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0" r:id="rId3"/>
    <p:sldId id="261" r:id="rId4"/>
    <p:sldId id="262" r:id="rId5"/>
    <p:sldId id="290" r:id="rId6"/>
    <p:sldId id="275" r:id="rId7"/>
    <p:sldId id="29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D9E"/>
    <a:srgbClr val="2CBF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EE1B4-B3AE-4EFA-847F-854FB4EBB0DE}" v="177" dt="2022-11-16T16:30:01.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6" autoAdjust="0"/>
    <p:restoredTop sz="55886" autoAdjust="0"/>
  </p:normalViewPr>
  <p:slideViewPr>
    <p:cSldViewPr snapToGrid="0">
      <p:cViewPr varScale="1">
        <p:scale>
          <a:sx n="52" d="100"/>
          <a:sy n="52" d="100"/>
        </p:scale>
        <p:origin x="2244" y="60"/>
      </p:cViewPr>
      <p:guideLst/>
    </p:cSldViewPr>
  </p:slideViewPr>
  <p:notesTextViewPr>
    <p:cViewPr>
      <p:scale>
        <a:sx n="3" d="2"/>
        <a:sy n="3" d="2"/>
      </p:scale>
      <p:origin x="0" y="-815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Adams" userId="41009686-d19e-4424-bd94-c1c60ad41848" providerId="ADAL" clId="{6CAEE1B4-B3AE-4EFA-847F-854FB4EBB0DE}"/>
    <pc:docChg chg="undo custSel addSld delSld modSld sldOrd">
      <pc:chgData name="David Adams" userId="41009686-d19e-4424-bd94-c1c60ad41848" providerId="ADAL" clId="{6CAEE1B4-B3AE-4EFA-847F-854FB4EBB0DE}" dt="2022-11-16T16:33:26.298" v="913" actId="11"/>
      <pc:docMkLst>
        <pc:docMk/>
      </pc:docMkLst>
      <pc:sldChg chg="del">
        <pc:chgData name="David Adams" userId="41009686-d19e-4424-bd94-c1c60ad41848" providerId="ADAL" clId="{6CAEE1B4-B3AE-4EFA-847F-854FB4EBB0DE}" dt="2022-03-03T02:10:37" v="38" actId="47"/>
        <pc:sldMkLst>
          <pc:docMk/>
          <pc:sldMk cId="2673328182" sldId="256"/>
        </pc:sldMkLst>
      </pc:sldChg>
      <pc:sldChg chg="delSp del mod delAnim">
        <pc:chgData name="David Adams" userId="41009686-d19e-4424-bd94-c1c60ad41848" providerId="ADAL" clId="{6CAEE1B4-B3AE-4EFA-847F-854FB4EBB0DE}" dt="2022-03-03T02:07:42.071" v="1" actId="47"/>
        <pc:sldMkLst>
          <pc:docMk/>
          <pc:sldMk cId="803547630" sldId="259"/>
        </pc:sldMkLst>
        <pc:picChg chg="del">
          <ac:chgData name="David Adams" userId="41009686-d19e-4424-bd94-c1c60ad41848" providerId="ADAL" clId="{6CAEE1B4-B3AE-4EFA-847F-854FB4EBB0DE}" dt="2022-03-03T02:07:34.839" v="0" actId="478"/>
          <ac:picMkLst>
            <pc:docMk/>
            <pc:sldMk cId="803547630" sldId="259"/>
            <ac:picMk id="4" creationId="{C5E54F43-6229-478E-BFEC-FBE815C94D93}"/>
          </ac:picMkLst>
        </pc:picChg>
      </pc:sldChg>
      <pc:sldChg chg="addSp delSp modSp mod modTransition">
        <pc:chgData name="David Adams" userId="41009686-d19e-4424-bd94-c1c60ad41848" providerId="ADAL" clId="{6CAEE1B4-B3AE-4EFA-847F-854FB4EBB0DE}" dt="2022-03-03T02:30:18.774" v="775"/>
        <pc:sldMkLst>
          <pc:docMk/>
          <pc:sldMk cId="2115317190" sldId="260"/>
        </pc:sldMkLst>
        <pc:picChg chg="mod">
          <ac:chgData name="David Adams" userId="41009686-d19e-4424-bd94-c1c60ad41848" providerId="ADAL" clId="{6CAEE1B4-B3AE-4EFA-847F-854FB4EBB0DE}" dt="2022-03-03T02:09:05.796" v="24" actId="1076"/>
          <ac:picMkLst>
            <pc:docMk/>
            <pc:sldMk cId="2115317190" sldId="260"/>
            <ac:picMk id="5" creationId="{6F358C6B-CE9B-47AB-8834-251444892E2E}"/>
          </ac:picMkLst>
        </pc:picChg>
        <pc:picChg chg="del">
          <ac:chgData name="David Adams" userId="41009686-d19e-4424-bd94-c1c60ad41848" providerId="ADAL" clId="{6CAEE1B4-B3AE-4EFA-847F-854FB4EBB0DE}" dt="2022-03-03T02:08:55.417" v="23" actId="478"/>
          <ac:picMkLst>
            <pc:docMk/>
            <pc:sldMk cId="2115317190" sldId="260"/>
            <ac:picMk id="6" creationId="{7DE72FB9-7ED8-47DD-8684-BBB85473C4FC}"/>
          </ac:picMkLst>
        </pc:picChg>
        <pc:picChg chg="add mod">
          <ac:chgData name="David Adams" userId="41009686-d19e-4424-bd94-c1c60ad41848" providerId="ADAL" clId="{6CAEE1B4-B3AE-4EFA-847F-854FB4EBB0DE}" dt="2022-03-03T02:15:37.377" v="193" actId="14100"/>
          <ac:picMkLst>
            <pc:docMk/>
            <pc:sldMk cId="2115317190" sldId="260"/>
            <ac:picMk id="7" creationId="{E260DFCD-B69D-471B-952D-C088818F8502}"/>
          </ac:picMkLst>
        </pc:picChg>
      </pc:sldChg>
      <pc:sldChg chg="addSp delSp modSp mod modTransition modNotesTx">
        <pc:chgData name="David Adams" userId="41009686-d19e-4424-bd94-c1c60ad41848" providerId="ADAL" clId="{6CAEE1B4-B3AE-4EFA-847F-854FB4EBB0DE}" dt="2022-03-03T02:30:18.774" v="775"/>
        <pc:sldMkLst>
          <pc:docMk/>
          <pc:sldMk cId="4082612464" sldId="261"/>
        </pc:sldMkLst>
        <pc:picChg chg="del">
          <ac:chgData name="David Adams" userId="41009686-d19e-4424-bd94-c1c60ad41848" providerId="ADAL" clId="{6CAEE1B4-B3AE-4EFA-847F-854FB4EBB0DE}" dt="2022-03-03T02:10:12.258" v="32" actId="478"/>
          <ac:picMkLst>
            <pc:docMk/>
            <pc:sldMk cId="4082612464" sldId="261"/>
            <ac:picMk id="6" creationId="{F3A06151-C5C8-4DCF-8617-054E78E921A7}"/>
          </ac:picMkLst>
        </pc:picChg>
        <pc:picChg chg="add mod">
          <ac:chgData name="David Adams" userId="41009686-d19e-4424-bd94-c1c60ad41848" providerId="ADAL" clId="{6CAEE1B4-B3AE-4EFA-847F-854FB4EBB0DE}" dt="2022-03-03T02:10:13.807" v="33"/>
          <ac:picMkLst>
            <pc:docMk/>
            <pc:sldMk cId="4082612464" sldId="261"/>
            <ac:picMk id="7" creationId="{2EB2EC4B-0D32-4557-AABB-033E9219EC8C}"/>
          </ac:picMkLst>
        </pc:picChg>
        <pc:picChg chg="add del mod">
          <ac:chgData name="David Adams" userId="41009686-d19e-4424-bd94-c1c60ad41848" providerId="ADAL" clId="{6CAEE1B4-B3AE-4EFA-847F-854FB4EBB0DE}" dt="2022-03-03T02:15:46.037" v="194" actId="478"/>
          <ac:picMkLst>
            <pc:docMk/>
            <pc:sldMk cId="4082612464" sldId="261"/>
            <ac:picMk id="8" creationId="{131D20A8-E053-4C4F-8537-D958D196D49F}"/>
          </ac:picMkLst>
        </pc:picChg>
        <pc:picChg chg="add mod">
          <ac:chgData name="David Adams" userId="41009686-d19e-4424-bd94-c1c60ad41848" providerId="ADAL" clId="{6CAEE1B4-B3AE-4EFA-847F-854FB4EBB0DE}" dt="2022-03-03T02:15:46.744" v="195"/>
          <ac:picMkLst>
            <pc:docMk/>
            <pc:sldMk cId="4082612464" sldId="261"/>
            <ac:picMk id="9" creationId="{1B8D1110-694F-48A4-A1E8-148235442324}"/>
          </ac:picMkLst>
        </pc:picChg>
        <pc:picChg chg="del">
          <ac:chgData name="David Adams" userId="41009686-d19e-4424-bd94-c1c60ad41848" providerId="ADAL" clId="{6CAEE1B4-B3AE-4EFA-847F-854FB4EBB0DE}" dt="2022-03-03T02:10:11.299" v="31" actId="478"/>
          <ac:picMkLst>
            <pc:docMk/>
            <pc:sldMk cId="4082612464" sldId="261"/>
            <ac:picMk id="25" creationId="{01BC9F44-972E-48B4-BD14-76788059E4B0}"/>
          </ac:picMkLst>
        </pc:picChg>
      </pc:sldChg>
      <pc:sldChg chg="addSp delSp modSp mod modTransition modNotesTx">
        <pc:chgData name="David Adams" userId="41009686-d19e-4424-bd94-c1c60ad41848" providerId="ADAL" clId="{6CAEE1B4-B3AE-4EFA-847F-854FB4EBB0DE}" dt="2022-03-03T02:30:18.774" v="775"/>
        <pc:sldMkLst>
          <pc:docMk/>
          <pc:sldMk cId="1298242581" sldId="262"/>
        </pc:sldMkLst>
        <pc:picChg chg="del">
          <ac:chgData name="David Adams" userId="41009686-d19e-4424-bd94-c1c60ad41848" providerId="ADAL" clId="{6CAEE1B4-B3AE-4EFA-847F-854FB4EBB0DE}" dt="2022-03-03T02:10:21.068" v="35" actId="478"/>
          <ac:picMkLst>
            <pc:docMk/>
            <pc:sldMk cId="1298242581" sldId="262"/>
            <ac:picMk id="16" creationId="{E5278C8B-B3AB-4B8F-9931-F1D3CD9157EA}"/>
          </ac:picMkLst>
        </pc:picChg>
        <pc:picChg chg="add mod">
          <ac:chgData name="David Adams" userId="41009686-d19e-4424-bd94-c1c60ad41848" providerId="ADAL" clId="{6CAEE1B4-B3AE-4EFA-847F-854FB4EBB0DE}" dt="2022-03-03T02:10:22.480" v="36"/>
          <ac:picMkLst>
            <pc:docMk/>
            <pc:sldMk cId="1298242581" sldId="262"/>
            <ac:picMk id="18" creationId="{257198E3-4949-4342-B253-0C890F45D93D}"/>
          </ac:picMkLst>
        </pc:picChg>
        <pc:picChg chg="add del mod">
          <ac:chgData name="David Adams" userId="41009686-d19e-4424-bd94-c1c60ad41848" providerId="ADAL" clId="{6CAEE1B4-B3AE-4EFA-847F-854FB4EBB0DE}" dt="2022-03-03T02:15:50.773" v="196" actId="478"/>
          <ac:picMkLst>
            <pc:docMk/>
            <pc:sldMk cId="1298242581" sldId="262"/>
            <ac:picMk id="19" creationId="{F5CEC3C9-918D-4D9B-A2F8-4176A777FCAA}"/>
          </ac:picMkLst>
        </pc:picChg>
        <pc:picChg chg="del">
          <ac:chgData name="David Adams" userId="41009686-d19e-4424-bd94-c1c60ad41848" providerId="ADAL" clId="{6CAEE1B4-B3AE-4EFA-847F-854FB4EBB0DE}" dt="2022-03-03T02:10:19.178" v="34" actId="478"/>
          <ac:picMkLst>
            <pc:docMk/>
            <pc:sldMk cId="1298242581" sldId="262"/>
            <ac:picMk id="20" creationId="{DDB7E82C-8D0B-4C87-A599-A59EA9393525}"/>
          </ac:picMkLst>
        </pc:picChg>
        <pc:picChg chg="add mod">
          <ac:chgData name="David Adams" userId="41009686-d19e-4424-bd94-c1c60ad41848" providerId="ADAL" clId="{6CAEE1B4-B3AE-4EFA-847F-854FB4EBB0DE}" dt="2022-03-03T02:15:51.233" v="197"/>
          <ac:picMkLst>
            <pc:docMk/>
            <pc:sldMk cId="1298242581" sldId="262"/>
            <ac:picMk id="21" creationId="{CCA002FA-1849-48C0-B1C5-FB5948E4BB39}"/>
          </ac:picMkLst>
        </pc:picChg>
      </pc:sldChg>
      <pc:sldChg chg="del">
        <pc:chgData name="David Adams" userId="41009686-d19e-4424-bd94-c1c60ad41848" providerId="ADAL" clId="{6CAEE1B4-B3AE-4EFA-847F-854FB4EBB0DE}" dt="2022-03-03T02:07:44.103" v="2" actId="47"/>
        <pc:sldMkLst>
          <pc:docMk/>
          <pc:sldMk cId="3103099677" sldId="264"/>
        </pc:sldMkLst>
      </pc:sldChg>
      <pc:sldChg chg="addSp modSp add mod modTransition">
        <pc:chgData name="David Adams" userId="41009686-d19e-4424-bd94-c1c60ad41848" providerId="ADAL" clId="{6CAEE1B4-B3AE-4EFA-847F-854FB4EBB0DE}" dt="2022-03-03T02:30:18.774" v="775"/>
        <pc:sldMkLst>
          <pc:docMk/>
          <pc:sldMk cId="545572107" sldId="265"/>
        </pc:sldMkLst>
        <pc:spChg chg="add mod">
          <ac:chgData name="David Adams" userId="41009686-d19e-4424-bd94-c1c60ad41848" providerId="ADAL" clId="{6CAEE1B4-B3AE-4EFA-847F-854FB4EBB0DE}" dt="2022-03-03T02:11:44.193" v="109" actId="1036"/>
          <ac:spMkLst>
            <pc:docMk/>
            <pc:sldMk cId="545572107" sldId="265"/>
            <ac:spMk id="6" creationId="{4AA600F3-E643-453C-8984-796E57DCA3EE}"/>
          </ac:spMkLst>
        </pc:spChg>
        <pc:picChg chg="mod">
          <ac:chgData name="David Adams" userId="41009686-d19e-4424-bd94-c1c60ad41848" providerId="ADAL" clId="{6CAEE1B4-B3AE-4EFA-847F-854FB4EBB0DE}" dt="2022-03-03T02:11:31.267" v="103" actId="1035"/>
          <ac:picMkLst>
            <pc:docMk/>
            <pc:sldMk cId="545572107" sldId="265"/>
            <ac:picMk id="3" creationId="{54A06B3E-F262-4CE6-BA3B-1F235A6132C2}"/>
          </ac:picMkLst>
        </pc:picChg>
        <pc:cxnChg chg="add mod">
          <ac:chgData name="David Adams" userId="41009686-d19e-4424-bd94-c1c60ad41848" providerId="ADAL" clId="{6CAEE1B4-B3AE-4EFA-847F-854FB4EBB0DE}" dt="2022-03-03T02:11:31.267" v="103" actId="1035"/>
          <ac:cxnSpMkLst>
            <pc:docMk/>
            <pc:sldMk cId="545572107" sldId="265"/>
            <ac:cxnSpMk id="7" creationId="{741E47DF-3B3A-405B-889D-BC6BEC5B1AE0}"/>
          </ac:cxnSpMkLst>
        </pc:cxnChg>
      </pc:sldChg>
      <pc:sldChg chg="modSp add del mod">
        <pc:chgData name="David Adams" userId="41009686-d19e-4424-bd94-c1c60ad41848" providerId="ADAL" clId="{6CAEE1B4-B3AE-4EFA-847F-854FB4EBB0DE}" dt="2022-03-03T02:14:36.989" v="166" actId="47"/>
        <pc:sldMkLst>
          <pc:docMk/>
          <pc:sldMk cId="1997287557" sldId="267"/>
        </pc:sldMkLst>
        <pc:spChg chg="mod">
          <ac:chgData name="David Adams" userId="41009686-d19e-4424-bd94-c1c60ad41848" providerId="ADAL" clId="{6CAEE1B4-B3AE-4EFA-847F-854FB4EBB0DE}" dt="2022-03-03T02:08:36.632" v="21" actId="1076"/>
          <ac:spMkLst>
            <pc:docMk/>
            <pc:sldMk cId="1997287557" sldId="267"/>
            <ac:spMk id="2" creationId="{F15597C6-B622-41EB-AB9D-B88FFBEA23C6}"/>
          </ac:spMkLst>
        </pc:spChg>
      </pc:sldChg>
      <pc:sldChg chg="addSp delSp modSp mod modTransition modNotesTx">
        <pc:chgData name="David Adams" userId="41009686-d19e-4424-bd94-c1c60ad41848" providerId="ADAL" clId="{6CAEE1B4-B3AE-4EFA-847F-854FB4EBB0DE}" dt="2022-03-03T02:30:18.774" v="775"/>
        <pc:sldMkLst>
          <pc:docMk/>
          <pc:sldMk cId="2962925593" sldId="275"/>
        </pc:sldMkLst>
        <pc:spChg chg="mod">
          <ac:chgData name="David Adams" userId="41009686-d19e-4424-bd94-c1c60ad41848" providerId="ADAL" clId="{6CAEE1B4-B3AE-4EFA-847F-854FB4EBB0DE}" dt="2022-03-03T02:19:24.108" v="263" actId="1076"/>
          <ac:spMkLst>
            <pc:docMk/>
            <pc:sldMk cId="2962925593" sldId="275"/>
            <ac:spMk id="4" creationId="{EA598730-609E-4BAD-ACB1-79B68F93423D}"/>
          </ac:spMkLst>
        </pc:spChg>
        <pc:spChg chg="mod">
          <ac:chgData name="David Adams" userId="41009686-d19e-4424-bd94-c1c60ad41848" providerId="ADAL" clId="{6CAEE1B4-B3AE-4EFA-847F-854FB4EBB0DE}" dt="2022-03-03T02:19:04.413" v="261" actId="1036"/>
          <ac:spMkLst>
            <pc:docMk/>
            <pc:sldMk cId="2962925593" sldId="275"/>
            <ac:spMk id="13317" creationId="{00000000-0000-0000-0000-000000000000}"/>
          </ac:spMkLst>
        </pc:spChg>
        <pc:picChg chg="del">
          <ac:chgData name="David Adams" userId="41009686-d19e-4424-bd94-c1c60ad41848" providerId="ADAL" clId="{6CAEE1B4-B3AE-4EFA-847F-854FB4EBB0DE}" dt="2022-03-03T02:10:30.693" v="37" actId="478"/>
          <ac:picMkLst>
            <pc:docMk/>
            <pc:sldMk cId="2962925593" sldId="275"/>
            <ac:picMk id="6" creationId="{6857867E-C126-48FC-9D00-5E304BA7757C}"/>
          </ac:picMkLst>
        </pc:picChg>
        <pc:picChg chg="add mod">
          <ac:chgData name="David Adams" userId="41009686-d19e-4424-bd94-c1c60ad41848" providerId="ADAL" clId="{6CAEE1B4-B3AE-4EFA-847F-854FB4EBB0DE}" dt="2022-03-03T02:15:59.530" v="199"/>
          <ac:picMkLst>
            <pc:docMk/>
            <pc:sldMk cId="2962925593" sldId="275"/>
            <ac:picMk id="8" creationId="{735BA37E-A64C-4728-811A-2A55E63D1554}"/>
          </ac:picMkLst>
        </pc:picChg>
      </pc:sldChg>
      <pc:sldChg chg="addSp delSp modSp mod modTransition modNotesTx">
        <pc:chgData name="David Adams" userId="41009686-d19e-4424-bd94-c1c60ad41848" providerId="ADAL" clId="{6CAEE1B4-B3AE-4EFA-847F-854FB4EBB0DE}" dt="2022-11-16T16:33:26.298" v="913" actId="11"/>
        <pc:sldMkLst>
          <pc:docMk/>
          <pc:sldMk cId="1415230943" sldId="290"/>
        </pc:sldMkLst>
        <pc:spChg chg="del">
          <ac:chgData name="David Adams" userId="41009686-d19e-4424-bd94-c1c60ad41848" providerId="ADAL" clId="{6CAEE1B4-B3AE-4EFA-847F-854FB4EBB0DE}" dt="2022-11-16T16:30:05.419" v="862" actId="478"/>
          <ac:spMkLst>
            <pc:docMk/>
            <pc:sldMk cId="1415230943" sldId="290"/>
            <ac:spMk id="10" creationId="{00000000-0000-0000-0000-000000000000}"/>
          </ac:spMkLst>
        </pc:spChg>
        <pc:graphicFrameChg chg="mod">
          <ac:chgData name="David Adams" userId="41009686-d19e-4424-bd94-c1c60ad41848" providerId="ADAL" clId="{6CAEE1B4-B3AE-4EFA-847F-854FB4EBB0DE}" dt="2022-11-16T16:30:01.636" v="861" actId="20577"/>
          <ac:graphicFrameMkLst>
            <pc:docMk/>
            <pc:sldMk cId="1415230943" sldId="290"/>
            <ac:graphicFrameMk id="6" creationId="{0BB60460-CFE7-4800-944C-9C5BA8F5674E}"/>
          </ac:graphicFrameMkLst>
        </pc:graphicFrameChg>
        <pc:picChg chg="add mod">
          <ac:chgData name="David Adams" userId="41009686-d19e-4424-bd94-c1c60ad41848" providerId="ADAL" clId="{6CAEE1B4-B3AE-4EFA-847F-854FB4EBB0DE}" dt="2022-03-03T02:15:57.097" v="198"/>
          <ac:picMkLst>
            <pc:docMk/>
            <pc:sldMk cId="1415230943" sldId="290"/>
            <ac:picMk id="5" creationId="{32F4A8AE-C5C8-44B1-8F44-26A34E489905}"/>
          </ac:picMkLst>
        </pc:picChg>
      </pc:sldChg>
      <pc:sldChg chg="new del">
        <pc:chgData name="David Adams" userId="41009686-d19e-4424-bd94-c1c60ad41848" providerId="ADAL" clId="{6CAEE1B4-B3AE-4EFA-847F-854FB4EBB0DE}" dt="2022-03-03T02:08:50.260" v="22" actId="47"/>
        <pc:sldMkLst>
          <pc:docMk/>
          <pc:sldMk cId="1368020606" sldId="291"/>
        </pc:sldMkLst>
      </pc:sldChg>
      <pc:sldChg chg="add ord modTransition">
        <pc:chgData name="David Adams" userId="41009686-d19e-4424-bd94-c1c60ad41848" providerId="ADAL" clId="{6CAEE1B4-B3AE-4EFA-847F-854FB4EBB0DE}" dt="2022-03-03T02:30:18.774" v="775"/>
        <pc:sldMkLst>
          <pc:docMk/>
          <pc:sldMk cId="2217081878" sldId="29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388A26-CD42-4932-A02A-B29A93D6121E}" type="doc">
      <dgm:prSet loTypeId="urn:microsoft.com/office/officeart/2011/layout/CircleProcess" loCatId="process" qsTypeId="urn:microsoft.com/office/officeart/2005/8/quickstyle/simple1" qsCatId="simple" csTypeId="urn:microsoft.com/office/officeart/2005/8/colors/colorful1" csCatId="colorful" phldr="1"/>
      <dgm:spPr/>
      <dgm:t>
        <a:bodyPr/>
        <a:lstStyle/>
        <a:p>
          <a:endParaRPr lang="en-US"/>
        </a:p>
      </dgm:t>
    </dgm:pt>
    <dgm:pt modelId="{7AEE3A77-D724-4F02-A755-BAC74A9CBBCE}">
      <dgm:prSet custT="1"/>
      <dgm:spPr/>
      <dgm:t>
        <a:bodyPr/>
        <a:lstStyle/>
        <a:p>
          <a:r>
            <a:rPr lang="en-US" sz="2800" b="1" dirty="0">
              <a:latin typeface="+mj-lt"/>
            </a:rPr>
            <a:t>Early start</a:t>
          </a:r>
        </a:p>
      </dgm:t>
    </dgm:pt>
    <dgm:pt modelId="{ECCBD03B-00EE-4F17-8D36-EECC7B3E1663}" type="parTrans" cxnId="{AF3459BB-5F3D-4E7D-880A-E6A6C12BE862}">
      <dgm:prSet/>
      <dgm:spPr/>
      <dgm:t>
        <a:bodyPr/>
        <a:lstStyle/>
        <a:p>
          <a:endParaRPr lang="en-US" sz="1800" b="1">
            <a:latin typeface="+mj-lt"/>
          </a:endParaRPr>
        </a:p>
      </dgm:t>
    </dgm:pt>
    <dgm:pt modelId="{001375FB-FBF3-4767-83AA-FE0D42CCB7E6}" type="sibTrans" cxnId="{AF3459BB-5F3D-4E7D-880A-E6A6C12BE862}">
      <dgm:prSet/>
      <dgm:spPr/>
      <dgm:t>
        <a:bodyPr/>
        <a:lstStyle/>
        <a:p>
          <a:endParaRPr lang="en-US" sz="1800" b="1">
            <a:latin typeface="+mj-lt"/>
          </a:endParaRPr>
        </a:p>
      </dgm:t>
    </dgm:pt>
    <dgm:pt modelId="{AF448C41-7399-4FD5-8429-359F1CE9C880}">
      <dgm:prSet custT="1"/>
      <dgm:spPr/>
      <dgm:t>
        <a:bodyPr/>
        <a:lstStyle/>
        <a:p>
          <a:r>
            <a:rPr lang="en-US" sz="2800" b="1" dirty="0">
              <a:latin typeface="+mj-lt"/>
            </a:rPr>
            <a:t>Passage over- view</a:t>
          </a:r>
        </a:p>
      </dgm:t>
    </dgm:pt>
    <dgm:pt modelId="{C69BD67A-A712-423B-B086-A362152B20D3}" type="parTrans" cxnId="{D6CC2C8E-338D-4577-9C9A-6B2351DE18DD}">
      <dgm:prSet/>
      <dgm:spPr/>
      <dgm:t>
        <a:bodyPr/>
        <a:lstStyle/>
        <a:p>
          <a:endParaRPr lang="en-US" sz="1800" b="1">
            <a:latin typeface="+mj-lt"/>
          </a:endParaRPr>
        </a:p>
      </dgm:t>
    </dgm:pt>
    <dgm:pt modelId="{77806E43-4141-42E4-AA45-9F489472798C}" type="sibTrans" cxnId="{D6CC2C8E-338D-4577-9C9A-6B2351DE18DD}">
      <dgm:prSet/>
      <dgm:spPr/>
      <dgm:t>
        <a:bodyPr/>
        <a:lstStyle/>
        <a:p>
          <a:endParaRPr lang="en-US" sz="1800" b="1">
            <a:latin typeface="+mj-lt"/>
          </a:endParaRPr>
        </a:p>
      </dgm:t>
    </dgm:pt>
    <dgm:pt modelId="{797F65A2-AECE-4B03-B095-7B4F5EF28099}">
      <dgm:prSet custT="1"/>
      <dgm:spPr/>
      <dgm:t>
        <a:bodyPr/>
        <a:lstStyle/>
        <a:p>
          <a:r>
            <a:rPr lang="en-US" sz="2800" b="1" dirty="0">
              <a:latin typeface="+mj-lt"/>
            </a:rPr>
            <a:t>Needs of group</a:t>
          </a:r>
        </a:p>
      </dgm:t>
    </dgm:pt>
    <dgm:pt modelId="{DE08565E-2460-490C-B8CA-14DB2ADD3C45}" type="parTrans" cxnId="{EACD14C7-4E22-464F-A830-1A7AE32F5CD9}">
      <dgm:prSet/>
      <dgm:spPr/>
      <dgm:t>
        <a:bodyPr/>
        <a:lstStyle/>
        <a:p>
          <a:endParaRPr lang="en-US" sz="1800" b="1">
            <a:latin typeface="+mj-lt"/>
          </a:endParaRPr>
        </a:p>
      </dgm:t>
    </dgm:pt>
    <dgm:pt modelId="{64AB8501-B2BB-4B2E-BEC4-7FBC3A38FF59}" type="sibTrans" cxnId="{EACD14C7-4E22-464F-A830-1A7AE32F5CD9}">
      <dgm:prSet/>
      <dgm:spPr/>
      <dgm:t>
        <a:bodyPr/>
        <a:lstStyle/>
        <a:p>
          <a:endParaRPr lang="en-US" sz="1800" b="1">
            <a:latin typeface="+mj-lt"/>
          </a:endParaRPr>
        </a:p>
      </dgm:t>
    </dgm:pt>
    <dgm:pt modelId="{9F16C260-00C9-4AA8-A1FE-7945EA250A37}">
      <dgm:prSet custT="1"/>
      <dgm:spPr/>
      <dgm:t>
        <a:bodyPr/>
        <a:lstStyle/>
        <a:p>
          <a:r>
            <a:rPr lang="en-US" sz="2800" b="1" dirty="0">
              <a:latin typeface="+mj-lt"/>
            </a:rPr>
            <a:t>Back-ground study</a:t>
          </a:r>
        </a:p>
      </dgm:t>
    </dgm:pt>
    <dgm:pt modelId="{107AAECF-E7BC-40FB-85D8-AAA27B25CFA5}" type="parTrans" cxnId="{96351B3E-5861-446F-95C1-5ACFADFC0BC8}">
      <dgm:prSet/>
      <dgm:spPr/>
      <dgm:t>
        <a:bodyPr/>
        <a:lstStyle/>
        <a:p>
          <a:endParaRPr lang="en-US" sz="1800" b="1">
            <a:latin typeface="+mj-lt"/>
          </a:endParaRPr>
        </a:p>
      </dgm:t>
    </dgm:pt>
    <dgm:pt modelId="{73A979AB-3FF8-430C-9850-95CAD3E2F556}" type="sibTrans" cxnId="{96351B3E-5861-446F-95C1-5ACFADFC0BC8}">
      <dgm:prSet/>
      <dgm:spPr/>
      <dgm:t>
        <a:bodyPr/>
        <a:lstStyle/>
        <a:p>
          <a:endParaRPr lang="en-US" sz="1800" b="1">
            <a:latin typeface="+mj-lt"/>
          </a:endParaRPr>
        </a:p>
      </dgm:t>
    </dgm:pt>
    <dgm:pt modelId="{BAE43F5B-0BCA-4BA5-84AE-B55EF5E2D8AA}">
      <dgm:prSet custT="1"/>
      <dgm:spPr/>
      <dgm:t>
        <a:bodyPr/>
        <a:lstStyle/>
        <a:p>
          <a:r>
            <a:rPr lang="en-US" sz="2800" b="1" dirty="0">
              <a:latin typeface="+mj-lt"/>
            </a:rPr>
            <a:t>Narrow focus</a:t>
          </a:r>
        </a:p>
      </dgm:t>
    </dgm:pt>
    <dgm:pt modelId="{E9300D3F-2E08-4A8B-8926-EF9BEA3D6C7A}" type="parTrans" cxnId="{7637E3B0-2F35-4361-9E4C-94E5098230CA}">
      <dgm:prSet/>
      <dgm:spPr/>
      <dgm:t>
        <a:bodyPr/>
        <a:lstStyle/>
        <a:p>
          <a:endParaRPr lang="en-US" sz="1800" b="1">
            <a:latin typeface="+mj-lt"/>
          </a:endParaRPr>
        </a:p>
      </dgm:t>
    </dgm:pt>
    <dgm:pt modelId="{95CF17D1-EBAC-4316-9633-FCA4C02FD3DC}" type="sibTrans" cxnId="{7637E3B0-2F35-4361-9E4C-94E5098230CA}">
      <dgm:prSet/>
      <dgm:spPr/>
      <dgm:t>
        <a:bodyPr/>
        <a:lstStyle/>
        <a:p>
          <a:endParaRPr lang="en-US" sz="1800" b="1">
            <a:latin typeface="+mj-lt"/>
          </a:endParaRPr>
        </a:p>
      </dgm:t>
    </dgm:pt>
    <dgm:pt modelId="{02B50004-8CC8-41E1-9D54-57A8A5DEC95C}">
      <dgm:prSet custT="1"/>
      <dgm:spPr>
        <a:solidFill>
          <a:schemeClr val="accent1">
            <a:lumMod val="75000"/>
          </a:schemeClr>
        </a:solidFill>
      </dgm:spPr>
      <dgm:t>
        <a:bodyPr/>
        <a:lstStyle/>
        <a:p>
          <a:r>
            <a:rPr lang="en-US" sz="2800" b="1" dirty="0">
              <a:solidFill>
                <a:schemeClr val="bg1"/>
              </a:solidFill>
              <a:latin typeface="+mj-lt"/>
            </a:rPr>
            <a:t>Finalize Plan</a:t>
          </a:r>
        </a:p>
      </dgm:t>
    </dgm:pt>
    <dgm:pt modelId="{4EDDCDC3-AAF7-4C9D-893D-3C11902AD007}" type="parTrans" cxnId="{30115C07-3900-4719-B4D8-F9C1B2C4D28A}">
      <dgm:prSet/>
      <dgm:spPr/>
      <dgm:t>
        <a:bodyPr/>
        <a:lstStyle/>
        <a:p>
          <a:endParaRPr lang="en-US" sz="1800" b="1">
            <a:latin typeface="+mj-lt"/>
          </a:endParaRPr>
        </a:p>
      </dgm:t>
    </dgm:pt>
    <dgm:pt modelId="{D5FCAF54-5E3E-485E-B469-B001DBCD397B}" type="sibTrans" cxnId="{30115C07-3900-4719-B4D8-F9C1B2C4D28A}">
      <dgm:prSet/>
      <dgm:spPr/>
      <dgm:t>
        <a:bodyPr/>
        <a:lstStyle/>
        <a:p>
          <a:endParaRPr lang="en-US" sz="1800" b="1">
            <a:latin typeface="+mj-lt"/>
          </a:endParaRPr>
        </a:p>
      </dgm:t>
    </dgm:pt>
    <dgm:pt modelId="{CBE41A31-A3B4-4ACA-8A69-BC8E15931D4F}" type="pres">
      <dgm:prSet presAssocID="{C4388A26-CD42-4932-A02A-B29A93D6121E}" presName="Name0" presStyleCnt="0">
        <dgm:presLayoutVars>
          <dgm:chMax val="11"/>
          <dgm:chPref val="11"/>
          <dgm:dir/>
          <dgm:resizeHandles/>
        </dgm:presLayoutVars>
      </dgm:prSet>
      <dgm:spPr/>
    </dgm:pt>
    <dgm:pt modelId="{CCC11AB7-AC84-4217-8C18-0B06AF6E1A9D}" type="pres">
      <dgm:prSet presAssocID="{02B50004-8CC8-41E1-9D54-57A8A5DEC95C}" presName="Accent6" presStyleCnt="0"/>
      <dgm:spPr/>
    </dgm:pt>
    <dgm:pt modelId="{E0D24D0B-DFEA-46D3-95BD-D30C17B2F5F3}" type="pres">
      <dgm:prSet presAssocID="{02B50004-8CC8-41E1-9D54-57A8A5DEC95C}" presName="Accent" presStyleLbl="node1" presStyleIdx="0" presStyleCnt="6"/>
      <dgm:spPr/>
    </dgm:pt>
    <dgm:pt modelId="{8EDC8837-E572-49C9-8E7F-E75E3B1C37D9}" type="pres">
      <dgm:prSet presAssocID="{02B50004-8CC8-41E1-9D54-57A8A5DEC95C}" presName="ParentBackground6" presStyleCnt="0"/>
      <dgm:spPr/>
    </dgm:pt>
    <dgm:pt modelId="{B46955B3-19E7-4E8B-A30F-1636DBE38110}" type="pres">
      <dgm:prSet presAssocID="{02B50004-8CC8-41E1-9D54-57A8A5DEC95C}" presName="ParentBackground" presStyleLbl="fgAcc1" presStyleIdx="0" presStyleCnt="6"/>
      <dgm:spPr/>
    </dgm:pt>
    <dgm:pt modelId="{DAE2218C-7A32-4559-B7A5-8B9A8D826CD8}" type="pres">
      <dgm:prSet presAssocID="{02B50004-8CC8-41E1-9D54-57A8A5DEC95C}" presName="Parent6" presStyleLbl="revTx" presStyleIdx="0" presStyleCnt="0">
        <dgm:presLayoutVars>
          <dgm:chMax val="1"/>
          <dgm:chPref val="1"/>
          <dgm:bulletEnabled val="1"/>
        </dgm:presLayoutVars>
      </dgm:prSet>
      <dgm:spPr/>
    </dgm:pt>
    <dgm:pt modelId="{FEDA8240-3B9A-4970-BB1F-CA76102C39C4}" type="pres">
      <dgm:prSet presAssocID="{BAE43F5B-0BCA-4BA5-84AE-B55EF5E2D8AA}" presName="Accent5" presStyleCnt="0"/>
      <dgm:spPr/>
    </dgm:pt>
    <dgm:pt modelId="{767849B5-EC47-4B12-B444-B864150D9156}" type="pres">
      <dgm:prSet presAssocID="{BAE43F5B-0BCA-4BA5-84AE-B55EF5E2D8AA}" presName="Accent" presStyleLbl="node1" presStyleIdx="1" presStyleCnt="6"/>
      <dgm:spPr/>
    </dgm:pt>
    <dgm:pt modelId="{E5C218E2-C9B8-473A-9C7E-F6A412A83871}" type="pres">
      <dgm:prSet presAssocID="{BAE43F5B-0BCA-4BA5-84AE-B55EF5E2D8AA}" presName="ParentBackground5" presStyleCnt="0"/>
      <dgm:spPr/>
    </dgm:pt>
    <dgm:pt modelId="{F30C7E4B-579D-43A5-98ED-E0A9E9F9DB94}" type="pres">
      <dgm:prSet presAssocID="{BAE43F5B-0BCA-4BA5-84AE-B55EF5E2D8AA}" presName="ParentBackground" presStyleLbl="fgAcc1" presStyleIdx="1" presStyleCnt="6"/>
      <dgm:spPr/>
    </dgm:pt>
    <dgm:pt modelId="{884DBEC4-2169-4D57-B3D8-FBDF82BFBCE8}" type="pres">
      <dgm:prSet presAssocID="{BAE43F5B-0BCA-4BA5-84AE-B55EF5E2D8AA}" presName="Parent5" presStyleLbl="revTx" presStyleIdx="0" presStyleCnt="0">
        <dgm:presLayoutVars>
          <dgm:chMax val="1"/>
          <dgm:chPref val="1"/>
          <dgm:bulletEnabled val="1"/>
        </dgm:presLayoutVars>
      </dgm:prSet>
      <dgm:spPr/>
    </dgm:pt>
    <dgm:pt modelId="{7F6E0A9E-9F5A-4778-9D45-D608D9B41DE7}" type="pres">
      <dgm:prSet presAssocID="{9F16C260-00C9-4AA8-A1FE-7945EA250A37}" presName="Accent4" presStyleCnt="0"/>
      <dgm:spPr/>
    </dgm:pt>
    <dgm:pt modelId="{13BB8614-C926-492F-B168-4090749EF1EE}" type="pres">
      <dgm:prSet presAssocID="{9F16C260-00C9-4AA8-A1FE-7945EA250A37}" presName="Accent" presStyleLbl="node1" presStyleIdx="2" presStyleCnt="6"/>
      <dgm:spPr/>
    </dgm:pt>
    <dgm:pt modelId="{526D01B8-B502-4516-AE4A-EDEB84FC2CF7}" type="pres">
      <dgm:prSet presAssocID="{9F16C260-00C9-4AA8-A1FE-7945EA250A37}" presName="ParentBackground4" presStyleCnt="0"/>
      <dgm:spPr/>
    </dgm:pt>
    <dgm:pt modelId="{678712B0-435A-4F50-8C78-D3CACC7C83CC}" type="pres">
      <dgm:prSet presAssocID="{9F16C260-00C9-4AA8-A1FE-7945EA250A37}" presName="ParentBackground" presStyleLbl="fgAcc1" presStyleIdx="2" presStyleCnt="6"/>
      <dgm:spPr/>
    </dgm:pt>
    <dgm:pt modelId="{F09A48DB-E4F6-4B24-B9F8-4103B8BEA380}" type="pres">
      <dgm:prSet presAssocID="{9F16C260-00C9-4AA8-A1FE-7945EA250A37}" presName="Parent4" presStyleLbl="revTx" presStyleIdx="0" presStyleCnt="0">
        <dgm:presLayoutVars>
          <dgm:chMax val="1"/>
          <dgm:chPref val="1"/>
          <dgm:bulletEnabled val="1"/>
        </dgm:presLayoutVars>
      </dgm:prSet>
      <dgm:spPr/>
    </dgm:pt>
    <dgm:pt modelId="{9180B977-99A0-4295-AFD0-DFC7BAF89485}" type="pres">
      <dgm:prSet presAssocID="{797F65A2-AECE-4B03-B095-7B4F5EF28099}" presName="Accent3" presStyleCnt="0"/>
      <dgm:spPr/>
    </dgm:pt>
    <dgm:pt modelId="{4C57C280-B299-4FB7-A938-D0D19EDBB127}" type="pres">
      <dgm:prSet presAssocID="{797F65A2-AECE-4B03-B095-7B4F5EF28099}" presName="Accent" presStyleLbl="node1" presStyleIdx="3" presStyleCnt="6"/>
      <dgm:spPr/>
    </dgm:pt>
    <dgm:pt modelId="{19A55DC9-82AE-4614-A5CE-9CA17DCE71F9}" type="pres">
      <dgm:prSet presAssocID="{797F65A2-AECE-4B03-B095-7B4F5EF28099}" presName="ParentBackground3" presStyleCnt="0"/>
      <dgm:spPr/>
    </dgm:pt>
    <dgm:pt modelId="{06BC9499-7220-4DA2-98A5-C9ADCAC01F2D}" type="pres">
      <dgm:prSet presAssocID="{797F65A2-AECE-4B03-B095-7B4F5EF28099}" presName="ParentBackground" presStyleLbl="fgAcc1" presStyleIdx="3" presStyleCnt="6"/>
      <dgm:spPr/>
    </dgm:pt>
    <dgm:pt modelId="{B2CEBDD3-9C15-4D5A-A2D4-B0F382775041}" type="pres">
      <dgm:prSet presAssocID="{797F65A2-AECE-4B03-B095-7B4F5EF28099}" presName="Parent3" presStyleLbl="revTx" presStyleIdx="0" presStyleCnt="0">
        <dgm:presLayoutVars>
          <dgm:chMax val="1"/>
          <dgm:chPref val="1"/>
          <dgm:bulletEnabled val="1"/>
        </dgm:presLayoutVars>
      </dgm:prSet>
      <dgm:spPr/>
    </dgm:pt>
    <dgm:pt modelId="{1371194E-BE91-40C3-B96B-8AEA7C141A5D}" type="pres">
      <dgm:prSet presAssocID="{AF448C41-7399-4FD5-8429-359F1CE9C880}" presName="Accent2" presStyleCnt="0"/>
      <dgm:spPr/>
    </dgm:pt>
    <dgm:pt modelId="{B8797717-9AE8-4C17-AC29-9BFB17A8E33A}" type="pres">
      <dgm:prSet presAssocID="{AF448C41-7399-4FD5-8429-359F1CE9C880}" presName="Accent" presStyleLbl="node1" presStyleIdx="4" presStyleCnt="6"/>
      <dgm:spPr/>
    </dgm:pt>
    <dgm:pt modelId="{26699D0C-A31C-44F5-BF84-B14B860BB222}" type="pres">
      <dgm:prSet presAssocID="{AF448C41-7399-4FD5-8429-359F1CE9C880}" presName="ParentBackground2" presStyleCnt="0"/>
      <dgm:spPr/>
    </dgm:pt>
    <dgm:pt modelId="{D4981B28-8374-4039-ACA1-D792957FC7F1}" type="pres">
      <dgm:prSet presAssocID="{AF448C41-7399-4FD5-8429-359F1CE9C880}" presName="ParentBackground" presStyleLbl="fgAcc1" presStyleIdx="4" presStyleCnt="6"/>
      <dgm:spPr/>
    </dgm:pt>
    <dgm:pt modelId="{5E89783F-C0CB-412A-A6FA-A59F352A2490}" type="pres">
      <dgm:prSet presAssocID="{AF448C41-7399-4FD5-8429-359F1CE9C880}" presName="Parent2" presStyleLbl="revTx" presStyleIdx="0" presStyleCnt="0">
        <dgm:presLayoutVars>
          <dgm:chMax val="1"/>
          <dgm:chPref val="1"/>
          <dgm:bulletEnabled val="1"/>
        </dgm:presLayoutVars>
      </dgm:prSet>
      <dgm:spPr/>
    </dgm:pt>
    <dgm:pt modelId="{D3C8D3DB-328C-4568-9146-DDF0F9AF5639}" type="pres">
      <dgm:prSet presAssocID="{7AEE3A77-D724-4F02-A755-BAC74A9CBBCE}" presName="Accent1" presStyleCnt="0"/>
      <dgm:spPr/>
    </dgm:pt>
    <dgm:pt modelId="{705D53CA-9C52-45D4-BDE3-1768808FFC60}" type="pres">
      <dgm:prSet presAssocID="{7AEE3A77-D724-4F02-A755-BAC74A9CBBCE}" presName="Accent" presStyleLbl="node1" presStyleIdx="5" presStyleCnt="6"/>
      <dgm:spPr/>
    </dgm:pt>
    <dgm:pt modelId="{FB6D41BC-BFBA-4D3D-90DC-4E538A6C8FDB}" type="pres">
      <dgm:prSet presAssocID="{7AEE3A77-D724-4F02-A755-BAC74A9CBBCE}" presName="ParentBackground1" presStyleCnt="0"/>
      <dgm:spPr/>
    </dgm:pt>
    <dgm:pt modelId="{98292D4F-22EE-4DE4-93EA-0589C15DB619}" type="pres">
      <dgm:prSet presAssocID="{7AEE3A77-D724-4F02-A755-BAC74A9CBBCE}" presName="ParentBackground" presStyleLbl="fgAcc1" presStyleIdx="5" presStyleCnt="6"/>
      <dgm:spPr/>
    </dgm:pt>
    <dgm:pt modelId="{45B962E9-4BA4-4D5B-9B3B-35D83D42C6C5}" type="pres">
      <dgm:prSet presAssocID="{7AEE3A77-D724-4F02-A755-BAC74A9CBBCE}" presName="Parent1" presStyleLbl="revTx" presStyleIdx="0" presStyleCnt="0">
        <dgm:presLayoutVars>
          <dgm:chMax val="1"/>
          <dgm:chPref val="1"/>
          <dgm:bulletEnabled val="1"/>
        </dgm:presLayoutVars>
      </dgm:prSet>
      <dgm:spPr/>
    </dgm:pt>
  </dgm:ptLst>
  <dgm:cxnLst>
    <dgm:cxn modelId="{374B1802-2506-4873-B9AC-C401DCC349A4}" type="presOf" srcId="{7AEE3A77-D724-4F02-A755-BAC74A9CBBCE}" destId="{45B962E9-4BA4-4D5B-9B3B-35D83D42C6C5}" srcOrd="1" destOrd="0" presId="urn:microsoft.com/office/officeart/2011/layout/CircleProcess"/>
    <dgm:cxn modelId="{30115C07-3900-4719-B4D8-F9C1B2C4D28A}" srcId="{C4388A26-CD42-4932-A02A-B29A93D6121E}" destId="{02B50004-8CC8-41E1-9D54-57A8A5DEC95C}" srcOrd="5" destOrd="0" parTransId="{4EDDCDC3-AAF7-4C9D-893D-3C11902AD007}" sibTransId="{D5FCAF54-5E3E-485E-B469-B001DBCD397B}"/>
    <dgm:cxn modelId="{F16ADE10-38F6-4776-AB2F-60613CD623D9}" type="presOf" srcId="{02B50004-8CC8-41E1-9D54-57A8A5DEC95C}" destId="{B46955B3-19E7-4E8B-A30F-1636DBE38110}" srcOrd="0" destOrd="0" presId="urn:microsoft.com/office/officeart/2011/layout/CircleProcess"/>
    <dgm:cxn modelId="{96351B3E-5861-446F-95C1-5ACFADFC0BC8}" srcId="{C4388A26-CD42-4932-A02A-B29A93D6121E}" destId="{9F16C260-00C9-4AA8-A1FE-7945EA250A37}" srcOrd="3" destOrd="0" parTransId="{107AAECF-E7BC-40FB-85D8-AAA27B25CFA5}" sibTransId="{73A979AB-3FF8-430C-9850-95CAD3E2F556}"/>
    <dgm:cxn modelId="{65CBFD62-0F31-4723-8714-2616190E30D4}" type="presOf" srcId="{797F65A2-AECE-4B03-B095-7B4F5EF28099}" destId="{B2CEBDD3-9C15-4D5A-A2D4-B0F382775041}" srcOrd="1" destOrd="0" presId="urn:microsoft.com/office/officeart/2011/layout/CircleProcess"/>
    <dgm:cxn modelId="{36E6E663-50BE-4CC2-83C6-9824759718CB}" type="presOf" srcId="{BAE43F5B-0BCA-4BA5-84AE-B55EF5E2D8AA}" destId="{F30C7E4B-579D-43A5-98ED-E0A9E9F9DB94}" srcOrd="0" destOrd="0" presId="urn:microsoft.com/office/officeart/2011/layout/CircleProcess"/>
    <dgm:cxn modelId="{487E8274-1973-49B3-95B1-8BB05D33E91C}" type="presOf" srcId="{9F16C260-00C9-4AA8-A1FE-7945EA250A37}" destId="{F09A48DB-E4F6-4B24-B9F8-4103B8BEA380}" srcOrd="1" destOrd="0" presId="urn:microsoft.com/office/officeart/2011/layout/CircleProcess"/>
    <dgm:cxn modelId="{52519A54-6E64-406D-893E-B59A086ED539}" type="presOf" srcId="{AF448C41-7399-4FD5-8429-359F1CE9C880}" destId="{D4981B28-8374-4039-ACA1-D792957FC7F1}" srcOrd="0" destOrd="0" presId="urn:microsoft.com/office/officeart/2011/layout/CircleProcess"/>
    <dgm:cxn modelId="{325DE559-ED29-4E57-861B-4583AFAA1379}" type="presOf" srcId="{7AEE3A77-D724-4F02-A755-BAC74A9CBBCE}" destId="{98292D4F-22EE-4DE4-93EA-0589C15DB619}" srcOrd="0" destOrd="0" presId="urn:microsoft.com/office/officeart/2011/layout/CircleProcess"/>
    <dgm:cxn modelId="{2386E385-5415-4061-889F-D80B7A972B22}" type="presOf" srcId="{02B50004-8CC8-41E1-9D54-57A8A5DEC95C}" destId="{DAE2218C-7A32-4559-B7A5-8B9A8D826CD8}" srcOrd="1" destOrd="0" presId="urn:microsoft.com/office/officeart/2011/layout/CircleProcess"/>
    <dgm:cxn modelId="{D6CC2C8E-338D-4577-9C9A-6B2351DE18DD}" srcId="{C4388A26-CD42-4932-A02A-B29A93D6121E}" destId="{AF448C41-7399-4FD5-8429-359F1CE9C880}" srcOrd="1" destOrd="0" parTransId="{C69BD67A-A712-423B-B086-A362152B20D3}" sibTransId="{77806E43-4141-42E4-AA45-9F489472798C}"/>
    <dgm:cxn modelId="{3F221791-BFAF-490B-8520-650C0BFCABF2}" type="presOf" srcId="{AF448C41-7399-4FD5-8429-359F1CE9C880}" destId="{5E89783F-C0CB-412A-A6FA-A59F352A2490}" srcOrd="1" destOrd="0" presId="urn:microsoft.com/office/officeart/2011/layout/CircleProcess"/>
    <dgm:cxn modelId="{7637E3B0-2F35-4361-9E4C-94E5098230CA}" srcId="{C4388A26-CD42-4932-A02A-B29A93D6121E}" destId="{BAE43F5B-0BCA-4BA5-84AE-B55EF5E2D8AA}" srcOrd="4" destOrd="0" parTransId="{E9300D3F-2E08-4A8B-8926-EF9BEA3D6C7A}" sibTransId="{95CF17D1-EBAC-4316-9633-FCA4C02FD3DC}"/>
    <dgm:cxn modelId="{66F1BAB5-8ECE-42D9-B9B8-99506F870A3A}" type="presOf" srcId="{BAE43F5B-0BCA-4BA5-84AE-B55EF5E2D8AA}" destId="{884DBEC4-2169-4D57-B3D8-FBDF82BFBCE8}" srcOrd="1" destOrd="0" presId="urn:microsoft.com/office/officeart/2011/layout/CircleProcess"/>
    <dgm:cxn modelId="{AF3459BB-5F3D-4E7D-880A-E6A6C12BE862}" srcId="{C4388A26-CD42-4932-A02A-B29A93D6121E}" destId="{7AEE3A77-D724-4F02-A755-BAC74A9CBBCE}" srcOrd="0" destOrd="0" parTransId="{ECCBD03B-00EE-4F17-8D36-EECC7B3E1663}" sibTransId="{001375FB-FBF3-4767-83AA-FE0D42CCB7E6}"/>
    <dgm:cxn modelId="{EACD14C7-4E22-464F-A830-1A7AE32F5CD9}" srcId="{C4388A26-CD42-4932-A02A-B29A93D6121E}" destId="{797F65A2-AECE-4B03-B095-7B4F5EF28099}" srcOrd="2" destOrd="0" parTransId="{DE08565E-2460-490C-B8CA-14DB2ADD3C45}" sibTransId="{64AB8501-B2BB-4B2E-BEC4-7FBC3A38FF59}"/>
    <dgm:cxn modelId="{8A9A23D0-91ED-4EFA-BBC9-3DAC3C8A342D}" type="presOf" srcId="{797F65A2-AECE-4B03-B095-7B4F5EF28099}" destId="{06BC9499-7220-4DA2-98A5-C9ADCAC01F2D}" srcOrd="0" destOrd="0" presId="urn:microsoft.com/office/officeart/2011/layout/CircleProcess"/>
    <dgm:cxn modelId="{E32B56F0-13E4-47A7-8DBE-8C38A5D58B6E}" type="presOf" srcId="{C4388A26-CD42-4932-A02A-B29A93D6121E}" destId="{CBE41A31-A3B4-4ACA-8A69-BC8E15931D4F}" srcOrd="0" destOrd="0" presId="urn:microsoft.com/office/officeart/2011/layout/CircleProcess"/>
    <dgm:cxn modelId="{C85789FC-ECE9-4D16-B272-156B5F661A13}" type="presOf" srcId="{9F16C260-00C9-4AA8-A1FE-7945EA250A37}" destId="{678712B0-435A-4F50-8C78-D3CACC7C83CC}" srcOrd="0" destOrd="0" presId="urn:microsoft.com/office/officeart/2011/layout/CircleProcess"/>
    <dgm:cxn modelId="{0F24B6F6-1BC1-4174-B975-ADCE558E1135}" type="presParOf" srcId="{CBE41A31-A3B4-4ACA-8A69-BC8E15931D4F}" destId="{CCC11AB7-AC84-4217-8C18-0B06AF6E1A9D}" srcOrd="0" destOrd="0" presId="urn:microsoft.com/office/officeart/2011/layout/CircleProcess"/>
    <dgm:cxn modelId="{D9D11399-7872-465D-B282-ADB279DE0A82}" type="presParOf" srcId="{CCC11AB7-AC84-4217-8C18-0B06AF6E1A9D}" destId="{E0D24D0B-DFEA-46D3-95BD-D30C17B2F5F3}" srcOrd="0" destOrd="0" presId="urn:microsoft.com/office/officeart/2011/layout/CircleProcess"/>
    <dgm:cxn modelId="{EB857CB2-E845-43D5-96D4-9C2AB8311180}" type="presParOf" srcId="{CBE41A31-A3B4-4ACA-8A69-BC8E15931D4F}" destId="{8EDC8837-E572-49C9-8E7F-E75E3B1C37D9}" srcOrd="1" destOrd="0" presId="urn:microsoft.com/office/officeart/2011/layout/CircleProcess"/>
    <dgm:cxn modelId="{2C99663A-438D-4DD3-B366-246C7FF0EDD9}" type="presParOf" srcId="{8EDC8837-E572-49C9-8E7F-E75E3B1C37D9}" destId="{B46955B3-19E7-4E8B-A30F-1636DBE38110}" srcOrd="0" destOrd="0" presId="urn:microsoft.com/office/officeart/2011/layout/CircleProcess"/>
    <dgm:cxn modelId="{0001E80B-AD09-491E-BC93-7F3E537C435A}" type="presParOf" srcId="{CBE41A31-A3B4-4ACA-8A69-BC8E15931D4F}" destId="{DAE2218C-7A32-4559-B7A5-8B9A8D826CD8}" srcOrd="2" destOrd="0" presId="urn:microsoft.com/office/officeart/2011/layout/CircleProcess"/>
    <dgm:cxn modelId="{4D4AEFA1-CB7C-4686-8018-007EA3F8A022}" type="presParOf" srcId="{CBE41A31-A3B4-4ACA-8A69-BC8E15931D4F}" destId="{FEDA8240-3B9A-4970-BB1F-CA76102C39C4}" srcOrd="3" destOrd="0" presId="urn:microsoft.com/office/officeart/2011/layout/CircleProcess"/>
    <dgm:cxn modelId="{5C821344-2B52-421F-AA7E-D27D5A1C30B2}" type="presParOf" srcId="{FEDA8240-3B9A-4970-BB1F-CA76102C39C4}" destId="{767849B5-EC47-4B12-B444-B864150D9156}" srcOrd="0" destOrd="0" presId="urn:microsoft.com/office/officeart/2011/layout/CircleProcess"/>
    <dgm:cxn modelId="{2C31C413-E437-498B-BEBA-DA1E008A1E5A}" type="presParOf" srcId="{CBE41A31-A3B4-4ACA-8A69-BC8E15931D4F}" destId="{E5C218E2-C9B8-473A-9C7E-F6A412A83871}" srcOrd="4" destOrd="0" presId="urn:microsoft.com/office/officeart/2011/layout/CircleProcess"/>
    <dgm:cxn modelId="{E0956D12-ED36-4561-AC17-0DFF51F5952B}" type="presParOf" srcId="{E5C218E2-C9B8-473A-9C7E-F6A412A83871}" destId="{F30C7E4B-579D-43A5-98ED-E0A9E9F9DB94}" srcOrd="0" destOrd="0" presId="urn:microsoft.com/office/officeart/2011/layout/CircleProcess"/>
    <dgm:cxn modelId="{8C38B5CD-DE7C-430D-BE08-47BCD5AC9174}" type="presParOf" srcId="{CBE41A31-A3B4-4ACA-8A69-BC8E15931D4F}" destId="{884DBEC4-2169-4D57-B3D8-FBDF82BFBCE8}" srcOrd="5" destOrd="0" presId="urn:microsoft.com/office/officeart/2011/layout/CircleProcess"/>
    <dgm:cxn modelId="{D9B065E3-84B1-408C-87D4-14863317ADD0}" type="presParOf" srcId="{CBE41A31-A3B4-4ACA-8A69-BC8E15931D4F}" destId="{7F6E0A9E-9F5A-4778-9D45-D608D9B41DE7}" srcOrd="6" destOrd="0" presId="urn:microsoft.com/office/officeart/2011/layout/CircleProcess"/>
    <dgm:cxn modelId="{4718A35D-72DC-490A-B575-A29BFA5BDEE7}" type="presParOf" srcId="{7F6E0A9E-9F5A-4778-9D45-D608D9B41DE7}" destId="{13BB8614-C926-492F-B168-4090749EF1EE}" srcOrd="0" destOrd="0" presId="urn:microsoft.com/office/officeart/2011/layout/CircleProcess"/>
    <dgm:cxn modelId="{539EECC6-D610-4507-B99C-55D7E7FD799F}" type="presParOf" srcId="{CBE41A31-A3B4-4ACA-8A69-BC8E15931D4F}" destId="{526D01B8-B502-4516-AE4A-EDEB84FC2CF7}" srcOrd="7" destOrd="0" presId="urn:microsoft.com/office/officeart/2011/layout/CircleProcess"/>
    <dgm:cxn modelId="{CCC65397-9D69-4033-9F00-05C77207A197}" type="presParOf" srcId="{526D01B8-B502-4516-AE4A-EDEB84FC2CF7}" destId="{678712B0-435A-4F50-8C78-D3CACC7C83CC}" srcOrd="0" destOrd="0" presId="urn:microsoft.com/office/officeart/2011/layout/CircleProcess"/>
    <dgm:cxn modelId="{8D91B814-148A-4AD8-A3F4-F5A4E6D75D47}" type="presParOf" srcId="{CBE41A31-A3B4-4ACA-8A69-BC8E15931D4F}" destId="{F09A48DB-E4F6-4B24-B9F8-4103B8BEA380}" srcOrd="8" destOrd="0" presId="urn:microsoft.com/office/officeart/2011/layout/CircleProcess"/>
    <dgm:cxn modelId="{4E5CCA34-043A-4C35-9288-648A5A56D136}" type="presParOf" srcId="{CBE41A31-A3B4-4ACA-8A69-BC8E15931D4F}" destId="{9180B977-99A0-4295-AFD0-DFC7BAF89485}" srcOrd="9" destOrd="0" presId="urn:microsoft.com/office/officeart/2011/layout/CircleProcess"/>
    <dgm:cxn modelId="{04D93D58-9197-46F2-B88E-A387CE535700}" type="presParOf" srcId="{9180B977-99A0-4295-AFD0-DFC7BAF89485}" destId="{4C57C280-B299-4FB7-A938-D0D19EDBB127}" srcOrd="0" destOrd="0" presId="urn:microsoft.com/office/officeart/2011/layout/CircleProcess"/>
    <dgm:cxn modelId="{277FEBB7-BB7C-4F25-A05F-10AC79E4AA7B}" type="presParOf" srcId="{CBE41A31-A3B4-4ACA-8A69-BC8E15931D4F}" destId="{19A55DC9-82AE-4614-A5CE-9CA17DCE71F9}" srcOrd="10" destOrd="0" presId="urn:microsoft.com/office/officeart/2011/layout/CircleProcess"/>
    <dgm:cxn modelId="{61E8BB6A-B85F-4CB1-A6D9-1F74C49053F1}" type="presParOf" srcId="{19A55DC9-82AE-4614-A5CE-9CA17DCE71F9}" destId="{06BC9499-7220-4DA2-98A5-C9ADCAC01F2D}" srcOrd="0" destOrd="0" presId="urn:microsoft.com/office/officeart/2011/layout/CircleProcess"/>
    <dgm:cxn modelId="{4FB63F9C-DD89-4333-B65B-5F01455D83BE}" type="presParOf" srcId="{CBE41A31-A3B4-4ACA-8A69-BC8E15931D4F}" destId="{B2CEBDD3-9C15-4D5A-A2D4-B0F382775041}" srcOrd="11" destOrd="0" presId="urn:microsoft.com/office/officeart/2011/layout/CircleProcess"/>
    <dgm:cxn modelId="{FB77BD95-F1F4-49BF-A78C-EB410790E671}" type="presParOf" srcId="{CBE41A31-A3B4-4ACA-8A69-BC8E15931D4F}" destId="{1371194E-BE91-40C3-B96B-8AEA7C141A5D}" srcOrd="12" destOrd="0" presId="urn:microsoft.com/office/officeart/2011/layout/CircleProcess"/>
    <dgm:cxn modelId="{0F1E5F42-DCDF-4730-89AA-BF2B0B1A716F}" type="presParOf" srcId="{1371194E-BE91-40C3-B96B-8AEA7C141A5D}" destId="{B8797717-9AE8-4C17-AC29-9BFB17A8E33A}" srcOrd="0" destOrd="0" presId="urn:microsoft.com/office/officeart/2011/layout/CircleProcess"/>
    <dgm:cxn modelId="{9F83D189-86E8-441C-89AB-BB74EC214C01}" type="presParOf" srcId="{CBE41A31-A3B4-4ACA-8A69-BC8E15931D4F}" destId="{26699D0C-A31C-44F5-BF84-B14B860BB222}" srcOrd="13" destOrd="0" presId="urn:microsoft.com/office/officeart/2011/layout/CircleProcess"/>
    <dgm:cxn modelId="{C1C4E39C-BCA8-49BB-ACEC-DC9B7C8C9E18}" type="presParOf" srcId="{26699D0C-A31C-44F5-BF84-B14B860BB222}" destId="{D4981B28-8374-4039-ACA1-D792957FC7F1}" srcOrd="0" destOrd="0" presId="urn:microsoft.com/office/officeart/2011/layout/CircleProcess"/>
    <dgm:cxn modelId="{DF771892-4119-436E-9573-DDEC1DB84263}" type="presParOf" srcId="{CBE41A31-A3B4-4ACA-8A69-BC8E15931D4F}" destId="{5E89783F-C0CB-412A-A6FA-A59F352A2490}" srcOrd="14" destOrd="0" presId="urn:microsoft.com/office/officeart/2011/layout/CircleProcess"/>
    <dgm:cxn modelId="{6AF98F2D-E197-405C-A397-F1B0321BF669}" type="presParOf" srcId="{CBE41A31-A3B4-4ACA-8A69-BC8E15931D4F}" destId="{D3C8D3DB-328C-4568-9146-DDF0F9AF5639}" srcOrd="15" destOrd="0" presId="urn:microsoft.com/office/officeart/2011/layout/CircleProcess"/>
    <dgm:cxn modelId="{A6265C32-FF61-4EE2-926E-B2837684C926}" type="presParOf" srcId="{D3C8D3DB-328C-4568-9146-DDF0F9AF5639}" destId="{705D53CA-9C52-45D4-BDE3-1768808FFC60}" srcOrd="0" destOrd="0" presId="urn:microsoft.com/office/officeart/2011/layout/CircleProcess"/>
    <dgm:cxn modelId="{8688DFAC-47E0-4DAA-9D8C-EEE10531730E}" type="presParOf" srcId="{CBE41A31-A3B4-4ACA-8A69-BC8E15931D4F}" destId="{FB6D41BC-BFBA-4D3D-90DC-4E538A6C8FDB}" srcOrd="16" destOrd="0" presId="urn:microsoft.com/office/officeart/2011/layout/CircleProcess"/>
    <dgm:cxn modelId="{FC840D4D-6128-4146-9472-F778C3EBF2AC}" type="presParOf" srcId="{FB6D41BC-BFBA-4D3D-90DC-4E538A6C8FDB}" destId="{98292D4F-22EE-4DE4-93EA-0589C15DB619}" srcOrd="0" destOrd="0" presId="urn:microsoft.com/office/officeart/2011/layout/CircleProcess"/>
    <dgm:cxn modelId="{9E51C858-5A7F-47D2-8474-E2D2FF8C05EC}" type="presParOf" srcId="{CBE41A31-A3B4-4ACA-8A69-BC8E15931D4F}" destId="{45B962E9-4BA4-4D5B-9B3B-35D83D42C6C5}" srcOrd="17"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173706-06CB-4BD8-84EF-9567692F309B}"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EE39AA26-B65C-4893-9C0F-C4172F02A4B5}">
      <dgm:prSet phldrT="[Text]"/>
      <dgm:spPr/>
      <dgm:t>
        <a:bodyPr/>
        <a:lstStyle/>
        <a:p>
          <a:r>
            <a:rPr lang="en-US" dirty="0"/>
            <a:t>Be Current</a:t>
          </a:r>
        </a:p>
      </dgm:t>
    </dgm:pt>
    <dgm:pt modelId="{5D489FD4-BFF9-452F-927A-CBE3C813AF9E}" type="parTrans" cxnId="{18BE5392-98E5-48F6-816E-8B616A2F0366}">
      <dgm:prSet/>
      <dgm:spPr/>
      <dgm:t>
        <a:bodyPr/>
        <a:lstStyle/>
        <a:p>
          <a:endParaRPr lang="en-US"/>
        </a:p>
      </dgm:t>
    </dgm:pt>
    <dgm:pt modelId="{E5593DA2-DF7D-426B-84C4-04D5B80ED117}" type="sibTrans" cxnId="{18BE5392-98E5-48F6-816E-8B616A2F0366}">
      <dgm:prSet/>
      <dgm:spPr/>
      <dgm:t>
        <a:bodyPr/>
        <a:lstStyle/>
        <a:p>
          <a:endParaRPr lang="en-US"/>
        </a:p>
      </dgm:t>
    </dgm:pt>
    <dgm:pt modelId="{89C4564E-402B-4146-9C00-C5D733D81443}">
      <dgm:prSet phldrT="[Text]"/>
      <dgm:spPr/>
      <dgm:t>
        <a:bodyPr/>
        <a:lstStyle/>
        <a:p>
          <a:r>
            <a:rPr lang="en-US" dirty="0"/>
            <a:t>Nurture Curiosity</a:t>
          </a:r>
        </a:p>
      </dgm:t>
    </dgm:pt>
    <dgm:pt modelId="{76C3FD84-9388-4ABC-9FCD-93482E703842}" type="parTrans" cxnId="{110C6422-A6D2-46B5-9B2E-2B90BD4FBCDF}">
      <dgm:prSet/>
      <dgm:spPr/>
      <dgm:t>
        <a:bodyPr/>
        <a:lstStyle/>
        <a:p>
          <a:endParaRPr lang="en-US"/>
        </a:p>
      </dgm:t>
    </dgm:pt>
    <dgm:pt modelId="{B0BF3C38-A825-428A-934A-ED70F4916F0B}" type="sibTrans" cxnId="{110C6422-A6D2-46B5-9B2E-2B90BD4FBCDF}">
      <dgm:prSet/>
      <dgm:spPr/>
      <dgm:t>
        <a:bodyPr/>
        <a:lstStyle/>
        <a:p>
          <a:endParaRPr lang="en-US"/>
        </a:p>
      </dgm:t>
    </dgm:pt>
    <dgm:pt modelId="{DD064D80-54D5-4673-B1AD-96F49793A04B}">
      <dgm:prSet phldrT="[Text]"/>
      <dgm:spPr/>
      <dgm:t>
        <a:bodyPr/>
        <a:lstStyle/>
        <a:p>
          <a:r>
            <a:rPr lang="en-US" dirty="0"/>
            <a:t>Prioritize Connection</a:t>
          </a:r>
        </a:p>
      </dgm:t>
    </dgm:pt>
    <dgm:pt modelId="{8A257F78-6110-45E7-8201-21B1446B8F01}" type="parTrans" cxnId="{699A4B0E-0E53-442D-9528-520ED98DC301}">
      <dgm:prSet/>
      <dgm:spPr/>
      <dgm:t>
        <a:bodyPr/>
        <a:lstStyle/>
        <a:p>
          <a:endParaRPr lang="en-US"/>
        </a:p>
      </dgm:t>
    </dgm:pt>
    <dgm:pt modelId="{85067909-B599-4E91-86EF-F96F7EBE775B}" type="sibTrans" cxnId="{699A4B0E-0E53-442D-9528-520ED98DC301}">
      <dgm:prSet/>
      <dgm:spPr/>
      <dgm:t>
        <a:bodyPr/>
        <a:lstStyle/>
        <a:p>
          <a:endParaRPr lang="en-US"/>
        </a:p>
      </dgm:t>
    </dgm:pt>
    <dgm:pt modelId="{B6020506-3BC6-4C8C-BE6D-C8F8CD530C7E}">
      <dgm:prSet phldrT="[Text]"/>
      <dgm:spPr/>
      <dgm:t>
        <a:bodyPr/>
        <a:lstStyle/>
        <a:p>
          <a:r>
            <a:rPr lang="en-US" dirty="0"/>
            <a:t>Initiate Challenge</a:t>
          </a:r>
        </a:p>
      </dgm:t>
    </dgm:pt>
    <dgm:pt modelId="{C9359B57-F326-4022-9898-7132624044AC}" type="parTrans" cxnId="{5E1B04E7-E231-4541-B80B-C290E16BBC61}">
      <dgm:prSet/>
      <dgm:spPr/>
      <dgm:t>
        <a:bodyPr/>
        <a:lstStyle/>
        <a:p>
          <a:endParaRPr lang="en-US"/>
        </a:p>
      </dgm:t>
    </dgm:pt>
    <dgm:pt modelId="{2FB5041F-63D2-44A6-B69F-2B9C54DBFF8A}" type="sibTrans" cxnId="{5E1B04E7-E231-4541-B80B-C290E16BBC61}">
      <dgm:prSet/>
      <dgm:spPr/>
      <dgm:t>
        <a:bodyPr/>
        <a:lstStyle/>
        <a:p>
          <a:endParaRPr lang="en-US"/>
        </a:p>
      </dgm:t>
    </dgm:pt>
    <dgm:pt modelId="{A0A2DC65-2564-48DE-B06A-E989B6ED2BF5}">
      <dgm:prSet phldrT="[Text]"/>
      <dgm:spPr/>
      <dgm:t>
        <a:bodyPr/>
        <a:lstStyle/>
        <a:p>
          <a:r>
            <a:rPr lang="en-US" dirty="0"/>
            <a:t>Value Collaboration</a:t>
          </a:r>
        </a:p>
      </dgm:t>
    </dgm:pt>
    <dgm:pt modelId="{42BE206E-8DCB-48BB-B3AC-38570E6652E8}" type="parTrans" cxnId="{15EE1E21-FA9C-44A8-A261-04BB8E0976B2}">
      <dgm:prSet/>
      <dgm:spPr/>
      <dgm:t>
        <a:bodyPr/>
        <a:lstStyle/>
        <a:p>
          <a:endParaRPr lang="en-US"/>
        </a:p>
      </dgm:t>
    </dgm:pt>
    <dgm:pt modelId="{62ECE7FF-7D76-4312-9EC3-5CA650A1B49F}" type="sibTrans" cxnId="{15EE1E21-FA9C-44A8-A261-04BB8E0976B2}">
      <dgm:prSet/>
      <dgm:spPr/>
      <dgm:t>
        <a:bodyPr/>
        <a:lstStyle/>
        <a:p>
          <a:endParaRPr lang="en-US"/>
        </a:p>
      </dgm:t>
    </dgm:pt>
    <dgm:pt modelId="{D490FEAD-E840-42F3-A05F-A05B6A6F9A45}" type="pres">
      <dgm:prSet presAssocID="{B3173706-06CB-4BD8-84EF-9567692F309B}" presName="diagram" presStyleCnt="0">
        <dgm:presLayoutVars>
          <dgm:dir/>
          <dgm:resizeHandles val="exact"/>
        </dgm:presLayoutVars>
      </dgm:prSet>
      <dgm:spPr/>
    </dgm:pt>
    <dgm:pt modelId="{B10D4963-E1F0-4017-94A9-3CD360A991F9}" type="pres">
      <dgm:prSet presAssocID="{EE39AA26-B65C-4893-9C0F-C4172F02A4B5}" presName="node" presStyleLbl="node1" presStyleIdx="0" presStyleCnt="5">
        <dgm:presLayoutVars>
          <dgm:bulletEnabled val="1"/>
        </dgm:presLayoutVars>
      </dgm:prSet>
      <dgm:spPr/>
    </dgm:pt>
    <dgm:pt modelId="{BE845540-E4F3-40B1-8858-417F27C18184}" type="pres">
      <dgm:prSet presAssocID="{E5593DA2-DF7D-426B-84C4-04D5B80ED117}" presName="sibTrans" presStyleCnt="0"/>
      <dgm:spPr/>
    </dgm:pt>
    <dgm:pt modelId="{17EC1CF0-47CA-4373-9481-B973FF823F25}" type="pres">
      <dgm:prSet presAssocID="{89C4564E-402B-4146-9C00-C5D733D81443}" presName="node" presStyleLbl="node1" presStyleIdx="1" presStyleCnt="5">
        <dgm:presLayoutVars>
          <dgm:bulletEnabled val="1"/>
        </dgm:presLayoutVars>
      </dgm:prSet>
      <dgm:spPr/>
    </dgm:pt>
    <dgm:pt modelId="{BFB8E3CF-3AF3-4F47-AF63-D90779C6252B}" type="pres">
      <dgm:prSet presAssocID="{B0BF3C38-A825-428A-934A-ED70F4916F0B}" presName="sibTrans" presStyleCnt="0"/>
      <dgm:spPr/>
    </dgm:pt>
    <dgm:pt modelId="{9C0D01E0-33A5-4C08-85A5-338B8C4E42E2}" type="pres">
      <dgm:prSet presAssocID="{DD064D80-54D5-4673-B1AD-96F49793A04B}" presName="node" presStyleLbl="node1" presStyleIdx="2" presStyleCnt="5">
        <dgm:presLayoutVars>
          <dgm:bulletEnabled val="1"/>
        </dgm:presLayoutVars>
      </dgm:prSet>
      <dgm:spPr/>
    </dgm:pt>
    <dgm:pt modelId="{590A06A9-EF2B-456E-9EF6-6B038FBE991C}" type="pres">
      <dgm:prSet presAssocID="{85067909-B599-4E91-86EF-F96F7EBE775B}" presName="sibTrans" presStyleCnt="0"/>
      <dgm:spPr/>
    </dgm:pt>
    <dgm:pt modelId="{AF603C32-6187-49BB-A30E-90E0CC9AFEB8}" type="pres">
      <dgm:prSet presAssocID="{B6020506-3BC6-4C8C-BE6D-C8F8CD530C7E}" presName="node" presStyleLbl="node1" presStyleIdx="3" presStyleCnt="5">
        <dgm:presLayoutVars>
          <dgm:bulletEnabled val="1"/>
        </dgm:presLayoutVars>
      </dgm:prSet>
      <dgm:spPr/>
    </dgm:pt>
    <dgm:pt modelId="{C838F5C7-DA7F-4F33-87B7-FA481004DF27}" type="pres">
      <dgm:prSet presAssocID="{2FB5041F-63D2-44A6-B69F-2B9C54DBFF8A}" presName="sibTrans" presStyleCnt="0"/>
      <dgm:spPr/>
    </dgm:pt>
    <dgm:pt modelId="{02237001-9C7F-43DC-AED2-A9AD5B3069C1}" type="pres">
      <dgm:prSet presAssocID="{A0A2DC65-2564-48DE-B06A-E989B6ED2BF5}" presName="node" presStyleLbl="node1" presStyleIdx="4" presStyleCnt="5">
        <dgm:presLayoutVars>
          <dgm:bulletEnabled val="1"/>
        </dgm:presLayoutVars>
      </dgm:prSet>
      <dgm:spPr/>
    </dgm:pt>
  </dgm:ptLst>
  <dgm:cxnLst>
    <dgm:cxn modelId="{699A4B0E-0E53-442D-9528-520ED98DC301}" srcId="{B3173706-06CB-4BD8-84EF-9567692F309B}" destId="{DD064D80-54D5-4673-B1AD-96F49793A04B}" srcOrd="2" destOrd="0" parTransId="{8A257F78-6110-45E7-8201-21B1446B8F01}" sibTransId="{85067909-B599-4E91-86EF-F96F7EBE775B}"/>
    <dgm:cxn modelId="{CEF1F012-1998-4391-88DB-6BBDC31E87B0}" type="presOf" srcId="{EE39AA26-B65C-4893-9C0F-C4172F02A4B5}" destId="{B10D4963-E1F0-4017-94A9-3CD360A991F9}" srcOrd="0" destOrd="0" presId="urn:microsoft.com/office/officeart/2005/8/layout/default"/>
    <dgm:cxn modelId="{15EE1E21-FA9C-44A8-A261-04BB8E0976B2}" srcId="{B3173706-06CB-4BD8-84EF-9567692F309B}" destId="{A0A2DC65-2564-48DE-B06A-E989B6ED2BF5}" srcOrd="4" destOrd="0" parTransId="{42BE206E-8DCB-48BB-B3AC-38570E6652E8}" sibTransId="{62ECE7FF-7D76-4312-9EC3-5CA650A1B49F}"/>
    <dgm:cxn modelId="{110C6422-A6D2-46B5-9B2E-2B90BD4FBCDF}" srcId="{B3173706-06CB-4BD8-84EF-9567692F309B}" destId="{89C4564E-402B-4146-9C00-C5D733D81443}" srcOrd="1" destOrd="0" parTransId="{76C3FD84-9388-4ABC-9FCD-93482E703842}" sibTransId="{B0BF3C38-A825-428A-934A-ED70F4916F0B}"/>
    <dgm:cxn modelId="{018C2B89-151A-47E9-AD3C-593691D3653E}" type="presOf" srcId="{89C4564E-402B-4146-9C00-C5D733D81443}" destId="{17EC1CF0-47CA-4373-9481-B973FF823F25}" srcOrd="0" destOrd="0" presId="urn:microsoft.com/office/officeart/2005/8/layout/default"/>
    <dgm:cxn modelId="{18BE5392-98E5-48F6-816E-8B616A2F0366}" srcId="{B3173706-06CB-4BD8-84EF-9567692F309B}" destId="{EE39AA26-B65C-4893-9C0F-C4172F02A4B5}" srcOrd="0" destOrd="0" parTransId="{5D489FD4-BFF9-452F-927A-CBE3C813AF9E}" sibTransId="{E5593DA2-DF7D-426B-84C4-04D5B80ED117}"/>
    <dgm:cxn modelId="{10B4A6C4-EA20-4810-B9D7-94970E6FD7AA}" type="presOf" srcId="{A0A2DC65-2564-48DE-B06A-E989B6ED2BF5}" destId="{02237001-9C7F-43DC-AED2-A9AD5B3069C1}" srcOrd="0" destOrd="0" presId="urn:microsoft.com/office/officeart/2005/8/layout/default"/>
    <dgm:cxn modelId="{442CFEC9-CFAC-4A34-820E-AF54E7C98E97}" type="presOf" srcId="{DD064D80-54D5-4673-B1AD-96F49793A04B}" destId="{9C0D01E0-33A5-4C08-85A5-338B8C4E42E2}" srcOrd="0" destOrd="0" presId="urn:microsoft.com/office/officeart/2005/8/layout/default"/>
    <dgm:cxn modelId="{793452DC-9D05-4DF6-8501-DB950AC17978}" type="presOf" srcId="{B3173706-06CB-4BD8-84EF-9567692F309B}" destId="{D490FEAD-E840-42F3-A05F-A05B6A6F9A45}" srcOrd="0" destOrd="0" presId="urn:microsoft.com/office/officeart/2005/8/layout/default"/>
    <dgm:cxn modelId="{5E1B04E7-E231-4541-B80B-C290E16BBC61}" srcId="{B3173706-06CB-4BD8-84EF-9567692F309B}" destId="{B6020506-3BC6-4C8C-BE6D-C8F8CD530C7E}" srcOrd="3" destOrd="0" parTransId="{C9359B57-F326-4022-9898-7132624044AC}" sibTransId="{2FB5041F-63D2-44A6-B69F-2B9C54DBFF8A}"/>
    <dgm:cxn modelId="{2B5627EA-4BAD-4EDF-9B74-8CE79D8E1E64}" type="presOf" srcId="{B6020506-3BC6-4C8C-BE6D-C8F8CD530C7E}" destId="{AF603C32-6187-49BB-A30E-90E0CC9AFEB8}" srcOrd="0" destOrd="0" presId="urn:microsoft.com/office/officeart/2005/8/layout/default"/>
    <dgm:cxn modelId="{E09DDDEB-8AD7-4D20-B89A-CB7C70989DD2}" type="presParOf" srcId="{D490FEAD-E840-42F3-A05F-A05B6A6F9A45}" destId="{B10D4963-E1F0-4017-94A9-3CD360A991F9}" srcOrd="0" destOrd="0" presId="urn:microsoft.com/office/officeart/2005/8/layout/default"/>
    <dgm:cxn modelId="{3B36B8CB-83B1-479E-B654-ACC223AE22A8}" type="presParOf" srcId="{D490FEAD-E840-42F3-A05F-A05B6A6F9A45}" destId="{BE845540-E4F3-40B1-8858-417F27C18184}" srcOrd="1" destOrd="0" presId="urn:microsoft.com/office/officeart/2005/8/layout/default"/>
    <dgm:cxn modelId="{676383DB-D86C-4E56-AFE3-CFCAC12FAAC3}" type="presParOf" srcId="{D490FEAD-E840-42F3-A05F-A05B6A6F9A45}" destId="{17EC1CF0-47CA-4373-9481-B973FF823F25}" srcOrd="2" destOrd="0" presId="urn:microsoft.com/office/officeart/2005/8/layout/default"/>
    <dgm:cxn modelId="{A78627A6-E95C-402F-A5AB-517D4B7F75BC}" type="presParOf" srcId="{D490FEAD-E840-42F3-A05F-A05B6A6F9A45}" destId="{BFB8E3CF-3AF3-4F47-AF63-D90779C6252B}" srcOrd="3" destOrd="0" presId="urn:microsoft.com/office/officeart/2005/8/layout/default"/>
    <dgm:cxn modelId="{7758805C-EA04-453E-A376-EFE8B782F63B}" type="presParOf" srcId="{D490FEAD-E840-42F3-A05F-A05B6A6F9A45}" destId="{9C0D01E0-33A5-4C08-85A5-338B8C4E42E2}" srcOrd="4" destOrd="0" presId="urn:microsoft.com/office/officeart/2005/8/layout/default"/>
    <dgm:cxn modelId="{36AB262D-18CC-4DE0-A397-26F45BA826E1}" type="presParOf" srcId="{D490FEAD-E840-42F3-A05F-A05B6A6F9A45}" destId="{590A06A9-EF2B-456E-9EF6-6B038FBE991C}" srcOrd="5" destOrd="0" presId="urn:microsoft.com/office/officeart/2005/8/layout/default"/>
    <dgm:cxn modelId="{337EBA65-1239-4A9C-98C5-44297B5759DC}" type="presParOf" srcId="{D490FEAD-E840-42F3-A05F-A05B6A6F9A45}" destId="{AF603C32-6187-49BB-A30E-90E0CC9AFEB8}" srcOrd="6" destOrd="0" presId="urn:microsoft.com/office/officeart/2005/8/layout/default"/>
    <dgm:cxn modelId="{0D8B3152-388F-42C6-8AC4-5FA1A6DEB7A6}" type="presParOf" srcId="{D490FEAD-E840-42F3-A05F-A05B6A6F9A45}" destId="{C838F5C7-DA7F-4F33-87B7-FA481004DF27}" srcOrd="7" destOrd="0" presId="urn:microsoft.com/office/officeart/2005/8/layout/default"/>
    <dgm:cxn modelId="{ABBD81D6-65F4-499E-A031-EEE87D756203}" type="presParOf" srcId="{D490FEAD-E840-42F3-A05F-A05B6A6F9A45}" destId="{02237001-9C7F-43DC-AED2-A9AD5B3069C1}"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24D0B-DFEA-46D3-95BD-D30C17B2F5F3}">
      <dsp:nvSpPr>
        <dsp:cNvPr id="0" name=""/>
        <dsp:cNvSpPr/>
      </dsp:nvSpPr>
      <dsp:spPr>
        <a:xfrm>
          <a:off x="10148911" y="1128218"/>
          <a:ext cx="1870848" cy="187049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6955B3-19E7-4E8B-A30F-1636DBE38110}">
      <dsp:nvSpPr>
        <dsp:cNvPr id="0" name=""/>
        <dsp:cNvSpPr/>
      </dsp:nvSpPr>
      <dsp:spPr>
        <a:xfrm>
          <a:off x="10211907" y="1190578"/>
          <a:ext cx="1746046" cy="1745771"/>
        </a:xfrm>
        <a:prstGeom prst="ellipse">
          <a:avLst/>
        </a:prstGeom>
        <a:solidFill>
          <a:schemeClr val="accent1">
            <a:lumMod val="75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latin typeface="+mj-lt"/>
            </a:rPr>
            <a:t>Finalize Plan</a:t>
          </a:r>
        </a:p>
      </dsp:txBody>
      <dsp:txXfrm>
        <a:off x="10461511" y="1440021"/>
        <a:ext cx="1246836" cy="1246885"/>
      </dsp:txXfrm>
    </dsp:sp>
    <dsp:sp modelId="{767849B5-EC47-4B12-B444-B864150D9156}">
      <dsp:nvSpPr>
        <dsp:cNvPr id="0" name=""/>
        <dsp:cNvSpPr/>
      </dsp:nvSpPr>
      <dsp:spPr>
        <a:xfrm rot="2700000">
          <a:off x="8216387" y="1128007"/>
          <a:ext cx="1870585" cy="1870585"/>
        </a:xfrm>
        <a:prstGeom prst="teardrop">
          <a:avLst>
            <a:gd name="adj" fmla="val 1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0C7E4B-579D-43A5-98ED-E0A9E9F9DB94}">
      <dsp:nvSpPr>
        <dsp:cNvPr id="0" name=""/>
        <dsp:cNvSpPr/>
      </dsp:nvSpPr>
      <dsp:spPr>
        <a:xfrm>
          <a:off x="8279251" y="1190578"/>
          <a:ext cx="1746046" cy="1745771"/>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mj-lt"/>
            </a:rPr>
            <a:t>Narrow focus</a:t>
          </a:r>
        </a:p>
      </dsp:txBody>
      <dsp:txXfrm>
        <a:off x="8528856" y="1440021"/>
        <a:ext cx="1246836" cy="1246885"/>
      </dsp:txXfrm>
    </dsp:sp>
    <dsp:sp modelId="{13BB8614-C926-492F-B168-4090749EF1EE}">
      <dsp:nvSpPr>
        <dsp:cNvPr id="0" name=""/>
        <dsp:cNvSpPr/>
      </dsp:nvSpPr>
      <dsp:spPr>
        <a:xfrm rot="2700000">
          <a:off x="6283732" y="1128007"/>
          <a:ext cx="1870585" cy="1870585"/>
        </a:xfrm>
        <a:prstGeom prst="teardrop">
          <a:avLst>
            <a:gd name="adj" fmla="val 1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8712B0-435A-4F50-8C78-D3CACC7C83CC}">
      <dsp:nvSpPr>
        <dsp:cNvPr id="0" name=""/>
        <dsp:cNvSpPr/>
      </dsp:nvSpPr>
      <dsp:spPr>
        <a:xfrm>
          <a:off x="6346595" y="1190578"/>
          <a:ext cx="1746046" cy="1745771"/>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mj-lt"/>
            </a:rPr>
            <a:t>Back-ground study</a:t>
          </a:r>
        </a:p>
      </dsp:txBody>
      <dsp:txXfrm>
        <a:off x="6596200" y="1440021"/>
        <a:ext cx="1246836" cy="1246885"/>
      </dsp:txXfrm>
    </dsp:sp>
    <dsp:sp modelId="{4C57C280-B299-4FB7-A938-D0D19EDBB127}">
      <dsp:nvSpPr>
        <dsp:cNvPr id="0" name=""/>
        <dsp:cNvSpPr/>
      </dsp:nvSpPr>
      <dsp:spPr>
        <a:xfrm rot="2700000">
          <a:off x="4351076" y="1128007"/>
          <a:ext cx="1870585" cy="1870585"/>
        </a:xfrm>
        <a:prstGeom prst="teardrop">
          <a:avLst>
            <a:gd name="adj" fmla="val 1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BC9499-7220-4DA2-98A5-C9ADCAC01F2D}">
      <dsp:nvSpPr>
        <dsp:cNvPr id="0" name=""/>
        <dsp:cNvSpPr/>
      </dsp:nvSpPr>
      <dsp:spPr>
        <a:xfrm>
          <a:off x="4413940" y="1190578"/>
          <a:ext cx="1746046" cy="1745771"/>
        </a:xfrm>
        <a:prstGeom prst="ellipse">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mj-lt"/>
            </a:rPr>
            <a:t>Needs of group</a:t>
          </a:r>
        </a:p>
      </dsp:txBody>
      <dsp:txXfrm>
        <a:off x="4662356" y="1440021"/>
        <a:ext cx="1246836" cy="1246885"/>
      </dsp:txXfrm>
    </dsp:sp>
    <dsp:sp modelId="{B8797717-9AE8-4C17-AC29-9BFB17A8E33A}">
      <dsp:nvSpPr>
        <dsp:cNvPr id="0" name=""/>
        <dsp:cNvSpPr/>
      </dsp:nvSpPr>
      <dsp:spPr>
        <a:xfrm rot="2700000">
          <a:off x="2418421" y="1128007"/>
          <a:ext cx="1870585" cy="1870585"/>
        </a:xfrm>
        <a:prstGeom prst="teardrop">
          <a:avLst>
            <a:gd name="adj" fmla="val 1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981B28-8374-4039-ACA1-D792957FC7F1}">
      <dsp:nvSpPr>
        <dsp:cNvPr id="0" name=""/>
        <dsp:cNvSpPr/>
      </dsp:nvSpPr>
      <dsp:spPr>
        <a:xfrm>
          <a:off x="2481284" y="1190578"/>
          <a:ext cx="1746046" cy="1745771"/>
        </a:xfrm>
        <a:prstGeom prst="ellipse">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mj-lt"/>
            </a:rPr>
            <a:t>Passage over- view</a:t>
          </a:r>
        </a:p>
      </dsp:txBody>
      <dsp:txXfrm>
        <a:off x="2729701" y="1440021"/>
        <a:ext cx="1246836" cy="1246885"/>
      </dsp:txXfrm>
    </dsp:sp>
    <dsp:sp modelId="{705D53CA-9C52-45D4-BDE3-1768808FFC60}">
      <dsp:nvSpPr>
        <dsp:cNvPr id="0" name=""/>
        <dsp:cNvSpPr/>
      </dsp:nvSpPr>
      <dsp:spPr>
        <a:xfrm rot="2700000">
          <a:off x="485765" y="1128007"/>
          <a:ext cx="1870585" cy="1870585"/>
        </a:xfrm>
        <a:prstGeom prst="teardrop">
          <a:avLst>
            <a:gd name="adj" fmla="val 1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292D4F-22EE-4DE4-93EA-0589C15DB619}">
      <dsp:nvSpPr>
        <dsp:cNvPr id="0" name=""/>
        <dsp:cNvSpPr/>
      </dsp:nvSpPr>
      <dsp:spPr>
        <a:xfrm>
          <a:off x="547440" y="1190578"/>
          <a:ext cx="1746046" cy="1745771"/>
        </a:xfrm>
        <a:prstGeom prst="ellipse">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mj-lt"/>
            </a:rPr>
            <a:t>Early start</a:t>
          </a:r>
        </a:p>
      </dsp:txBody>
      <dsp:txXfrm>
        <a:off x="797045" y="1440021"/>
        <a:ext cx="1246836" cy="1246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D4963-E1F0-4017-94A9-3CD360A991F9}">
      <dsp:nvSpPr>
        <dsp:cNvPr id="0" name=""/>
        <dsp:cNvSpPr/>
      </dsp:nvSpPr>
      <dsp:spPr>
        <a:xfrm>
          <a:off x="0" y="44389"/>
          <a:ext cx="3284724" cy="197083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Be Current</a:t>
          </a:r>
        </a:p>
      </dsp:txBody>
      <dsp:txXfrm>
        <a:off x="0" y="44389"/>
        <a:ext cx="3284724" cy="1970834"/>
      </dsp:txXfrm>
    </dsp:sp>
    <dsp:sp modelId="{17EC1CF0-47CA-4373-9481-B973FF823F25}">
      <dsp:nvSpPr>
        <dsp:cNvPr id="0" name=""/>
        <dsp:cNvSpPr/>
      </dsp:nvSpPr>
      <dsp:spPr>
        <a:xfrm>
          <a:off x="3613196" y="44389"/>
          <a:ext cx="3284724" cy="1970834"/>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Nurture Curiosity</a:t>
          </a:r>
        </a:p>
      </dsp:txBody>
      <dsp:txXfrm>
        <a:off x="3613196" y="44389"/>
        <a:ext cx="3284724" cy="1970834"/>
      </dsp:txXfrm>
    </dsp:sp>
    <dsp:sp modelId="{9C0D01E0-33A5-4C08-85A5-338B8C4E42E2}">
      <dsp:nvSpPr>
        <dsp:cNvPr id="0" name=""/>
        <dsp:cNvSpPr/>
      </dsp:nvSpPr>
      <dsp:spPr>
        <a:xfrm>
          <a:off x="7226393" y="44389"/>
          <a:ext cx="3284724" cy="197083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Prioritize Connection</a:t>
          </a:r>
        </a:p>
      </dsp:txBody>
      <dsp:txXfrm>
        <a:off x="7226393" y="44389"/>
        <a:ext cx="3284724" cy="1970834"/>
      </dsp:txXfrm>
    </dsp:sp>
    <dsp:sp modelId="{AF603C32-6187-49BB-A30E-90E0CC9AFEB8}">
      <dsp:nvSpPr>
        <dsp:cNvPr id="0" name=""/>
        <dsp:cNvSpPr/>
      </dsp:nvSpPr>
      <dsp:spPr>
        <a:xfrm>
          <a:off x="1806598" y="2343696"/>
          <a:ext cx="3284724" cy="197083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Initiate Challenge</a:t>
          </a:r>
        </a:p>
      </dsp:txBody>
      <dsp:txXfrm>
        <a:off x="1806598" y="2343696"/>
        <a:ext cx="3284724" cy="1970834"/>
      </dsp:txXfrm>
    </dsp:sp>
    <dsp:sp modelId="{02237001-9C7F-43DC-AED2-A9AD5B3069C1}">
      <dsp:nvSpPr>
        <dsp:cNvPr id="0" name=""/>
        <dsp:cNvSpPr/>
      </dsp:nvSpPr>
      <dsp:spPr>
        <a:xfrm>
          <a:off x="5419795" y="2343696"/>
          <a:ext cx="3284724" cy="197083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Value Collaboration</a:t>
          </a:r>
        </a:p>
      </dsp:txBody>
      <dsp:txXfrm>
        <a:off x="5419795" y="2343696"/>
        <a:ext cx="3284724" cy="1970834"/>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A059C5-841A-4713-B966-83CC9E85DC69}" type="datetimeFigureOut">
              <a:rPr lang="en-US" smtClean="0"/>
              <a:t>11/16/2022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80A454-CC5F-4608-B718-5CF10B5A9631}" type="slidenum">
              <a:rPr lang="en-US" smtClean="0"/>
              <a:t>‹#›</a:t>
            </a:fld>
            <a:endParaRPr lang="en-US"/>
          </a:p>
        </p:txBody>
      </p:sp>
    </p:spTree>
    <p:extLst>
      <p:ext uri="{BB962C8B-B14F-4D97-AF65-F5344CB8AC3E}">
        <p14:creationId xmlns:p14="http://schemas.microsoft.com/office/powerpoint/2010/main" val="3353007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what we will attempt to cover this morning. </a:t>
            </a:r>
          </a:p>
          <a:p>
            <a:endParaRPr lang="en-US" dirty="0"/>
          </a:p>
          <a:p>
            <a:r>
              <a:rPr lang="en-US" dirty="0"/>
              <a:t>[Read]</a:t>
            </a:r>
          </a:p>
          <a:p>
            <a:endParaRPr lang="en-US" dirty="0"/>
          </a:p>
          <a:p>
            <a:r>
              <a:rPr lang="en-US" dirty="0"/>
              <a:t>Take notes and write questions.</a:t>
            </a:r>
          </a:p>
          <a:p>
            <a:endParaRPr lang="en-US" dirty="0"/>
          </a:p>
          <a:p>
            <a:r>
              <a:rPr lang="en-US" dirty="0"/>
              <a:t>I will email you the outline later. </a:t>
            </a:r>
          </a:p>
          <a:p>
            <a:endParaRPr lang="en-US" dirty="0"/>
          </a:p>
          <a:p>
            <a:r>
              <a:rPr lang="en-US" dirty="0"/>
              <a:t>Will stop after each for some Q&amp;A.</a:t>
            </a:r>
          </a:p>
          <a:p>
            <a:endParaRPr lang="en-US" dirty="0"/>
          </a:p>
          <a:p>
            <a:r>
              <a:rPr lang="en-US" dirty="0"/>
              <a:t>Let’s dive in…</a:t>
            </a:r>
          </a:p>
        </p:txBody>
      </p:sp>
      <p:sp>
        <p:nvSpPr>
          <p:cNvPr id="4" name="Slide Number Placeholder 3"/>
          <p:cNvSpPr>
            <a:spLocks noGrp="1"/>
          </p:cNvSpPr>
          <p:nvPr>
            <p:ph type="sldNum" sz="quarter" idx="5"/>
          </p:nvPr>
        </p:nvSpPr>
        <p:spPr/>
        <p:txBody>
          <a:bodyPr/>
          <a:lstStyle/>
          <a:p>
            <a:fld id="{8380A454-CC5F-4608-B718-5CF10B5A9631}" type="slidenum">
              <a:rPr lang="en-US" smtClean="0"/>
              <a:t>2</a:t>
            </a:fld>
            <a:endParaRPr lang="en-US"/>
          </a:p>
        </p:txBody>
      </p:sp>
    </p:spTree>
    <p:extLst>
      <p:ext uri="{BB962C8B-B14F-4D97-AF65-F5344CB8AC3E}">
        <p14:creationId xmlns:p14="http://schemas.microsoft.com/office/powerpoint/2010/main" val="298091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1" dirty="0">
                <a:latin typeface="Arial" panose="020B0604020202020204" pitchFamily="34" charset="0"/>
                <a:cs typeface="Arial" panose="020B0604020202020204" pitchFamily="34" charset="0"/>
              </a:rPr>
              <a:t>There’s not a secret formula to your preparation as teacher—everyone is diff. But these are thoughts that have helped me and others along the way.</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pPr marL="465887" indent="-465887">
              <a:buFont typeface="+mj-lt"/>
              <a:buAutoNum type="arabicPeriod"/>
            </a:pPr>
            <a:r>
              <a:rPr lang="en-US" dirty="0">
                <a:latin typeface="Arial" panose="020B0604020202020204" pitchFamily="34" charset="0"/>
                <a:cs typeface="Arial" panose="020B0604020202020204" pitchFamily="34" charset="0"/>
              </a:rPr>
              <a:t>Early – No way to make a lesson your own if you wait till Friday – Start on Sunday for next wk – God will speak through the week in your experiences (ex: conversation w </a:t>
            </a:r>
            <a:r>
              <a:rPr lang="en-US" dirty="0" err="1">
                <a:latin typeface="Arial" panose="020B0604020202020204" pitchFamily="34" charset="0"/>
                <a:cs typeface="Arial" panose="020B0604020202020204" pitchFamily="34" charset="0"/>
              </a:rPr>
              <a:t>mbrs</a:t>
            </a:r>
            <a:r>
              <a:rPr lang="en-US" dirty="0">
                <a:latin typeface="Arial" panose="020B0604020202020204" pitchFamily="34" charset="0"/>
                <a:cs typeface="Arial" panose="020B0604020202020204" pitchFamily="34" charset="0"/>
              </a:rPr>
              <a:t> about potty training—did you know there are ways to compare our walk w Jesus to the growth of a small child? So guess what we led off with on Sunday?)</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pPr marL="465887" indent="-465887">
              <a:buFont typeface="+mj-lt"/>
              <a:buAutoNum type="arabicPeriod"/>
            </a:pPr>
            <a:r>
              <a:rPr lang="en-US" dirty="0">
                <a:latin typeface="Arial" panose="020B0604020202020204" pitchFamily="34" charset="0"/>
                <a:cs typeface="Arial" panose="020B0604020202020204" pitchFamily="34" charset="0"/>
              </a:rPr>
              <a:t>Passage – Start here – Read through, looking for big ideas and questions. Look at the context in scripture. </a:t>
            </a:r>
            <a:r>
              <a:rPr lang="en-US" u="sng" dirty="0">
                <a:latin typeface="Arial" panose="020B0604020202020204" pitchFamily="34" charset="0"/>
                <a:cs typeface="Arial" panose="020B0604020202020204" pitchFamily="34" charset="0"/>
              </a:rPr>
              <a:t>Don’t go beyond the Bible yet.</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pPr marL="465887" indent="-465887">
              <a:buFont typeface="+mj-lt"/>
              <a:buAutoNum type="arabicPeriod"/>
            </a:pPr>
            <a:r>
              <a:rPr lang="en-US" dirty="0">
                <a:latin typeface="Arial" panose="020B0604020202020204" pitchFamily="34" charset="0"/>
                <a:cs typeface="Arial" panose="020B0604020202020204" pitchFamily="34" charset="0"/>
              </a:rPr>
              <a:t>Needs – What are current needs of group? Long-term needs? What about guests?? Pray for your group members. </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pPr marL="465887" indent="-465887">
              <a:buFont typeface="+mj-lt"/>
              <a:buAutoNum type="arabicPeriod"/>
            </a:pPr>
            <a:r>
              <a:rPr lang="en-US" dirty="0">
                <a:latin typeface="Arial" panose="020B0604020202020204" pitchFamily="34" charset="0"/>
                <a:cs typeface="Arial" panose="020B0604020202020204" pitchFamily="34" charset="0"/>
              </a:rPr>
              <a:t>Background – In curriculum and elsewhere – WHY CURRICULUM? (road map, doctrinal accountability, breadth of scripture)</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pPr marL="465887" indent="-465887">
              <a:buFont typeface="+mj-lt"/>
              <a:buAutoNum type="arabicPeriod"/>
            </a:pPr>
            <a:r>
              <a:rPr lang="en-US" dirty="0">
                <a:latin typeface="Arial" panose="020B0604020202020204" pitchFamily="34" charset="0"/>
                <a:cs typeface="Arial" panose="020B0604020202020204" pitchFamily="34" charset="0"/>
              </a:rPr>
              <a:t>Narrow – Often </a:t>
            </a:r>
            <a:r>
              <a:rPr lang="en-US" dirty="0" err="1">
                <a:latin typeface="Arial" panose="020B0604020202020204" pitchFamily="34" charset="0"/>
                <a:cs typeface="Arial" panose="020B0604020202020204" pitchFamily="34" charset="0"/>
              </a:rPr>
              <a:t>waaaay</a:t>
            </a:r>
            <a:r>
              <a:rPr lang="en-US" dirty="0">
                <a:latin typeface="Arial" panose="020B0604020202020204" pitchFamily="34" charset="0"/>
                <a:cs typeface="Arial" panose="020B0604020202020204" pitchFamily="34" charset="0"/>
              </a:rPr>
              <a:t> too much to cover – what are the one or two points you MUST cover for YOUR group? – writers don’t expect you’ll use all. (ex: last </a:t>
            </a:r>
            <a:r>
              <a:rPr lang="en-US" dirty="0" err="1">
                <a:latin typeface="Arial" panose="020B0604020202020204" pitchFamily="34" charset="0"/>
                <a:cs typeface="Arial" panose="020B0604020202020204" pitchFamily="34" charset="0"/>
              </a:rPr>
              <a:t>wk</a:t>
            </a:r>
            <a:r>
              <a:rPr lang="en-US" dirty="0">
                <a:latin typeface="Arial" panose="020B0604020202020204" pitchFamily="34" charset="0"/>
                <a:cs typeface="Arial" panose="020B0604020202020204" pitchFamily="34" charset="0"/>
              </a:rPr>
              <a:t> focused on basic principles of understanding Bible—context/natural meaning/original meaning. “Lesson plan” had way more.)</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pPr marL="465887" indent="-465887">
              <a:buFont typeface="+mj-lt"/>
              <a:buAutoNum type="arabicPeriod"/>
            </a:pPr>
            <a:r>
              <a:rPr lang="en-US" dirty="0">
                <a:latin typeface="Arial" panose="020B0604020202020204" pitchFamily="34" charset="0"/>
                <a:cs typeface="Arial" panose="020B0604020202020204" pitchFamily="34" charset="0"/>
              </a:rPr>
              <a:t>Plan – Create a written lesson plan. </a:t>
            </a:r>
          </a:p>
          <a:p>
            <a:pPr marL="465887" indent="-465887">
              <a:buFont typeface="+mj-lt"/>
              <a:buAutoNum type="arabicPeriod"/>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think 2 of these are HUGE in making the curriculum your own: EARLY and NEEDS.</a:t>
            </a:r>
          </a:p>
        </p:txBody>
      </p:sp>
      <p:sp>
        <p:nvSpPr>
          <p:cNvPr id="4" name="Slide Number Placeholder 3"/>
          <p:cNvSpPr>
            <a:spLocks noGrp="1"/>
          </p:cNvSpPr>
          <p:nvPr>
            <p:ph type="sldNum" sz="quarter" idx="5"/>
          </p:nvPr>
        </p:nvSpPr>
        <p:spPr/>
        <p:txBody>
          <a:bodyPr/>
          <a:lstStyle/>
          <a:p>
            <a:fld id="{FC96E189-62AD-4310-BB20-73A3E7354037}" type="slidenum">
              <a:rPr lang="en-US" smtClean="0"/>
              <a:t>3</a:t>
            </a:fld>
            <a:endParaRPr lang="en-US"/>
          </a:p>
        </p:txBody>
      </p:sp>
    </p:spTree>
    <p:extLst>
      <p:ext uri="{BB962C8B-B14F-4D97-AF65-F5344CB8AC3E}">
        <p14:creationId xmlns:p14="http://schemas.microsoft.com/office/powerpoint/2010/main" val="326995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Write it out – don’t wing it. </a:t>
            </a:r>
          </a:p>
          <a:p>
            <a:r>
              <a:rPr lang="en-US" dirty="0">
                <a:latin typeface="Arial" panose="020B0604020202020204" pitchFamily="34" charset="0"/>
                <a:cs typeface="Arial" panose="020B0604020202020204" pitchFamily="34" charset="0"/>
              </a:rPr>
              <a:t>Most curriculum follows this pattern—and it’s an essential pattern…</a:t>
            </a:r>
          </a:p>
          <a:p>
            <a:r>
              <a:rPr lang="en-US" dirty="0">
                <a:latin typeface="Arial" panose="020B0604020202020204" pitchFamily="34" charset="0"/>
                <a:cs typeface="Arial" panose="020B0604020202020204" pitchFamily="34" charset="0"/>
              </a:rPr>
              <a:t>Develop Your Own Plan – use what is good, adapt, add learning activities that fit your group.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Always have the </a:t>
            </a:r>
            <a:r>
              <a:rPr lang="en-US" b="1" dirty="0">
                <a:latin typeface="Arial" panose="020B0604020202020204" pitchFamily="34" charset="0"/>
                <a:cs typeface="Arial" panose="020B0604020202020204" pitchFamily="34" charset="0"/>
              </a:rPr>
              <a:t>Discipleship Goal </a:t>
            </a:r>
            <a:r>
              <a:rPr lang="en-US" dirty="0">
                <a:latin typeface="Arial" panose="020B0604020202020204" pitchFamily="34" charset="0"/>
                <a:cs typeface="Arial" panose="020B0604020202020204" pitchFamily="34" charset="0"/>
              </a:rPr>
              <a:t>in mind—What will group members do as a result of this session to grow in their walk with Jesus? </a:t>
            </a:r>
          </a:p>
          <a:p>
            <a:pPr marL="0" indent="0">
              <a:buFont typeface="+mj-lt"/>
              <a:buNone/>
            </a:pPr>
            <a:endParaRPr lang="en-US" dirty="0">
              <a:latin typeface="Arial" panose="020B0604020202020204" pitchFamily="34" charset="0"/>
              <a:cs typeface="Arial" panose="020B0604020202020204" pitchFamily="34" charset="0"/>
            </a:endParaRPr>
          </a:p>
          <a:p>
            <a:pPr marL="232943" indent="-232943">
              <a:buFont typeface="+mj-lt"/>
              <a:buAutoNum type="arabicPeriod"/>
            </a:pPr>
            <a:r>
              <a:rPr lang="en-US" b="1" dirty="0">
                <a:latin typeface="Arial" panose="020B0604020202020204" pitchFamily="34" charset="0"/>
                <a:cs typeface="Arial" panose="020B0604020202020204" pitchFamily="34" charset="0"/>
              </a:rPr>
              <a:t>Motivation</a:t>
            </a:r>
            <a:r>
              <a:rPr lang="en-US" dirty="0">
                <a:latin typeface="Arial" panose="020B0604020202020204" pitchFamily="34" charset="0"/>
                <a:cs typeface="Arial" panose="020B0604020202020204" pitchFamily="34" charset="0"/>
              </a:rPr>
              <a:t> – grab attention and focus it on topic</a:t>
            </a:r>
          </a:p>
          <a:p>
            <a:pPr marL="690143" lvl="1" indent="-232943">
              <a:buFont typeface="+mj-lt"/>
              <a:buAutoNum type="arabicPeriod"/>
            </a:pPr>
            <a:r>
              <a:rPr lang="en-US" dirty="0">
                <a:latin typeface="Arial" panose="020B0604020202020204" pitchFamily="34" charset="0"/>
                <a:cs typeface="Arial" panose="020B0604020202020204" pitchFamily="34" charset="0"/>
              </a:rPr>
              <a:t>Uniqueness of grp? Special interests (toddlers, LOTR, sports, career-bldg., aging parents, retirement, etc.)</a:t>
            </a:r>
          </a:p>
          <a:p>
            <a:pPr marL="690143" lvl="1" indent="-232943">
              <a:buFont typeface="+mj-lt"/>
              <a:buAutoNum type="arabicPeriod"/>
            </a:pPr>
            <a:r>
              <a:rPr lang="en-US" dirty="0">
                <a:latin typeface="Arial" panose="020B0604020202020204" pitchFamily="34" charset="0"/>
                <a:cs typeface="Arial" panose="020B0604020202020204" pitchFamily="34" charset="0"/>
              </a:rPr>
              <a:t>Assignment before Sunday (Facebook/email/text; read </a:t>
            </a:r>
            <a:r>
              <a:rPr lang="en-US" dirty="0" err="1">
                <a:latin typeface="Arial" panose="020B0604020202020204" pitchFamily="34" charset="0"/>
                <a:cs typeface="Arial" panose="020B0604020202020204" pitchFamily="34" charset="0"/>
              </a:rPr>
              <a:t>Ecc</a:t>
            </a:r>
            <a:r>
              <a:rPr lang="en-US" dirty="0">
                <a:latin typeface="Arial" panose="020B0604020202020204" pitchFamily="34" charset="0"/>
                <a:cs typeface="Arial" panose="020B0604020202020204" pitchFamily="34" charset="0"/>
              </a:rPr>
              <a:t> 7 &amp; pick one, Come ready to share; what do you wish could be restored from time of creation?)</a:t>
            </a:r>
          </a:p>
          <a:p>
            <a:pPr marL="690143" lvl="1" indent="-232943">
              <a:buFont typeface="+mj-lt"/>
              <a:buAutoNum type="arabicPeriod"/>
            </a:pPr>
            <a:r>
              <a:rPr lang="en-US" dirty="0">
                <a:latin typeface="Arial" panose="020B0604020202020204" pitchFamily="34" charset="0"/>
                <a:cs typeface="Arial" panose="020B0604020202020204" pitchFamily="34" charset="0"/>
              </a:rPr>
              <a:t>Experiences of the grp are part of your </a:t>
            </a:r>
            <a:r>
              <a:rPr lang="en-US" dirty="0" err="1">
                <a:latin typeface="Arial" panose="020B0604020202020204" pitchFamily="34" charset="0"/>
                <a:cs typeface="Arial" panose="020B0604020202020204" pitchFamily="34" charset="0"/>
              </a:rPr>
              <a:t>curr</a:t>
            </a:r>
            <a:r>
              <a:rPr lang="en-US" dirty="0">
                <a:latin typeface="Arial" panose="020B0604020202020204" pitchFamily="34" charset="0"/>
                <a:cs typeface="Arial" panose="020B0604020202020204" pitchFamily="34" charset="0"/>
              </a:rPr>
              <a:t>. (What did you like best about our homeless bag project Fri night? What can/did God teach you through it?)</a:t>
            </a:r>
          </a:p>
          <a:p>
            <a:pPr marL="232943" indent="-232943">
              <a:buFont typeface="+mj-lt"/>
              <a:buAutoNum type="arabicPeriod"/>
            </a:pPr>
            <a:endParaRPr lang="en-US" dirty="0">
              <a:latin typeface="Arial" panose="020B0604020202020204" pitchFamily="34" charset="0"/>
              <a:cs typeface="Arial" panose="020B0604020202020204" pitchFamily="34" charset="0"/>
            </a:endParaRPr>
          </a:p>
          <a:p>
            <a:pPr marL="232943" indent="-232943">
              <a:buFont typeface="+mj-lt"/>
              <a:buAutoNum type="arabicPeriod"/>
            </a:pPr>
            <a:r>
              <a:rPr lang="en-US" b="1" dirty="0">
                <a:latin typeface="Arial" panose="020B0604020202020204" pitchFamily="34" charset="0"/>
                <a:cs typeface="Arial" panose="020B0604020202020204" pitchFamily="34" charset="0"/>
              </a:rPr>
              <a:t>Examination</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Bkgd</a:t>
            </a:r>
            <a:r>
              <a:rPr lang="en-US" dirty="0">
                <a:latin typeface="Arial" panose="020B0604020202020204" pitchFamily="34" charset="0"/>
                <a:cs typeface="Arial" panose="020B0604020202020204" pitchFamily="34" charset="0"/>
              </a:rPr>
              <a:t> study comes out here. </a:t>
            </a:r>
          </a:p>
          <a:p>
            <a:pPr marL="690143" lvl="1" indent="-232943">
              <a:buFont typeface="+mj-lt"/>
              <a:buAutoNum type="arabicPeriod"/>
            </a:pPr>
            <a:r>
              <a:rPr lang="en-US" dirty="0">
                <a:latin typeface="Arial" panose="020B0604020202020204" pitchFamily="34" charset="0"/>
                <a:cs typeface="Arial" panose="020B0604020202020204" pitchFamily="34" charset="0"/>
              </a:rPr>
              <a:t>What did it say? What does it say? </a:t>
            </a:r>
          </a:p>
          <a:p>
            <a:pPr marL="690143" marR="0" lvl="1" indent="-232943" algn="l" defTabSz="914400" rtl="0" eaLnBrk="1" fontAlgn="auto" latinLnBrk="0" hangingPunct="1">
              <a:lnSpc>
                <a:spcPct val="100000"/>
              </a:lnSpc>
              <a:spcBef>
                <a:spcPts val="0"/>
              </a:spcBef>
              <a:spcAft>
                <a:spcPts val="0"/>
              </a:spcAft>
              <a:buClrTx/>
              <a:buSzTx/>
              <a:buFont typeface="+mj-lt"/>
              <a:buAutoNum type="arabicPeriod"/>
              <a:tabLst/>
              <a:defRPr/>
            </a:pPr>
            <a:r>
              <a:rPr lang="en-US" dirty="0">
                <a:latin typeface="Arial" panose="020B0604020202020204" pitchFamily="34" charset="0"/>
                <a:cs typeface="Arial" panose="020B0604020202020204" pitchFamily="34" charset="0"/>
              </a:rPr>
              <a:t>What are the (orthodox) ways to understand this?</a:t>
            </a:r>
          </a:p>
          <a:p>
            <a:pPr marL="690143" lvl="1" indent="-232943">
              <a:buFont typeface="+mj-lt"/>
              <a:buAutoNum type="arabicPeriod"/>
            </a:pPr>
            <a:r>
              <a:rPr lang="en-US" dirty="0">
                <a:latin typeface="Arial" panose="020B0604020202020204" pitchFamily="34" charset="0"/>
                <a:cs typeface="Arial" panose="020B0604020202020204" pitchFamily="34" charset="0"/>
              </a:rPr>
              <a:t>Increase grp’s level of biblical literacy and ability to think biblically </a:t>
            </a:r>
          </a:p>
          <a:p>
            <a:pPr marL="232943" indent="-232943">
              <a:buFont typeface="+mj-lt"/>
              <a:buAutoNum type="arabicPeriod"/>
            </a:pPr>
            <a:endParaRPr lang="en-US" dirty="0">
              <a:latin typeface="Arial" panose="020B0604020202020204" pitchFamily="34" charset="0"/>
              <a:cs typeface="Arial" panose="020B0604020202020204" pitchFamily="34" charset="0"/>
            </a:endParaRPr>
          </a:p>
          <a:p>
            <a:pPr marL="232943" indent="-232943">
              <a:buFont typeface="+mj-lt"/>
              <a:buAutoNum type="arabicPeriod"/>
            </a:pPr>
            <a:r>
              <a:rPr lang="en-US" b="1" dirty="0">
                <a:latin typeface="Arial" panose="020B0604020202020204" pitchFamily="34" charset="0"/>
                <a:cs typeface="Arial" panose="020B0604020202020204" pitchFamily="34" charset="0"/>
              </a:rPr>
              <a:t>Application</a:t>
            </a:r>
            <a:r>
              <a:rPr lang="en-US" dirty="0">
                <a:latin typeface="Arial" panose="020B0604020202020204" pitchFamily="34" charset="0"/>
                <a:cs typeface="Arial" panose="020B0604020202020204" pitchFamily="34" charset="0"/>
              </a:rPr>
              <a:t> – So what? Specific </a:t>
            </a:r>
            <a:r>
              <a:rPr lang="en-US" u="sng" dirty="0">
                <a:latin typeface="Arial" panose="020B0604020202020204" pitchFamily="34" charset="0"/>
                <a:cs typeface="Arial" panose="020B0604020202020204" pitchFamily="34" charset="0"/>
              </a:rPr>
              <a:t>challenge</a:t>
            </a:r>
            <a:r>
              <a:rPr lang="en-US" dirty="0">
                <a:latin typeface="Arial" panose="020B0604020202020204" pitchFamily="34" charset="0"/>
                <a:cs typeface="Arial" panose="020B0604020202020204" pitchFamily="34" charset="0"/>
              </a:rPr>
              <a:t>—to do this week (must follow up next week)</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a:latin typeface="Arial" panose="020B0604020202020204" pitchFamily="34" charset="0"/>
                <a:cs typeface="Arial" panose="020B0604020202020204" pitchFamily="34" charset="0"/>
              </a:rPr>
              <a:t>Other “outlines”: (Hook, Book, Look, Took) (Connect w/Life, Guide Bib Stud, Encourage Appl)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a:latin typeface="Arial" panose="020B0604020202020204" pitchFamily="34" charset="0"/>
                <a:cs typeface="Arial" panose="020B0604020202020204" pitchFamily="34" charset="0"/>
              </a:rPr>
              <a:t>(Focus Attn, Explore Text, Summarize/Challenge)</a:t>
            </a:r>
          </a:p>
          <a:p>
            <a:pPr marL="232943" indent="-232943">
              <a:buFont typeface="+mj-lt"/>
              <a:buAutoNum type="arabicPeriod"/>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VARIETY is critical—yes, even with adults!  So where do you find ideas to make the </a:t>
            </a:r>
            <a:r>
              <a:rPr lang="en-US" b="1" dirty="0" err="1">
                <a:latin typeface="Arial" panose="020B0604020202020204" pitchFamily="34" charset="0"/>
                <a:cs typeface="Arial" panose="020B0604020202020204" pitchFamily="34" charset="0"/>
              </a:rPr>
              <a:t>curr</a:t>
            </a:r>
            <a:r>
              <a:rPr lang="en-US" b="1" dirty="0">
                <a:latin typeface="Arial" panose="020B0604020202020204" pitchFamily="34" charset="0"/>
                <a:cs typeface="Arial" panose="020B0604020202020204" pitchFamily="34" charset="0"/>
              </a:rPr>
              <a:t>. your own? </a:t>
            </a:r>
          </a:p>
          <a:p>
            <a:r>
              <a:rPr lang="en-US" b="0" dirty="0">
                <a:latin typeface="Arial" panose="020B0604020202020204" pitchFamily="34" charset="0"/>
                <a:cs typeface="Arial" panose="020B0604020202020204" pitchFamily="34" charset="0"/>
              </a:rPr>
              <a:t>Quizzes/Games               Brainstorming</a:t>
            </a:r>
          </a:p>
          <a:p>
            <a:r>
              <a:rPr lang="en-US" b="0" dirty="0">
                <a:latin typeface="Arial" panose="020B0604020202020204" pitchFamily="34" charset="0"/>
                <a:cs typeface="Arial" panose="020B0604020202020204" pitchFamily="34" charset="0"/>
              </a:rPr>
              <a:t>Buzz Groups                    Role Play</a:t>
            </a:r>
          </a:p>
          <a:p>
            <a:r>
              <a:rPr lang="en-US" b="0" dirty="0">
                <a:latin typeface="Arial" panose="020B0604020202020204" pitchFamily="34" charset="0"/>
                <a:cs typeface="Arial" panose="020B0604020202020204" pitchFamily="34" charset="0"/>
              </a:rPr>
              <a:t>Presentations (group)     Video (like bibleproject.com)</a:t>
            </a:r>
          </a:p>
          <a:p>
            <a:endParaRPr lang="en-US" b="0" dirty="0">
              <a:latin typeface="Arial" panose="020B0604020202020204" pitchFamily="34" charset="0"/>
              <a:cs typeface="Arial" panose="020B0604020202020204" pitchFamily="34" charset="0"/>
            </a:endParaRPr>
          </a:p>
          <a:p>
            <a:endParaRPr lang="en-US"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FC96E189-62AD-4310-BB20-73A3E7354037}" type="slidenum">
              <a:rPr lang="en-US" smtClean="0"/>
              <a:t>4</a:t>
            </a:fld>
            <a:endParaRPr lang="en-US"/>
          </a:p>
        </p:txBody>
      </p:sp>
    </p:spTree>
    <p:extLst>
      <p:ext uri="{BB962C8B-B14F-4D97-AF65-F5344CB8AC3E}">
        <p14:creationId xmlns:p14="http://schemas.microsoft.com/office/powerpoint/2010/main" val="1608164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255588"/>
            <a:ext cx="5578475" cy="3138487"/>
          </a:xfrm>
        </p:spPr>
      </p:sp>
      <p:sp>
        <p:nvSpPr>
          <p:cNvPr id="3" name="Notes Placeholder 2"/>
          <p:cNvSpPr>
            <a:spLocks noGrp="1"/>
          </p:cNvSpPr>
          <p:nvPr>
            <p:ph type="body" idx="1"/>
          </p:nvPr>
        </p:nvSpPr>
        <p:spPr>
          <a:xfrm>
            <a:off x="701040" y="3478766"/>
            <a:ext cx="5608320" cy="5051359"/>
          </a:xfrm>
        </p:spPr>
        <p:txBody>
          <a:bodyPr/>
          <a:lstStyle/>
          <a:p>
            <a:pPr marL="228600" marR="0" lvl="0" indent="-228600">
              <a:spcBef>
                <a:spcPts val="0"/>
              </a:spcBef>
              <a:spcAft>
                <a:spcPts val="0"/>
              </a:spcAft>
              <a:buFont typeface="+mj-lt"/>
              <a:buAutoNum type="arabicPeriod"/>
            </a:pPr>
            <a:r>
              <a:rPr lang="en-US" sz="1200" b="1" dirty="0">
                <a:effectLst/>
                <a:latin typeface="Arial" panose="020B0604020202020204" pitchFamily="34" charset="0"/>
                <a:ea typeface="Arial" panose="020B0604020202020204" pitchFamily="34" charset="0"/>
              </a:rPr>
              <a:t>Be </a:t>
            </a:r>
            <a:r>
              <a:rPr lang="en-US" sz="1200" b="1" u="sng" dirty="0">
                <a:effectLst/>
                <a:latin typeface="Arial" panose="020B0604020202020204" pitchFamily="34" charset="0"/>
                <a:ea typeface="Arial" panose="020B0604020202020204" pitchFamily="34" charset="0"/>
              </a:rPr>
              <a:t>Current</a:t>
            </a:r>
            <a:endParaRPr lang="en-US" sz="1200" dirty="0">
              <a:effectLst/>
              <a:latin typeface="Arial" panose="020B0604020202020204" pitchFamily="34" charset="0"/>
              <a:ea typeface="Arial" panose="020B0604020202020204" pitchFamily="34" charset="0"/>
            </a:endParaRP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Don’t get me wrong—I love curriculum. We should all work through a curriculum plan because it…</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Provides doctrinal instruction and accountability for group and leaders (has been vetted, edited by multiple content experts)</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Allows church leaders to spend time in ministry instead of writing curriculum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Ensures groups study the breadth of scripture, not just the leaders’ favorite parts</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Implies direction and movement for groups and the church as a whole – gives us a track to run on</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Offers background material and well-sequenced teaching plan ideas to leaders</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Presents possible synergy for teacher support/ideas/sharing, linking to sermon series, or churchwide emphases</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GC2 Press, Lifeway, and other publishers do a good job</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But there is no such thing as a perfect curriculum (even if written by your pastor) because curriculum writers must meet publishing deadlines and do not have access to the experiences of recent weeks in the world, community, and your group members lives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Use learners’ life events, life of your church, current news, movies, etc. to help make scripture relevant to group members</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Don’t overlook recent group mission projects, fellowships, experiences as points to use in teaching</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These kinds of current events are typically most appropriate in the Motivation and Application sections of your lesson plan. </a:t>
            </a:r>
          </a:p>
          <a:p>
            <a:pPr marL="457200" marR="0" lvl="1" indent="0">
              <a:spcBef>
                <a:spcPts val="0"/>
              </a:spcBef>
              <a:spcAft>
                <a:spcPts val="0"/>
              </a:spcAft>
              <a:buFont typeface="Arial" panose="020B0604020202020204" pitchFamily="34" charset="0"/>
              <a:buNone/>
            </a:pPr>
            <a:endParaRPr lang="en-US" sz="1200" dirty="0">
              <a:effectLst/>
              <a:latin typeface="Arial" panose="020B060402020202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mj-lt"/>
              <a:buAutoNum type="arabicPeriod"/>
            </a:pPr>
            <a:r>
              <a:rPr lang="en-US" sz="1200" b="1" dirty="0">
                <a:effectLst/>
                <a:latin typeface="Arial" panose="020B0604020202020204" pitchFamily="34" charset="0"/>
                <a:ea typeface="Arial" panose="020B0604020202020204" pitchFamily="34" charset="0"/>
              </a:rPr>
              <a:t>Nurture </a:t>
            </a:r>
            <a:r>
              <a:rPr lang="en-US" sz="1200" b="1" u="sng" dirty="0">
                <a:effectLst/>
                <a:latin typeface="Arial" panose="020B0604020202020204" pitchFamily="34" charset="0"/>
                <a:ea typeface="Arial" panose="020B0604020202020204" pitchFamily="34" charset="0"/>
              </a:rPr>
              <a:t>Curiosity</a:t>
            </a:r>
            <a:endParaRPr lang="en-US" sz="1200" dirty="0">
              <a:effectLst/>
              <a:latin typeface="Arial" panose="020B0604020202020204" pitchFamily="34" charset="0"/>
              <a:ea typeface="Arial" panose="020B0604020202020204" pitchFamily="34" charset="0"/>
            </a:endParaRP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If we aren’t careful, we can become more like a classroom than a laboratory, fixated on transmitting facts rather than helping people explore God’s work in the world and in their own life.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Think about how Jesus taught. He engaged his disciples in ways that brought their questions out. He didn’t try to answer all their questions before they even asked. He nurtured their curiosity by:</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Encouraging their questions.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Asking them to interpret what they were seeing and hearing in the world. (Who do men say that I am?)</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Asking heart-level questions, not just knowledge-based ones. (Who do you say I am?)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Sending them out on assignment.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We must develop curiosity—a desire within the group member to understand and apply God’s truth to their own life.</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Consider learning styles, group dynamics</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Ask “hands-on” group members to plan group mission projects 3-4X per year. God often teaches us through doing, followed by understanding the doing through the lens of scripture. This teaching method is in short supply in many of our groups.</a:t>
            </a:r>
          </a:p>
          <a:p>
            <a:pPr marL="742950" marR="0" lvl="1" indent="-285750">
              <a:spcBef>
                <a:spcPts val="0"/>
              </a:spcBef>
              <a:spcAft>
                <a:spcPts val="0"/>
              </a:spcAft>
              <a:buFont typeface="Arial" panose="020B0604020202020204" pitchFamily="34" charset="0"/>
              <a:buChar char="•"/>
            </a:pPr>
            <a:endParaRPr lang="en-US" sz="1200" b="1" dirty="0">
              <a:effectLst/>
              <a:latin typeface="Arial" panose="020B060402020202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mj-lt"/>
              <a:buAutoNum type="arabicPeriod"/>
            </a:pPr>
            <a:r>
              <a:rPr lang="en-US" sz="1200" b="1" dirty="0">
                <a:effectLst/>
                <a:latin typeface="Arial" panose="020B0604020202020204" pitchFamily="34" charset="0"/>
                <a:ea typeface="Arial" panose="020B0604020202020204" pitchFamily="34" charset="0"/>
              </a:rPr>
              <a:t>Prioritize </a:t>
            </a:r>
            <a:r>
              <a:rPr lang="en-US" sz="1200" b="1" u="sng" dirty="0">
                <a:effectLst/>
                <a:latin typeface="Arial" panose="020B0604020202020204" pitchFamily="34" charset="0"/>
                <a:ea typeface="Arial" panose="020B0604020202020204" pitchFamily="34" charset="0"/>
              </a:rPr>
              <a:t>Connection</a:t>
            </a:r>
            <a:endParaRPr lang="en-US" sz="1200" dirty="0">
              <a:effectLst/>
              <a:latin typeface="Arial" panose="020B0604020202020204" pitchFamily="34" charset="0"/>
              <a:ea typeface="Arial" panose="020B0604020202020204" pitchFamily="34" charset="0"/>
            </a:endParaRP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Think of a time a teacher or preacher connected well with you. What did they do? Why did that matter? (personal, emotional,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Don’t misunderstand—the content of our faith is essential. Teaching unbiblical Bible studies has hurt the cause of Christ in my generation. We must teach the Bible with integrity, but we must also connect with those we teach. How did Jesus accomplish this?</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How many times have you “not finished the lesson?” This is an indication of “overkill preparation” which can inhibit meaningful participation.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“Reader syndrome,” when the teacher or someone else just reads from a book, also kills participation.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Try this: Cut your normal lesson plan length in half. Other half is blanks on the page where you will allow more discussion/interaction than normal. </a:t>
            </a:r>
          </a:p>
          <a:p>
            <a:pPr marL="742950" marR="0" lvl="1" indent="-285750">
              <a:spcBef>
                <a:spcPts val="0"/>
              </a:spcBef>
              <a:spcAft>
                <a:spcPts val="0"/>
              </a:spcAft>
              <a:buFont typeface="Arial" panose="020B0604020202020204" pitchFamily="34" charset="0"/>
              <a:buChar char="•"/>
            </a:pPr>
            <a:endParaRPr lang="en-US" sz="1200" b="1" dirty="0">
              <a:effectLst/>
              <a:latin typeface="Arial" panose="020B060402020202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mj-lt"/>
              <a:buAutoNum type="arabicPeriod"/>
            </a:pPr>
            <a:r>
              <a:rPr lang="en-US" sz="1200" b="1" dirty="0">
                <a:effectLst/>
                <a:latin typeface="Arial" panose="020B0604020202020204" pitchFamily="34" charset="0"/>
                <a:ea typeface="Arial" panose="020B0604020202020204" pitchFamily="34" charset="0"/>
              </a:rPr>
              <a:t>Initiate </a:t>
            </a:r>
            <a:r>
              <a:rPr lang="en-US" sz="1200" b="1" u="sng" dirty="0">
                <a:effectLst/>
                <a:latin typeface="Arial" panose="020B0604020202020204" pitchFamily="34" charset="0"/>
                <a:ea typeface="Arial" panose="020B0604020202020204" pitchFamily="34" charset="0"/>
              </a:rPr>
              <a:t>Challenge</a:t>
            </a:r>
            <a:endParaRPr lang="en-US" sz="1200" dirty="0">
              <a:effectLst/>
              <a:latin typeface="Arial" panose="020B0604020202020204" pitchFamily="34" charset="0"/>
              <a:ea typeface="Arial" panose="020B0604020202020204" pitchFamily="34" charset="0"/>
            </a:endParaRP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Where does God’s word intersect with the lives of learners?</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Let them struggle with the “so what?” questions (application)</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Set a personal goal of giving an appropriate challenge assignment at least every other week to group members.</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To develop a culture where challenge is accepted, you </a:t>
            </a:r>
            <a:r>
              <a:rPr lang="en-US" sz="1200" b="1" dirty="0">
                <a:effectLst/>
                <a:latin typeface="Arial" panose="020B0604020202020204" pitchFamily="34" charset="0"/>
                <a:ea typeface="Arial" panose="020B0604020202020204" pitchFamily="34" charset="0"/>
                <a:cs typeface="Arial" panose="020B0604020202020204" pitchFamily="34" charset="0"/>
              </a:rPr>
              <a:t>must</a:t>
            </a:r>
            <a:r>
              <a:rPr lang="en-US" sz="1200" dirty="0">
                <a:effectLst/>
                <a:latin typeface="Arial" panose="020B0604020202020204" pitchFamily="34" charset="0"/>
                <a:ea typeface="Arial" panose="020B0604020202020204" pitchFamily="34" charset="0"/>
                <a:cs typeface="Arial" panose="020B0604020202020204" pitchFamily="34" charset="0"/>
              </a:rPr>
              <a:t> follow up. (during the week and at the next group meeting)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If you have an open group, ask for volunteers to share what happened since the challenge was given. Affirm effort without belittling those who did not participate (or may not have been there last week). Ask what was learned, how they felt, what they realized, etc.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Be aware of guests, new believers, shyness, etc. that impact the kind of challenges you should give.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Periodically ask individuals for feedback on the challenge aspect of the group. </a:t>
            </a:r>
          </a:p>
          <a:p>
            <a:pPr marL="1143000" marR="0" lvl="2" indent="-22860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As the leader, you must accept your own challenges! </a:t>
            </a:r>
          </a:p>
          <a:p>
            <a:pPr marL="1143000" marR="0" lvl="2" indent="-228600">
              <a:spcBef>
                <a:spcPts val="0"/>
              </a:spcBef>
              <a:spcAft>
                <a:spcPts val="0"/>
              </a:spcAft>
              <a:buFont typeface="Arial" panose="020B0604020202020204" pitchFamily="34" charset="0"/>
              <a:buChar char="•"/>
            </a:pPr>
            <a:endParaRPr lang="en-US" sz="1200" b="1">
              <a:effectLst/>
              <a:latin typeface="Arial" panose="020B0604020202020204" pitchFamily="34" charset="0"/>
              <a:ea typeface="Arial" panose="020B0604020202020204" pitchFamily="34" charset="0"/>
              <a:cs typeface="Arial" panose="020B0604020202020204" pitchFamily="34" charset="0"/>
            </a:endParaRPr>
          </a:p>
          <a:p>
            <a:pPr marL="228600" marR="0" lvl="0" indent="-228600">
              <a:spcBef>
                <a:spcPts val="0"/>
              </a:spcBef>
              <a:spcAft>
                <a:spcPts val="0"/>
              </a:spcAft>
              <a:buFont typeface="+mj-lt"/>
              <a:buAutoNum type="arabicPeriod"/>
            </a:pPr>
            <a:r>
              <a:rPr lang="en-US" sz="1200" b="1">
                <a:effectLst/>
                <a:latin typeface="Arial" panose="020B0604020202020204" pitchFamily="34" charset="0"/>
                <a:ea typeface="Arial" panose="020B0604020202020204" pitchFamily="34" charset="0"/>
              </a:rPr>
              <a:t>Value </a:t>
            </a:r>
            <a:r>
              <a:rPr lang="en-US" sz="1200" b="1" u="sng" dirty="0">
                <a:effectLst/>
                <a:latin typeface="Arial" panose="020B0604020202020204" pitchFamily="34" charset="0"/>
                <a:ea typeface="Arial" panose="020B0604020202020204" pitchFamily="34" charset="0"/>
              </a:rPr>
              <a:t>Collaboration</a:t>
            </a:r>
            <a:endParaRPr lang="en-US" sz="1200" dirty="0">
              <a:effectLst/>
              <a:latin typeface="Arial" panose="020B0604020202020204" pitchFamily="34" charset="0"/>
              <a:ea typeface="Arial" panose="020B0604020202020204" pitchFamily="34" charset="0"/>
            </a:endParaRP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Collaborate with other leaders in the group. Give time to outreach </a:t>
            </a:r>
            <a:r>
              <a:rPr lang="en-US" sz="1200" dirty="0" err="1">
                <a:effectLst/>
                <a:latin typeface="Arial" panose="020B0604020202020204" pitchFamily="34" charset="0"/>
                <a:ea typeface="Arial" panose="020B0604020202020204" pitchFamily="34" charset="0"/>
                <a:cs typeface="Arial" panose="020B0604020202020204" pitchFamily="34" charset="0"/>
              </a:rPr>
              <a:t>ldr</a:t>
            </a:r>
            <a:r>
              <a:rPr lang="en-US" sz="1200" dirty="0">
                <a:effectLst/>
                <a:latin typeface="Arial" panose="020B0604020202020204" pitchFamily="34" charset="0"/>
                <a:ea typeface="Arial" panose="020B0604020202020204" pitchFamily="34" charset="0"/>
                <a:cs typeface="Arial" panose="020B0604020202020204" pitchFamily="34" charset="0"/>
              </a:rPr>
              <a:t>, fellowship </a:t>
            </a:r>
            <a:r>
              <a:rPr lang="en-US" sz="1200" dirty="0" err="1">
                <a:effectLst/>
                <a:latin typeface="Arial" panose="020B0604020202020204" pitchFamily="34" charset="0"/>
                <a:ea typeface="Arial" panose="020B0604020202020204" pitchFamily="34" charset="0"/>
                <a:cs typeface="Arial" panose="020B0604020202020204" pitchFamily="34" charset="0"/>
              </a:rPr>
              <a:t>ldr</a:t>
            </a:r>
            <a:r>
              <a:rPr lang="en-US" sz="1200" dirty="0">
                <a:effectLst/>
                <a:latin typeface="Arial" panose="020B0604020202020204" pitchFamily="34" charset="0"/>
                <a:ea typeface="Arial" panose="020B0604020202020204" pitchFamily="34" charset="0"/>
                <a:cs typeface="Arial" panose="020B0604020202020204" pitchFamily="34" charset="0"/>
              </a:rPr>
              <a:t>, others (How much time do you schedule for your group? If 1 hour, you don’t get 1 hour to teach. Teaching is </a:t>
            </a:r>
            <a:r>
              <a:rPr lang="en-US" sz="1200" i="1" u="sng" dirty="0">
                <a:effectLst/>
                <a:latin typeface="Arial" panose="020B0604020202020204" pitchFamily="34" charset="0"/>
                <a:ea typeface="Arial" panose="020B0604020202020204" pitchFamily="34" charset="0"/>
                <a:cs typeface="Arial" panose="020B0604020202020204" pitchFamily="34" charset="0"/>
              </a:rPr>
              <a:t>not</a:t>
            </a:r>
            <a:r>
              <a:rPr lang="en-US" sz="1200" dirty="0">
                <a:effectLst/>
                <a:latin typeface="Arial" panose="020B0604020202020204" pitchFamily="34" charset="0"/>
                <a:ea typeface="Arial" panose="020B0604020202020204" pitchFamily="34" charset="0"/>
                <a:cs typeface="Arial" panose="020B0604020202020204" pitchFamily="34" charset="0"/>
              </a:rPr>
              <a:t> the only purpose of most groups, so make sure other purposes get appropriate “air time”—reaching, ministering, and teaching. (By the way, a really good teacher will find ways to incorporate the reaching and ministering aspects into the teaching time, in addition to the time needed to talk about an upcoming outreach event or meal train for a sick member.) </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Collaborate with group members. Risk giving up control. Help “</a:t>
            </a:r>
            <a:r>
              <a:rPr lang="en-US" sz="1200" dirty="0" err="1">
                <a:effectLst/>
                <a:latin typeface="Arial" panose="020B0604020202020204" pitchFamily="34" charset="0"/>
                <a:ea typeface="Arial" panose="020B0604020202020204" pitchFamily="34" charset="0"/>
                <a:cs typeface="Arial" panose="020B0604020202020204" pitchFamily="34" charset="0"/>
              </a:rPr>
              <a:t>overtalkers</a:t>
            </a:r>
            <a:r>
              <a:rPr lang="en-US" sz="1200" dirty="0">
                <a:effectLst/>
                <a:latin typeface="Arial" panose="020B0604020202020204" pitchFamily="34" charset="0"/>
                <a:ea typeface="Arial" panose="020B0604020202020204" pitchFamily="34" charset="0"/>
                <a:cs typeface="Arial" panose="020B0604020202020204" pitchFamily="34" charset="0"/>
              </a:rPr>
              <a:t>” yield time to others with good input. (What are some techniques for regaining your group’s attention? For limiting those who may dominate a discussion?)</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Assign part of the Bible study leadership. (e.g. “Would you make a 5-minute report on first century Roman government next week?” or “Will you lead a discussion on principles of servant leadership from John 13:1-17?”)</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Developing the gifts/skills of others in the kingdom is part of your role as a disciple-maker. How are you raising up new leaders?</a:t>
            </a:r>
          </a:p>
          <a:p>
            <a:pPr marL="742950" marR="0" lvl="1" indent="-285750">
              <a:spcBef>
                <a:spcPts val="0"/>
              </a:spcBef>
              <a:spcAft>
                <a:spcPts val="0"/>
              </a:spcAft>
              <a:buFont typeface="Arial" panose="020B0604020202020204" pitchFamily="34" charset="0"/>
              <a:buChar char="•"/>
            </a:pPr>
            <a:r>
              <a:rPr lang="en-US" sz="1200" dirty="0">
                <a:effectLst/>
                <a:latin typeface="Arial" panose="020B0604020202020204" pitchFamily="34" charset="0"/>
                <a:ea typeface="Arial" panose="020B0604020202020204" pitchFamily="34" charset="0"/>
                <a:cs typeface="Arial" panose="020B0604020202020204" pitchFamily="34" charset="0"/>
              </a:rPr>
              <a:t>How have you seen someone in your group take ownership of a role and grow? How did you encourage them?</a:t>
            </a:r>
          </a:p>
        </p:txBody>
      </p:sp>
      <p:sp>
        <p:nvSpPr>
          <p:cNvPr id="4" name="Slide Number Placeholder 3"/>
          <p:cNvSpPr>
            <a:spLocks noGrp="1"/>
          </p:cNvSpPr>
          <p:nvPr>
            <p:ph type="sldNum" sz="quarter" idx="10"/>
          </p:nvPr>
        </p:nvSpPr>
        <p:spPr/>
        <p:txBody>
          <a:bodyPr/>
          <a:lstStyle/>
          <a:p>
            <a:fld id="{FDCCED3E-B0B6-4C2D-8998-7292E1C40AF0}" type="slidenum">
              <a:rPr lang="en-US" smtClean="0"/>
              <a:t>5</a:t>
            </a:fld>
            <a:endParaRPr lang="en-US"/>
          </a:p>
        </p:txBody>
      </p:sp>
    </p:spTree>
    <p:extLst>
      <p:ext uri="{BB962C8B-B14F-4D97-AF65-F5344CB8AC3E}">
        <p14:creationId xmlns:p14="http://schemas.microsoft.com/office/powerpoint/2010/main" val="277309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Rot="1" noChangeAspect="1" noChangeArrowheads="1" noTextEdit="1"/>
          </p:cNvSpPr>
          <p:nvPr>
            <p:ph type="sldImg"/>
          </p:nvPr>
        </p:nvSpPr>
        <p:spPr/>
      </p:sp>
      <p:sp>
        <p:nvSpPr>
          <p:cNvPr id="22531" name="Rectangle 2"/>
          <p:cNvSpPr>
            <a:spLocks noGrp="1" noChangeArrowheads="1"/>
          </p:cNvSpPr>
          <p:nvPr>
            <p:ph type="body" idx="1"/>
          </p:nvPr>
        </p:nvSpPr>
        <p:spPr>
          <a:noFill/>
        </p:spPr>
        <p:txBody>
          <a:bodyPr/>
          <a:lstStyle/>
          <a:p>
            <a:pPr eaLnBrk="1"/>
            <a:r>
              <a:rPr lang="en-US" dirty="0">
                <a:latin typeface="Noteworthy Bold"/>
                <a:ea typeface="Noteworthy Bold"/>
                <a:cs typeface="Noteworthy Bold"/>
              </a:rPr>
              <a:t>Personal story…</a:t>
            </a:r>
          </a:p>
          <a:p>
            <a:pPr eaLnBrk="1"/>
            <a:endParaRPr lang="en-US" dirty="0">
              <a:latin typeface="Noteworthy Bold"/>
              <a:ea typeface="Noteworthy Bold"/>
              <a:cs typeface="Noteworthy Bold"/>
            </a:endParaRPr>
          </a:p>
          <a:p>
            <a:pPr eaLnBrk="1"/>
            <a:r>
              <a:rPr lang="en-US" dirty="0">
                <a:latin typeface="Noteworthy Bold"/>
                <a:ea typeface="Noteworthy Bold"/>
                <a:cs typeface="Noteworthy Bold"/>
              </a:rPr>
              <a:t>OUR 1 REASON TO TEACH IS…</a:t>
            </a:r>
          </a:p>
          <a:p>
            <a:pPr eaLnBrk="1"/>
            <a:endParaRPr lang="en-US" dirty="0">
              <a:latin typeface="Noteworthy Bold"/>
              <a:ea typeface="Noteworthy Bold"/>
              <a:cs typeface="Noteworthy Bold"/>
            </a:endParaRPr>
          </a:p>
          <a:p>
            <a:pPr eaLnBrk="1"/>
            <a:r>
              <a:rPr lang="en-US" dirty="0">
                <a:latin typeface="Noteworthy Bold"/>
                <a:ea typeface="Noteworthy Bold"/>
                <a:cs typeface="Noteworthy Bold"/>
              </a:rPr>
              <a:t>NOT just to increase biblical literacy.</a:t>
            </a:r>
          </a:p>
          <a:p>
            <a:pPr eaLnBrk="1"/>
            <a:r>
              <a:rPr lang="en-US" dirty="0">
                <a:latin typeface="Noteworthy Bold"/>
                <a:ea typeface="Noteworthy Bold"/>
                <a:cs typeface="Noteworthy Bold"/>
              </a:rPr>
              <a:t>NOT to tell everyone each week what we learned and hope they will too.</a:t>
            </a:r>
          </a:p>
          <a:p>
            <a:pPr eaLnBrk="1"/>
            <a:r>
              <a:rPr lang="en-US" dirty="0">
                <a:latin typeface="Noteworthy Bold"/>
                <a:ea typeface="Noteworthy Bold"/>
                <a:cs typeface="Noteworthy Bold"/>
              </a:rPr>
              <a:t>NOT to have a bigger class next year than this year.</a:t>
            </a:r>
          </a:p>
          <a:p>
            <a:pPr eaLnBrk="1"/>
            <a:endParaRPr lang="en-US" dirty="0">
              <a:latin typeface="Noteworthy Bold"/>
              <a:ea typeface="Noteworthy Bold"/>
              <a:cs typeface="Noteworthy Bold"/>
            </a:endParaRPr>
          </a:p>
          <a:p>
            <a:pPr eaLnBrk="1"/>
            <a:r>
              <a:rPr lang="en-US" dirty="0">
                <a:latin typeface="Noteworthy Bold"/>
                <a:ea typeface="Noteworthy Bold"/>
                <a:cs typeface="Noteworthy Bold"/>
              </a:rPr>
              <a:t>OUR 1 REASON TO TEACH IS…</a:t>
            </a:r>
          </a:p>
          <a:p>
            <a:pPr eaLnBrk="1"/>
            <a:endParaRPr lang="en-US" dirty="0">
              <a:latin typeface="Noteworthy Bold"/>
              <a:ea typeface="Noteworthy Bold"/>
              <a:cs typeface="Noteworthy Bold"/>
            </a:endParaRPr>
          </a:p>
          <a:p>
            <a:pPr eaLnBrk="1"/>
            <a:r>
              <a:rPr lang="en-US" b="1" dirty="0">
                <a:latin typeface="Noteworthy Bold"/>
                <a:ea typeface="Noteworthy Bold"/>
                <a:cs typeface="Noteworthy Bold"/>
              </a:rPr>
              <a:t>[click]</a:t>
            </a:r>
          </a:p>
          <a:p>
            <a:pPr eaLnBrk="1"/>
            <a:r>
              <a:rPr lang="en-US" b="1" dirty="0">
                <a:latin typeface="Noteworthy Bold"/>
                <a:ea typeface="Noteworthy Bold"/>
                <a:cs typeface="Noteworthy Bold"/>
              </a:rPr>
              <a:t>To equip people to follow the Shepherd, Jesus Christ. To make disciples. </a:t>
            </a:r>
          </a:p>
          <a:p>
            <a:pPr eaLnBrk="1"/>
            <a:endParaRPr lang="en-US" dirty="0">
              <a:latin typeface="Noteworthy Bold"/>
              <a:ea typeface="Noteworthy Bold"/>
              <a:cs typeface="Noteworthy Bold"/>
            </a:endParaRPr>
          </a:p>
          <a:p>
            <a:pPr eaLnBrk="1"/>
            <a:r>
              <a:rPr lang="en-US" dirty="0">
                <a:latin typeface="Noteworthy Bold"/>
                <a:ea typeface="Noteworthy Bold"/>
                <a:cs typeface="Noteworthy Bold"/>
              </a:rPr>
              <a:t>Your calling to teach adults is a high calling in the body of Christ, and you are needed now more than ever.</a:t>
            </a:r>
          </a:p>
          <a:p>
            <a:pPr eaLnBrk="1"/>
            <a:r>
              <a:rPr lang="en-US" dirty="0">
                <a:latin typeface="Noteworthy Bold"/>
                <a:ea typeface="Noteworthy Bold"/>
                <a:cs typeface="Noteworthy Bold"/>
              </a:rPr>
              <a:t>Please let me know when and how I can help you along the way. </a:t>
            </a:r>
          </a:p>
          <a:p>
            <a:pPr eaLnBrk="1"/>
            <a:endParaRPr lang="en-US" dirty="0">
              <a:latin typeface="Noteworthy Bold"/>
              <a:ea typeface="Noteworthy Bold"/>
              <a:cs typeface="Noteworthy Bold"/>
            </a:endParaRPr>
          </a:p>
          <a:p>
            <a:pPr eaLnBrk="1"/>
            <a:r>
              <a:rPr lang="en-US" dirty="0">
                <a:latin typeface="Noteworthy Bold"/>
                <a:ea typeface="Noteworthy Bold"/>
                <a:cs typeface="Noteworthy Bold"/>
              </a:rPr>
              <a:t>WHAT</a:t>
            </a:r>
            <a:r>
              <a:rPr lang="en-US" baseline="0" dirty="0">
                <a:latin typeface="Noteworthy Bold"/>
                <a:ea typeface="Noteworthy Bold"/>
                <a:cs typeface="Noteworthy Bold"/>
              </a:rPr>
              <a:t> ONE THING WILL YOU DO AS A RESULT OF OUR TIME TOGETHER?</a:t>
            </a:r>
          </a:p>
        </p:txBody>
      </p:sp>
    </p:spTree>
    <p:extLst>
      <p:ext uri="{BB962C8B-B14F-4D97-AF65-F5344CB8AC3E}">
        <p14:creationId xmlns:p14="http://schemas.microsoft.com/office/powerpoint/2010/main" val="235260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557F8-FE12-409E-94C3-56EA98E35A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D9ED24-10DC-4592-A10D-374EC6D3BA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D45FF8-45EC-49F5-B079-6620D7ACE79B}"/>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5" name="Footer Placeholder 4">
            <a:extLst>
              <a:ext uri="{FF2B5EF4-FFF2-40B4-BE49-F238E27FC236}">
                <a16:creationId xmlns:a16="http://schemas.microsoft.com/office/drawing/2014/main" id="{A61713EF-DEDA-4E9B-8C82-E5F1993C76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F004F-7D00-4259-910A-3D416B9FFD90}"/>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208918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34A35-4757-4B3C-97E5-6602119D09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08539A-983B-4420-8C8C-6F019D775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9E6F1-1654-4492-BF0F-D968278DDE96}"/>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5" name="Footer Placeholder 4">
            <a:extLst>
              <a:ext uri="{FF2B5EF4-FFF2-40B4-BE49-F238E27FC236}">
                <a16:creationId xmlns:a16="http://schemas.microsoft.com/office/drawing/2014/main" id="{DA7FC645-E889-48EC-BF44-EDFB7818D8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62C73B-0347-44B6-9E4B-0EB71CB536B2}"/>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526873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C202B-995C-4850-982F-BA8147D8D1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56DF0A0-8667-400A-B857-B830E5227F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D8F7D9-CB8E-4D5F-AC45-A743E36028D2}"/>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5" name="Footer Placeholder 4">
            <a:extLst>
              <a:ext uri="{FF2B5EF4-FFF2-40B4-BE49-F238E27FC236}">
                <a16:creationId xmlns:a16="http://schemas.microsoft.com/office/drawing/2014/main" id="{E1B1B1A9-6325-4883-B2B8-B40D8CF1D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313D8A-1635-437F-93B9-489740BD6F60}"/>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1320726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A18F-0FB6-46B0-9D13-E7E19DDAD9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90077D-1BFB-4E22-A397-67BA348B6A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80511C-80DD-471F-AA3B-5548EF0D8891}"/>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5" name="Footer Placeholder 4">
            <a:extLst>
              <a:ext uri="{FF2B5EF4-FFF2-40B4-BE49-F238E27FC236}">
                <a16:creationId xmlns:a16="http://schemas.microsoft.com/office/drawing/2014/main" id="{A076909F-402C-4743-B75D-5148D0C9C7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58C901-AD23-4B73-AC35-78B13EB2C7AF}"/>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888774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10B20-629D-4B9D-BB39-AF8B4F7EA0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E5810A-FCDB-4BBF-AD23-EAC71C5020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C47CFE-CC26-4408-9C25-2156FF3ED423}"/>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5" name="Footer Placeholder 4">
            <a:extLst>
              <a:ext uri="{FF2B5EF4-FFF2-40B4-BE49-F238E27FC236}">
                <a16:creationId xmlns:a16="http://schemas.microsoft.com/office/drawing/2014/main" id="{D88AECF6-DFDA-453A-9073-208043FDD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94C19F-2E8A-4014-BE98-B95BB392B1A7}"/>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1860793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3780-55FE-4F36-BAFE-3115C4DB47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7F9B4-0463-4EC9-A7FA-D02EB954A2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341A1B-1567-4626-85F5-9F17F50E18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EC360A-38A1-4ADC-A39B-B9D31729D42D}"/>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6" name="Footer Placeholder 5">
            <a:extLst>
              <a:ext uri="{FF2B5EF4-FFF2-40B4-BE49-F238E27FC236}">
                <a16:creationId xmlns:a16="http://schemas.microsoft.com/office/drawing/2014/main" id="{9DBBEB2D-91D2-4468-BDBA-950DD65230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2EE0DA-0F68-4091-B155-0079B367BC74}"/>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1301169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0018-212F-4462-AF66-67B46DE442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2EE362-8499-4145-BB83-1C3C63411C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8D071E-393B-4466-9936-51CB1C3989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03BF02-9326-44E5-8AEF-D78C374B3B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89783D-653C-4971-B77C-B7E4D14DCF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CB6489-CF44-4AFE-AEB0-4CF00C137B2D}"/>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8" name="Footer Placeholder 7">
            <a:extLst>
              <a:ext uri="{FF2B5EF4-FFF2-40B4-BE49-F238E27FC236}">
                <a16:creationId xmlns:a16="http://schemas.microsoft.com/office/drawing/2014/main" id="{97CBFC3E-BD6B-45FC-A1C6-38C1C12A67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15B1B6-E49C-44CA-AF33-2C88C7311CE7}"/>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183939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78FD-A88F-4911-A0B7-49E707F43C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A3C620-89F6-4BA0-AB54-BEAE20405141}"/>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4" name="Footer Placeholder 3">
            <a:extLst>
              <a:ext uri="{FF2B5EF4-FFF2-40B4-BE49-F238E27FC236}">
                <a16:creationId xmlns:a16="http://schemas.microsoft.com/office/drawing/2014/main" id="{9D464BE7-6F7A-42E4-8659-88F3DB7B95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A456DB-2A24-40A3-A58A-C913277056F7}"/>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420989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1B23E5-DF7D-4C1C-B820-0A191EF8E5AB}"/>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3" name="Footer Placeholder 2">
            <a:extLst>
              <a:ext uri="{FF2B5EF4-FFF2-40B4-BE49-F238E27FC236}">
                <a16:creationId xmlns:a16="http://schemas.microsoft.com/office/drawing/2014/main" id="{B2219FB2-D748-4338-9DC0-2EBC9A3AE7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CDBB3A-D110-425A-A1A0-C9745BF9038C}"/>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187502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B5CCD-C062-4B62-8613-818D7F8ED9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A374FC-F772-455F-87B4-662076CF1E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D487BA-1F5F-4DAB-AB48-8B12F3671D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03B7CD-D332-4B92-9EED-8C3C86F387B3}"/>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6" name="Footer Placeholder 5">
            <a:extLst>
              <a:ext uri="{FF2B5EF4-FFF2-40B4-BE49-F238E27FC236}">
                <a16:creationId xmlns:a16="http://schemas.microsoft.com/office/drawing/2014/main" id="{A3BDD9F9-61DB-41EC-9D44-94B26B31E8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DDF179-6AA6-43EB-AD34-8FA69CF1E122}"/>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34731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2B52C-BAEC-433D-964E-BAEC2F41A8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A30F5D-AD54-4967-8E68-48B94A41EE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7C310F-A62D-430E-B85A-E99F238DF8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D5491D-5C52-482C-9EC2-9993D36784B4}"/>
              </a:ext>
            </a:extLst>
          </p:cNvPr>
          <p:cNvSpPr>
            <a:spLocks noGrp="1"/>
          </p:cNvSpPr>
          <p:nvPr>
            <p:ph type="dt" sz="half" idx="10"/>
          </p:nvPr>
        </p:nvSpPr>
        <p:spPr/>
        <p:txBody>
          <a:bodyPr/>
          <a:lstStyle/>
          <a:p>
            <a:fld id="{C82B3A81-E8B2-4654-A3E2-9BBAC828D725}" type="datetimeFigureOut">
              <a:rPr lang="en-US" smtClean="0"/>
              <a:t>11/16/2022</a:t>
            </a:fld>
            <a:endParaRPr lang="en-US"/>
          </a:p>
        </p:txBody>
      </p:sp>
      <p:sp>
        <p:nvSpPr>
          <p:cNvPr id="6" name="Footer Placeholder 5">
            <a:extLst>
              <a:ext uri="{FF2B5EF4-FFF2-40B4-BE49-F238E27FC236}">
                <a16:creationId xmlns:a16="http://schemas.microsoft.com/office/drawing/2014/main" id="{4D000B6F-33DF-4E15-8510-EA8C66F932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1F5863-AC7C-418E-B8D4-6EEC5F93ACA3}"/>
              </a:ext>
            </a:extLst>
          </p:cNvPr>
          <p:cNvSpPr>
            <a:spLocks noGrp="1"/>
          </p:cNvSpPr>
          <p:nvPr>
            <p:ph type="sldNum" sz="quarter" idx="12"/>
          </p:nvPr>
        </p:nvSpPr>
        <p:spPr/>
        <p:txBody>
          <a:bodyPr/>
          <a:lstStyle/>
          <a:p>
            <a:fld id="{FCABAFAD-741E-4C32-86E5-331CABFB1557}" type="slidenum">
              <a:rPr lang="en-US" smtClean="0"/>
              <a:t>‹#›</a:t>
            </a:fld>
            <a:endParaRPr lang="en-US"/>
          </a:p>
        </p:txBody>
      </p:sp>
    </p:spTree>
    <p:extLst>
      <p:ext uri="{BB962C8B-B14F-4D97-AF65-F5344CB8AC3E}">
        <p14:creationId xmlns:p14="http://schemas.microsoft.com/office/powerpoint/2010/main" val="76947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DCA012-700B-48EC-8B6D-E56CF70607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AB934F-2FAD-420C-B937-13345E610F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1402B1-91C0-4315-8BE2-3AEE8CE187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B3A81-E8B2-4654-A3E2-9BBAC828D725}" type="datetimeFigureOut">
              <a:rPr lang="en-US" smtClean="0"/>
              <a:t>11/16/2022</a:t>
            </a:fld>
            <a:endParaRPr lang="en-US"/>
          </a:p>
        </p:txBody>
      </p:sp>
      <p:sp>
        <p:nvSpPr>
          <p:cNvPr id="5" name="Footer Placeholder 4">
            <a:extLst>
              <a:ext uri="{FF2B5EF4-FFF2-40B4-BE49-F238E27FC236}">
                <a16:creationId xmlns:a16="http://schemas.microsoft.com/office/drawing/2014/main" id="{4E30BE94-0C77-44EB-B633-86280E9F77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05D058-7B30-42D6-9CBB-F0C54A2A66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BAFAD-741E-4C32-86E5-331CABFB1557}" type="slidenum">
              <a:rPr lang="en-US" smtClean="0"/>
              <a:t>‹#›</a:t>
            </a:fld>
            <a:endParaRPr lang="en-US"/>
          </a:p>
        </p:txBody>
      </p:sp>
    </p:spTree>
    <p:extLst>
      <p:ext uri="{BB962C8B-B14F-4D97-AF65-F5344CB8AC3E}">
        <p14:creationId xmlns:p14="http://schemas.microsoft.com/office/powerpoint/2010/main" val="1627309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with low confidence">
            <a:extLst>
              <a:ext uri="{FF2B5EF4-FFF2-40B4-BE49-F238E27FC236}">
                <a16:creationId xmlns:a16="http://schemas.microsoft.com/office/drawing/2014/main" id="{BD515766-17BD-4BC4-963D-250069A1FF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882" y="2874644"/>
            <a:ext cx="4571991" cy="1108709"/>
          </a:xfrm>
          <a:prstGeom prst="rect">
            <a:avLst/>
          </a:prstGeom>
        </p:spPr>
      </p:pic>
      <p:pic>
        <p:nvPicPr>
          <p:cNvPr id="3" name="Picture 2" descr="A picture containing logo&#10;&#10;Description automatically generated">
            <a:extLst>
              <a:ext uri="{FF2B5EF4-FFF2-40B4-BE49-F238E27FC236}">
                <a16:creationId xmlns:a16="http://schemas.microsoft.com/office/drawing/2014/main" id="{54A06B3E-F262-4CE6-BA3B-1F235A6132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2841" y="1859191"/>
            <a:ext cx="4481562" cy="2576898"/>
          </a:xfrm>
          <a:prstGeom prst="rect">
            <a:avLst/>
          </a:prstGeom>
        </p:spPr>
      </p:pic>
      <p:cxnSp>
        <p:nvCxnSpPr>
          <p:cNvPr id="5" name="Straight Connector 4">
            <a:extLst>
              <a:ext uri="{FF2B5EF4-FFF2-40B4-BE49-F238E27FC236}">
                <a16:creationId xmlns:a16="http://schemas.microsoft.com/office/drawing/2014/main" id="{564BF475-5BD3-4040-BCD5-B23C981DF9BE}"/>
              </a:ext>
            </a:extLst>
          </p:cNvPr>
          <p:cNvCxnSpPr/>
          <p:nvPr/>
        </p:nvCxnSpPr>
        <p:spPr>
          <a:xfrm>
            <a:off x="6080289" y="1400174"/>
            <a:ext cx="0" cy="4057650"/>
          </a:xfrm>
          <a:prstGeom prst="line">
            <a:avLst/>
          </a:prstGeom>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4AA600F3-E643-453C-8984-796E57DCA3EE}"/>
              </a:ext>
            </a:extLst>
          </p:cNvPr>
          <p:cNvSpPr txBox="1"/>
          <p:nvPr/>
        </p:nvSpPr>
        <p:spPr>
          <a:xfrm>
            <a:off x="6600082" y="4660102"/>
            <a:ext cx="5005794" cy="1569660"/>
          </a:xfrm>
          <a:prstGeom prst="rect">
            <a:avLst/>
          </a:prstGeom>
          <a:noFill/>
        </p:spPr>
        <p:txBody>
          <a:bodyPr wrap="none" rtlCol="0">
            <a:spAutoFit/>
          </a:bodyPr>
          <a:lstStyle/>
          <a:p>
            <a:pPr algn="ctr"/>
            <a:r>
              <a:rPr lang="en-US" sz="4000" dirty="0">
                <a:solidFill>
                  <a:srgbClr val="01567B"/>
                </a:solidFill>
              </a:rPr>
              <a:t>Teaching with Purpose:</a:t>
            </a:r>
          </a:p>
          <a:p>
            <a:pPr algn="ctr"/>
            <a:r>
              <a:rPr lang="en-US" sz="2800" dirty="0">
                <a:solidFill>
                  <a:srgbClr val="01567B"/>
                </a:solidFill>
              </a:rPr>
              <a:t>Engaging Adults in Discipleship-</a:t>
            </a:r>
          </a:p>
          <a:p>
            <a:pPr algn="ctr"/>
            <a:r>
              <a:rPr lang="en-US" sz="2800" dirty="0">
                <a:solidFill>
                  <a:srgbClr val="01567B"/>
                </a:solidFill>
              </a:rPr>
              <a:t>Focused Bible Study</a:t>
            </a:r>
          </a:p>
        </p:txBody>
      </p:sp>
      <p:cxnSp>
        <p:nvCxnSpPr>
          <p:cNvPr id="7" name="Straight Connector 6">
            <a:extLst>
              <a:ext uri="{FF2B5EF4-FFF2-40B4-BE49-F238E27FC236}">
                <a16:creationId xmlns:a16="http://schemas.microsoft.com/office/drawing/2014/main" id="{741E47DF-3B3A-405B-889D-BC6BEC5B1AE0}"/>
              </a:ext>
            </a:extLst>
          </p:cNvPr>
          <p:cNvCxnSpPr>
            <a:cxnSpLocks/>
          </p:cNvCxnSpPr>
          <p:nvPr/>
        </p:nvCxnSpPr>
        <p:spPr>
          <a:xfrm>
            <a:off x="6937610" y="4554592"/>
            <a:ext cx="4317820" cy="0"/>
          </a:xfrm>
          <a:prstGeom prst="line">
            <a:avLst/>
          </a:prstGeom>
          <a:ln>
            <a:solidFill>
              <a:srgbClr val="0156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572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1BCF-2AB0-49DC-B281-BB4FFF50CE77}"/>
              </a:ext>
            </a:extLst>
          </p:cNvPr>
          <p:cNvSpPr>
            <a:spLocks noGrp="1"/>
          </p:cNvSpPr>
          <p:nvPr>
            <p:ph type="title"/>
          </p:nvPr>
        </p:nvSpPr>
        <p:spPr/>
        <p:txBody>
          <a:bodyPr>
            <a:normAutofit/>
          </a:bodyPr>
          <a:lstStyle/>
          <a:p>
            <a:r>
              <a:rPr lang="en-US" sz="8000" dirty="0"/>
              <a:t>Today</a:t>
            </a:r>
          </a:p>
        </p:txBody>
      </p:sp>
      <p:sp>
        <p:nvSpPr>
          <p:cNvPr id="3" name="Content Placeholder 2">
            <a:extLst>
              <a:ext uri="{FF2B5EF4-FFF2-40B4-BE49-F238E27FC236}">
                <a16:creationId xmlns:a16="http://schemas.microsoft.com/office/drawing/2014/main" id="{6393880D-0A2D-41C3-92D4-1F5DD2B6A583}"/>
              </a:ext>
            </a:extLst>
          </p:cNvPr>
          <p:cNvSpPr>
            <a:spLocks noGrp="1"/>
          </p:cNvSpPr>
          <p:nvPr>
            <p:ph idx="1"/>
          </p:nvPr>
        </p:nvSpPr>
        <p:spPr/>
        <p:txBody>
          <a:bodyPr>
            <a:normAutofit fontScale="92500" lnSpcReduction="20000"/>
          </a:bodyPr>
          <a:lstStyle/>
          <a:p>
            <a:r>
              <a:rPr lang="en-US" sz="8800" b="1" dirty="0">
                <a:solidFill>
                  <a:schemeClr val="accent2"/>
                </a:solidFill>
              </a:rPr>
              <a:t>6</a:t>
            </a:r>
            <a:r>
              <a:rPr lang="en-US" sz="5400" b="1" dirty="0">
                <a:solidFill>
                  <a:schemeClr val="accent2"/>
                </a:solidFill>
              </a:rPr>
              <a:t> Priorities for Purposeful Prep</a:t>
            </a:r>
          </a:p>
          <a:p>
            <a:r>
              <a:rPr lang="en-US" sz="8800" b="1" dirty="0">
                <a:solidFill>
                  <a:srgbClr val="2CBF5A"/>
                </a:solidFill>
              </a:rPr>
              <a:t>4</a:t>
            </a:r>
            <a:r>
              <a:rPr lang="en-US" sz="5400" b="1" dirty="0">
                <a:solidFill>
                  <a:srgbClr val="2CBF5A"/>
                </a:solidFill>
              </a:rPr>
              <a:t> Steps to Focused Lesson Plans</a:t>
            </a:r>
          </a:p>
          <a:p>
            <a:r>
              <a:rPr lang="en-US" sz="8800" b="1" dirty="0">
                <a:solidFill>
                  <a:schemeClr val="accent1"/>
                </a:solidFill>
              </a:rPr>
              <a:t>5 </a:t>
            </a:r>
            <a:r>
              <a:rPr lang="en-US" sz="5400" b="1" dirty="0">
                <a:solidFill>
                  <a:schemeClr val="accent1"/>
                </a:solidFill>
              </a:rPr>
              <a:t>Principles to Engage Learners </a:t>
            </a:r>
          </a:p>
          <a:p>
            <a:r>
              <a:rPr lang="en-US" sz="9500" b="1" dirty="0">
                <a:solidFill>
                  <a:schemeClr val="accent4"/>
                </a:solidFill>
              </a:rPr>
              <a:t>1</a:t>
            </a:r>
            <a:r>
              <a:rPr lang="en-US" sz="5400" b="1" dirty="0">
                <a:solidFill>
                  <a:schemeClr val="accent4"/>
                </a:solidFill>
              </a:rPr>
              <a:t> Reason to Teach</a:t>
            </a:r>
          </a:p>
        </p:txBody>
      </p:sp>
      <p:pic>
        <p:nvPicPr>
          <p:cNvPr id="5" name="Picture 4" descr="Text&#10;&#10;Description automatically generated with low confidence">
            <a:extLst>
              <a:ext uri="{FF2B5EF4-FFF2-40B4-BE49-F238E27FC236}">
                <a16:creationId xmlns:a16="http://schemas.microsoft.com/office/drawing/2014/main" id="{6F358C6B-CE9B-47AB-8834-251444892E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0075" y="6317874"/>
            <a:ext cx="2231925" cy="540126"/>
          </a:xfrm>
          <a:prstGeom prst="rect">
            <a:avLst/>
          </a:prstGeom>
        </p:spPr>
      </p:pic>
      <p:pic>
        <p:nvPicPr>
          <p:cNvPr id="7" name="Picture 6" descr="A picture containing text, sign, vector graphics&#10;&#10;Description automatically generated">
            <a:extLst>
              <a:ext uri="{FF2B5EF4-FFF2-40B4-BE49-F238E27FC236}">
                <a16:creationId xmlns:a16="http://schemas.microsoft.com/office/drawing/2014/main" id="{E260DFCD-B69D-471B-952D-C088818F85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6962"/>
            <a:ext cx="797291" cy="797291"/>
          </a:xfrm>
          <a:prstGeom prst="rect">
            <a:avLst/>
          </a:prstGeom>
        </p:spPr>
      </p:pic>
    </p:spTree>
    <p:extLst>
      <p:ext uri="{BB962C8B-B14F-4D97-AF65-F5344CB8AC3E}">
        <p14:creationId xmlns:p14="http://schemas.microsoft.com/office/powerpoint/2010/main" val="2115317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AFF131-5512-468F-960E-FAFBD152E0BC}"/>
              </a:ext>
            </a:extLst>
          </p:cNvPr>
          <p:cNvSpPr>
            <a:spLocks noGrp="1"/>
          </p:cNvSpPr>
          <p:nvPr>
            <p:ph type="title"/>
          </p:nvPr>
        </p:nvSpPr>
        <p:spPr>
          <a:xfrm>
            <a:off x="838200" y="379563"/>
            <a:ext cx="10841966" cy="1311126"/>
          </a:xfrm>
        </p:spPr>
        <p:txBody>
          <a:bodyPr>
            <a:normAutofit/>
          </a:bodyPr>
          <a:lstStyle/>
          <a:p>
            <a:r>
              <a:rPr lang="en-US" sz="8000" dirty="0"/>
              <a:t>6 Priorities for Prep</a:t>
            </a:r>
          </a:p>
        </p:txBody>
      </p:sp>
      <p:graphicFrame>
        <p:nvGraphicFramePr>
          <p:cNvPr id="5" name="Subtitle 2">
            <a:extLst>
              <a:ext uri="{FF2B5EF4-FFF2-40B4-BE49-F238E27FC236}">
                <a16:creationId xmlns:a16="http://schemas.microsoft.com/office/drawing/2014/main" id="{1A98E302-D185-4483-B41F-91695F108B6D}"/>
              </a:ext>
            </a:extLst>
          </p:cNvPr>
          <p:cNvGraphicFramePr>
            <a:graphicFrameLocks noGrp="1"/>
          </p:cNvGraphicFramePr>
          <p:nvPr>
            <p:ph idx="1"/>
            <p:extLst>
              <p:ext uri="{D42A27DB-BD31-4B8C-83A1-F6EECF244321}">
                <p14:modId xmlns:p14="http://schemas.microsoft.com/office/powerpoint/2010/main" val="2331970491"/>
              </p:ext>
            </p:extLst>
          </p:nvPr>
        </p:nvGraphicFramePr>
        <p:xfrm>
          <a:off x="-137837" y="1687602"/>
          <a:ext cx="12117912" cy="4126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Text&#10;&#10;Description automatically generated with low confidence">
            <a:extLst>
              <a:ext uri="{FF2B5EF4-FFF2-40B4-BE49-F238E27FC236}">
                <a16:creationId xmlns:a16="http://schemas.microsoft.com/office/drawing/2014/main" id="{2EB2EC4B-0D32-4557-AABB-033E9219EC8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60075" y="6317874"/>
            <a:ext cx="2231925" cy="540126"/>
          </a:xfrm>
          <a:prstGeom prst="rect">
            <a:avLst/>
          </a:prstGeom>
        </p:spPr>
      </p:pic>
      <p:pic>
        <p:nvPicPr>
          <p:cNvPr id="9" name="Picture 8" descr="A picture containing text, sign, vector graphics&#10;&#10;Description automatically generated">
            <a:extLst>
              <a:ext uri="{FF2B5EF4-FFF2-40B4-BE49-F238E27FC236}">
                <a16:creationId xmlns:a16="http://schemas.microsoft.com/office/drawing/2014/main" id="{1B8D1110-694F-48A4-A1E8-14823544232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6176962"/>
            <a:ext cx="797291" cy="797291"/>
          </a:xfrm>
          <a:prstGeom prst="rect">
            <a:avLst/>
          </a:prstGeom>
        </p:spPr>
      </p:pic>
    </p:spTree>
    <p:extLst>
      <p:ext uri="{BB962C8B-B14F-4D97-AF65-F5344CB8AC3E}">
        <p14:creationId xmlns:p14="http://schemas.microsoft.com/office/powerpoint/2010/main" val="408261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705D53CA-9C52-45D4-BDE3-1768808FFC60}"/>
                                            </p:graphicEl>
                                          </p:spTgt>
                                        </p:tgtEl>
                                        <p:attrNameLst>
                                          <p:attrName>style.visibility</p:attrName>
                                        </p:attrNameLst>
                                      </p:cBhvr>
                                      <p:to>
                                        <p:strVal val="visible"/>
                                      </p:to>
                                    </p:set>
                                    <p:animEffect transition="in" filter="fade">
                                      <p:cBhvr>
                                        <p:cTn id="7" dur="500"/>
                                        <p:tgtEl>
                                          <p:spTgt spid="5">
                                            <p:graphicEl>
                                              <a:dgm id="{705D53CA-9C52-45D4-BDE3-1768808FFC60}"/>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8292D4F-22EE-4DE4-93EA-0589C15DB619}"/>
                                            </p:graphicEl>
                                          </p:spTgt>
                                        </p:tgtEl>
                                        <p:attrNameLst>
                                          <p:attrName>style.visibility</p:attrName>
                                        </p:attrNameLst>
                                      </p:cBhvr>
                                      <p:to>
                                        <p:strVal val="visible"/>
                                      </p:to>
                                    </p:set>
                                    <p:animEffect transition="in" filter="fade">
                                      <p:cBhvr>
                                        <p:cTn id="10" dur="500"/>
                                        <p:tgtEl>
                                          <p:spTgt spid="5">
                                            <p:graphicEl>
                                              <a:dgm id="{98292D4F-22EE-4DE4-93EA-0589C15DB619}"/>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8797717-9AE8-4C17-AC29-9BFB17A8E33A}"/>
                                            </p:graphicEl>
                                          </p:spTgt>
                                        </p:tgtEl>
                                        <p:attrNameLst>
                                          <p:attrName>style.visibility</p:attrName>
                                        </p:attrNameLst>
                                      </p:cBhvr>
                                      <p:to>
                                        <p:strVal val="visible"/>
                                      </p:to>
                                    </p:set>
                                    <p:animEffect transition="in" filter="fade">
                                      <p:cBhvr>
                                        <p:cTn id="15" dur="500"/>
                                        <p:tgtEl>
                                          <p:spTgt spid="5">
                                            <p:graphicEl>
                                              <a:dgm id="{B8797717-9AE8-4C17-AC29-9BFB17A8E33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D4981B28-8374-4039-ACA1-D792957FC7F1}"/>
                                            </p:graphicEl>
                                          </p:spTgt>
                                        </p:tgtEl>
                                        <p:attrNameLst>
                                          <p:attrName>style.visibility</p:attrName>
                                        </p:attrNameLst>
                                      </p:cBhvr>
                                      <p:to>
                                        <p:strVal val="visible"/>
                                      </p:to>
                                    </p:set>
                                    <p:animEffect transition="in" filter="fade">
                                      <p:cBhvr>
                                        <p:cTn id="18" dur="500"/>
                                        <p:tgtEl>
                                          <p:spTgt spid="5">
                                            <p:graphicEl>
                                              <a:dgm id="{D4981B28-8374-4039-ACA1-D792957FC7F1}"/>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4C57C280-B299-4FB7-A938-D0D19EDBB127}"/>
                                            </p:graphicEl>
                                          </p:spTgt>
                                        </p:tgtEl>
                                        <p:attrNameLst>
                                          <p:attrName>style.visibility</p:attrName>
                                        </p:attrNameLst>
                                      </p:cBhvr>
                                      <p:to>
                                        <p:strVal val="visible"/>
                                      </p:to>
                                    </p:set>
                                    <p:animEffect transition="in" filter="fade">
                                      <p:cBhvr>
                                        <p:cTn id="23" dur="500"/>
                                        <p:tgtEl>
                                          <p:spTgt spid="5">
                                            <p:graphicEl>
                                              <a:dgm id="{4C57C280-B299-4FB7-A938-D0D19EDBB127}"/>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BC9499-7220-4DA2-98A5-C9ADCAC01F2D}"/>
                                            </p:graphicEl>
                                          </p:spTgt>
                                        </p:tgtEl>
                                        <p:attrNameLst>
                                          <p:attrName>style.visibility</p:attrName>
                                        </p:attrNameLst>
                                      </p:cBhvr>
                                      <p:to>
                                        <p:strVal val="visible"/>
                                      </p:to>
                                    </p:set>
                                    <p:animEffect transition="in" filter="fade">
                                      <p:cBhvr>
                                        <p:cTn id="26" dur="500"/>
                                        <p:tgtEl>
                                          <p:spTgt spid="5">
                                            <p:graphicEl>
                                              <a:dgm id="{06BC9499-7220-4DA2-98A5-C9ADCAC01F2D}"/>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graphicEl>
                                              <a:dgm id="{13BB8614-C926-492F-B168-4090749EF1EE}"/>
                                            </p:graphicEl>
                                          </p:spTgt>
                                        </p:tgtEl>
                                        <p:attrNameLst>
                                          <p:attrName>style.visibility</p:attrName>
                                        </p:attrNameLst>
                                      </p:cBhvr>
                                      <p:to>
                                        <p:strVal val="visible"/>
                                      </p:to>
                                    </p:set>
                                    <p:animEffect transition="in" filter="fade">
                                      <p:cBhvr>
                                        <p:cTn id="31" dur="500"/>
                                        <p:tgtEl>
                                          <p:spTgt spid="5">
                                            <p:graphicEl>
                                              <a:dgm id="{13BB8614-C926-492F-B168-4090749EF1EE}"/>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graphicEl>
                                              <a:dgm id="{678712B0-435A-4F50-8C78-D3CACC7C83CC}"/>
                                            </p:graphicEl>
                                          </p:spTgt>
                                        </p:tgtEl>
                                        <p:attrNameLst>
                                          <p:attrName>style.visibility</p:attrName>
                                        </p:attrNameLst>
                                      </p:cBhvr>
                                      <p:to>
                                        <p:strVal val="visible"/>
                                      </p:to>
                                    </p:set>
                                    <p:animEffect transition="in" filter="fade">
                                      <p:cBhvr>
                                        <p:cTn id="34" dur="500"/>
                                        <p:tgtEl>
                                          <p:spTgt spid="5">
                                            <p:graphicEl>
                                              <a:dgm id="{678712B0-435A-4F50-8C78-D3CACC7C83CC}"/>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
                                            <p:graphicEl>
                                              <a:dgm id="{767849B5-EC47-4B12-B444-B864150D9156}"/>
                                            </p:graphicEl>
                                          </p:spTgt>
                                        </p:tgtEl>
                                        <p:attrNameLst>
                                          <p:attrName>style.visibility</p:attrName>
                                        </p:attrNameLst>
                                      </p:cBhvr>
                                      <p:to>
                                        <p:strVal val="visible"/>
                                      </p:to>
                                    </p:set>
                                    <p:animEffect transition="in" filter="fade">
                                      <p:cBhvr>
                                        <p:cTn id="39" dur="500"/>
                                        <p:tgtEl>
                                          <p:spTgt spid="5">
                                            <p:graphicEl>
                                              <a:dgm id="{767849B5-EC47-4B12-B444-B864150D9156}"/>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
                                            <p:graphicEl>
                                              <a:dgm id="{F30C7E4B-579D-43A5-98ED-E0A9E9F9DB94}"/>
                                            </p:graphicEl>
                                          </p:spTgt>
                                        </p:tgtEl>
                                        <p:attrNameLst>
                                          <p:attrName>style.visibility</p:attrName>
                                        </p:attrNameLst>
                                      </p:cBhvr>
                                      <p:to>
                                        <p:strVal val="visible"/>
                                      </p:to>
                                    </p:set>
                                    <p:animEffect transition="in" filter="fade">
                                      <p:cBhvr>
                                        <p:cTn id="42" dur="500"/>
                                        <p:tgtEl>
                                          <p:spTgt spid="5">
                                            <p:graphicEl>
                                              <a:dgm id="{F30C7E4B-579D-43A5-98ED-E0A9E9F9DB94}"/>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graphicEl>
                                              <a:dgm id="{E0D24D0B-DFEA-46D3-95BD-D30C17B2F5F3}"/>
                                            </p:graphicEl>
                                          </p:spTgt>
                                        </p:tgtEl>
                                        <p:attrNameLst>
                                          <p:attrName>style.visibility</p:attrName>
                                        </p:attrNameLst>
                                      </p:cBhvr>
                                      <p:to>
                                        <p:strVal val="visible"/>
                                      </p:to>
                                    </p:set>
                                    <p:animEffect transition="in" filter="fade">
                                      <p:cBhvr>
                                        <p:cTn id="47" dur="500"/>
                                        <p:tgtEl>
                                          <p:spTgt spid="5">
                                            <p:graphicEl>
                                              <a:dgm id="{E0D24D0B-DFEA-46D3-95BD-D30C17B2F5F3}"/>
                                            </p:graphic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
                                            <p:graphicEl>
                                              <a:dgm id="{B46955B3-19E7-4E8B-A30F-1636DBE38110}"/>
                                            </p:graphicEl>
                                          </p:spTgt>
                                        </p:tgtEl>
                                        <p:attrNameLst>
                                          <p:attrName>style.visibility</p:attrName>
                                        </p:attrNameLst>
                                      </p:cBhvr>
                                      <p:to>
                                        <p:strVal val="visible"/>
                                      </p:to>
                                    </p:set>
                                    <p:animEffect transition="in" filter="fade">
                                      <p:cBhvr>
                                        <p:cTn id="50" dur="500"/>
                                        <p:tgtEl>
                                          <p:spTgt spid="5">
                                            <p:graphicEl>
                                              <a:dgm id="{B46955B3-19E7-4E8B-A30F-1636DBE3811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F131-5512-468F-960E-FAFBD152E0BC}"/>
              </a:ext>
            </a:extLst>
          </p:cNvPr>
          <p:cNvSpPr>
            <a:spLocks noGrp="1"/>
          </p:cNvSpPr>
          <p:nvPr>
            <p:ph type="title"/>
          </p:nvPr>
        </p:nvSpPr>
        <p:spPr/>
        <p:txBody>
          <a:bodyPr>
            <a:normAutofit/>
          </a:bodyPr>
          <a:lstStyle/>
          <a:p>
            <a:pPr algn="l"/>
            <a:r>
              <a:rPr lang="en-US" sz="8000" dirty="0"/>
              <a:t>4 Steps to Focus</a:t>
            </a:r>
          </a:p>
        </p:txBody>
      </p:sp>
      <p:pic>
        <p:nvPicPr>
          <p:cNvPr id="5" name="Graphic 4" descr="Bullseye outline">
            <a:extLst>
              <a:ext uri="{FF2B5EF4-FFF2-40B4-BE49-F238E27FC236}">
                <a16:creationId xmlns:a16="http://schemas.microsoft.com/office/drawing/2014/main" id="{B1D647DF-880E-49B0-88A1-BF692292E7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15086" y="465824"/>
            <a:ext cx="2669507" cy="2669507"/>
          </a:xfrm>
          <a:prstGeom prst="rect">
            <a:avLst/>
          </a:prstGeom>
        </p:spPr>
      </p:pic>
      <p:sp>
        <p:nvSpPr>
          <p:cNvPr id="9" name="Freeform: Shape 8">
            <a:extLst>
              <a:ext uri="{FF2B5EF4-FFF2-40B4-BE49-F238E27FC236}">
                <a16:creationId xmlns:a16="http://schemas.microsoft.com/office/drawing/2014/main" id="{FAC08B9C-2D86-4D93-B450-8FC30EB5553E}"/>
              </a:ext>
            </a:extLst>
          </p:cNvPr>
          <p:cNvSpPr/>
          <p:nvPr/>
        </p:nvSpPr>
        <p:spPr>
          <a:xfrm>
            <a:off x="1927431" y="4726326"/>
            <a:ext cx="2937868" cy="553039"/>
          </a:xfrm>
          <a:custGeom>
            <a:avLst/>
            <a:gdLst>
              <a:gd name="connsiteX0" fmla="*/ 0 w 1639819"/>
              <a:gd name="connsiteY0" fmla="*/ 0 h 1024154"/>
              <a:gd name="connsiteX1" fmla="*/ 1639819 w 1639819"/>
              <a:gd name="connsiteY1" fmla="*/ 0 h 1024154"/>
              <a:gd name="connsiteX2" fmla="*/ 1639819 w 1639819"/>
              <a:gd name="connsiteY2" fmla="*/ 1024154 h 1024154"/>
              <a:gd name="connsiteX3" fmla="*/ 0 w 1639819"/>
              <a:gd name="connsiteY3" fmla="*/ 1024154 h 1024154"/>
              <a:gd name="connsiteX4" fmla="*/ 0 w 1639819"/>
              <a:gd name="connsiteY4" fmla="*/ 0 h 1024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9819" h="1024154">
                <a:moveTo>
                  <a:pt x="0" y="0"/>
                </a:moveTo>
                <a:lnTo>
                  <a:pt x="1639819" y="0"/>
                </a:lnTo>
                <a:lnTo>
                  <a:pt x="1639819" y="1024154"/>
                </a:lnTo>
                <a:lnTo>
                  <a:pt x="0" y="102415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8116" tIns="0" rIns="0" bIns="0" numCol="1" spcCol="1270" anchor="t" anchorCtr="0">
            <a:noAutofit/>
          </a:bodyPr>
          <a:lstStyle/>
          <a:p>
            <a:pPr marL="0" lvl="0" indent="0" defTabSz="1066800">
              <a:lnSpc>
                <a:spcPct val="90000"/>
              </a:lnSpc>
              <a:spcBef>
                <a:spcPct val="0"/>
              </a:spcBef>
              <a:spcAft>
                <a:spcPct val="35000"/>
              </a:spcAft>
              <a:buNone/>
            </a:pPr>
            <a:r>
              <a:rPr lang="en-US" sz="4400" b="1" kern="1200" dirty="0">
                <a:solidFill>
                  <a:schemeClr val="accent4"/>
                </a:solidFill>
                <a:effectLst>
                  <a:outerShdw blurRad="38100" dist="38100" dir="2700000" algn="tl">
                    <a:srgbClr val="000000">
                      <a:alpha val="43137"/>
                    </a:srgbClr>
                  </a:outerShdw>
                </a:effectLst>
              </a:rPr>
              <a:t>Motivation</a:t>
            </a:r>
          </a:p>
        </p:txBody>
      </p:sp>
      <p:sp>
        <p:nvSpPr>
          <p:cNvPr id="11" name="Freeform: Shape 10">
            <a:extLst>
              <a:ext uri="{FF2B5EF4-FFF2-40B4-BE49-F238E27FC236}">
                <a16:creationId xmlns:a16="http://schemas.microsoft.com/office/drawing/2014/main" id="{B816178C-689E-4009-809B-73D15899275C}"/>
              </a:ext>
            </a:extLst>
          </p:cNvPr>
          <p:cNvSpPr/>
          <p:nvPr/>
        </p:nvSpPr>
        <p:spPr>
          <a:xfrm>
            <a:off x="3394911" y="3871396"/>
            <a:ext cx="3387914" cy="553039"/>
          </a:xfrm>
          <a:custGeom>
            <a:avLst/>
            <a:gdLst>
              <a:gd name="connsiteX0" fmla="*/ 0 w 2090619"/>
              <a:gd name="connsiteY0" fmla="*/ 0 h 1927821"/>
              <a:gd name="connsiteX1" fmla="*/ 2090619 w 2090619"/>
              <a:gd name="connsiteY1" fmla="*/ 0 h 1927821"/>
              <a:gd name="connsiteX2" fmla="*/ 2090619 w 2090619"/>
              <a:gd name="connsiteY2" fmla="*/ 1927821 h 1927821"/>
              <a:gd name="connsiteX3" fmla="*/ 0 w 2090619"/>
              <a:gd name="connsiteY3" fmla="*/ 1927821 h 1927821"/>
              <a:gd name="connsiteX4" fmla="*/ 0 w 2090619"/>
              <a:gd name="connsiteY4" fmla="*/ 0 h 19278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0619" h="1927821">
                <a:moveTo>
                  <a:pt x="0" y="0"/>
                </a:moveTo>
                <a:lnTo>
                  <a:pt x="2090619" y="0"/>
                </a:lnTo>
                <a:lnTo>
                  <a:pt x="2090619" y="1927821"/>
                </a:lnTo>
                <a:lnTo>
                  <a:pt x="0" y="19278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41209" tIns="0" rIns="0" bIns="0" numCol="1" spcCol="1270" anchor="t" anchorCtr="0">
            <a:noAutofit/>
          </a:bodyPr>
          <a:lstStyle/>
          <a:p>
            <a:pPr marL="0" lvl="0" indent="0" algn="l" defTabSz="1066800">
              <a:lnSpc>
                <a:spcPct val="90000"/>
              </a:lnSpc>
              <a:spcBef>
                <a:spcPct val="0"/>
              </a:spcBef>
              <a:spcAft>
                <a:spcPct val="35000"/>
              </a:spcAft>
              <a:buNone/>
            </a:pPr>
            <a:r>
              <a:rPr lang="en-US" sz="4400" b="1" kern="1200" dirty="0">
                <a:solidFill>
                  <a:schemeClr val="accent5"/>
                </a:solidFill>
                <a:effectLst>
                  <a:outerShdw blurRad="38100" dist="38100" dir="2700000" algn="tl">
                    <a:srgbClr val="000000">
                      <a:alpha val="43137"/>
                    </a:srgbClr>
                  </a:outerShdw>
                </a:effectLst>
              </a:rPr>
              <a:t>Examination</a:t>
            </a:r>
            <a:endParaRPr lang="en-US" sz="3200" b="1" kern="1200" dirty="0">
              <a:solidFill>
                <a:schemeClr val="accent5"/>
              </a:solidFill>
              <a:effectLst>
                <a:outerShdw blurRad="38100" dist="38100" dir="2700000" algn="tl">
                  <a:srgbClr val="000000">
                    <a:alpha val="43137"/>
                  </a:srgbClr>
                </a:outerShdw>
              </a:effectLst>
            </a:endParaRPr>
          </a:p>
        </p:txBody>
      </p:sp>
      <p:grpSp>
        <p:nvGrpSpPr>
          <p:cNvPr id="15" name="Group 14">
            <a:extLst>
              <a:ext uri="{FF2B5EF4-FFF2-40B4-BE49-F238E27FC236}">
                <a16:creationId xmlns:a16="http://schemas.microsoft.com/office/drawing/2014/main" id="{E1AB090A-1C2D-4740-A4B0-D645EE7BC40B}"/>
              </a:ext>
            </a:extLst>
          </p:cNvPr>
          <p:cNvGrpSpPr/>
          <p:nvPr/>
        </p:nvGrpSpPr>
        <p:grpSpPr>
          <a:xfrm>
            <a:off x="919320" y="817445"/>
            <a:ext cx="8218557" cy="5136597"/>
            <a:chOff x="5556738" y="1696392"/>
            <a:chExt cx="5670062" cy="3543788"/>
          </a:xfrm>
        </p:grpSpPr>
        <p:sp>
          <p:nvSpPr>
            <p:cNvPr id="7" name="Shape 6">
              <a:extLst>
                <a:ext uri="{FF2B5EF4-FFF2-40B4-BE49-F238E27FC236}">
                  <a16:creationId xmlns:a16="http://schemas.microsoft.com/office/drawing/2014/main" id="{4C799171-D245-4DDE-ACE9-2267BF8E6654}"/>
                </a:ext>
              </a:extLst>
            </p:cNvPr>
            <p:cNvSpPr/>
            <p:nvPr/>
          </p:nvSpPr>
          <p:spPr>
            <a:xfrm>
              <a:off x="5556738" y="1696392"/>
              <a:ext cx="5670062" cy="3543788"/>
            </a:xfrm>
            <a:prstGeom prst="swooshArrow">
              <a:avLst>
                <a:gd name="adj1" fmla="val 25000"/>
                <a:gd name="adj2" fmla="val 25000"/>
              </a:avLst>
            </a:prstGeom>
            <a:solidFill>
              <a:schemeClr val="accent2"/>
            </a:solidFill>
            <a:ln w="19050">
              <a:solidFill>
                <a:schemeClr val="bg1"/>
              </a:solidFill>
            </a:ln>
          </p:spPr>
          <p:style>
            <a:lnRef idx="0">
              <a:scrgbClr r="0" g="0" b="0"/>
            </a:lnRef>
            <a:fillRef idx="0">
              <a:scrgbClr r="0" g="0" b="0"/>
            </a:fillRef>
            <a:effectRef idx="0">
              <a:scrgbClr r="0" g="0" b="0"/>
            </a:effectRef>
            <a:fontRef idx="minor">
              <a:schemeClr val="lt1"/>
            </a:fontRef>
          </p:style>
          <p:txBody>
            <a:bodyPr/>
            <a:lstStyle/>
            <a:p>
              <a:endParaRPr lang="en-US" dirty="0"/>
            </a:p>
          </p:txBody>
        </p:sp>
        <p:sp>
          <p:nvSpPr>
            <p:cNvPr id="8" name="Oval 7">
              <a:extLst>
                <a:ext uri="{FF2B5EF4-FFF2-40B4-BE49-F238E27FC236}">
                  <a16:creationId xmlns:a16="http://schemas.microsoft.com/office/drawing/2014/main" id="{AF336990-7DC0-4FE4-9DC9-EA97A9D580E4}"/>
                </a:ext>
              </a:extLst>
            </p:cNvPr>
            <p:cNvSpPr/>
            <p:nvPr/>
          </p:nvSpPr>
          <p:spPr>
            <a:xfrm>
              <a:off x="6276835" y="4142315"/>
              <a:ext cx="147421" cy="147421"/>
            </a:xfrm>
            <a:prstGeom prst="ellipse">
              <a:avLst/>
            </a:prstGeom>
            <a:ln>
              <a:solidFill>
                <a:schemeClr val="bg1"/>
              </a:solidFill>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10" name="Oval 9">
              <a:extLst>
                <a:ext uri="{FF2B5EF4-FFF2-40B4-BE49-F238E27FC236}">
                  <a16:creationId xmlns:a16="http://schemas.microsoft.com/office/drawing/2014/main" id="{CC75D0C6-9746-43FB-B8FC-3A62E09C6430}"/>
                </a:ext>
              </a:extLst>
            </p:cNvPr>
            <p:cNvSpPr/>
            <p:nvPr/>
          </p:nvSpPr>
          <p:spPr>
            <a:xfrm>
              <a:off x="7578115" y="3179113"/>
              <a:ext cx="266492" cy="266492"/>
            </a:xfrm>
            <a:prstGeom prst="ellipse">
              <a:avLst/>
            </a:prstGeom>
            <a:ln>
              <a:solidFill>
                <a:schemeClr val="bg1"/>
              </a:solidFill>
            </a:ln>
          </p:spPr>
          <p:style>
            <a:lnRef idx="0">
              <a:schemeClr val="accent5"/>
            </a:lnRef>
            <a:fillRef idx="3">
              <a:schemeClr val="accent5"/>
            </a:fillRef>
            <a:effectRef idx="3">
              <a:schemeClr val="accent5"/>
            </a:effectRef>
            <a:fontRef idx="minor">
              <a:schemeClr val="lt1"/>
            </a:fontRef>
          </p:style>
        </p:sp>
        <p:sp>
          <p:nvSpPr>
            <p:cNvPr id="12" name="Oval 11">
              <a:extLst>
                <a:ext uri="{FF2B5EF4-FFF2-40B4-BE49-F238E27FC236}">
                  <a16:creationId xmlns:a16="http://schemas.microsoft.com/office/drawing/2014/main" id="{79CB294F-802B-44B8-8855-27AF16AB1CF7}"/>
                </a:ext>
              </a:extLst>
            </p:cNvPr>
            <p:cNvSpPr/>
            <p:nvPr/>
          </p:nvSpPr>
          <p:spPr>
            <a:xfrm>
              <a:off x="9143052" y="2592970"/>
              <a:ext cx="368554" cy="368554"/>
            </a:xfrm>
            <a:prstGeom prst="ellipse">
              <a:avLst/>
            </a:prstGeom>
            <a:ln>
              <a:solidFill>
                <a:schemeClr val="bg1"/>
              </a:solidFill>
            </a:ln>
          </p:spPr>
          <p:style>
            <a:lnRef idx="0">
              <a:schemeClr val="accent6"/>
            </a:lnRef>
            <a:fillRef idx="3">
              <a:schemeClr val="accent6"/>
            </a:fillRef>
            <a:effectRef idx="3">
              <a:schemeClr val="accent6"/>
            </a:effectRef>
            <a:fontRef idx="minor">
              <a:schemeClr val="lt1"/>
            </a:fontRef>
          </p:style>
        </p:sp>
      </p:grpSp>
      <p:sp>
        <p:nvSpPr>
          <p:cNvPr id="13" name="Freeform: Shape 12">
            <a:extLst>
              <a:ext uri="{FF2B5EF4-FFF2-40B4-BE49-F238E27FC236}">
                <a16:creationId xmlns:a16="http://schemas.microsoft.com/office/drawing/2014/main" id="{49FF2738-1FC3-4D7C-BF79-220B96906526}"/>
              </a:ext>
            </a:extLst>
          </p:cNvPr>
          <p:cNvSpPr/>
          <p:nvPr/>
        </p:nvSpPr>
        <p:spPr>
          <a:xfrm>
            <a:off x="5555379" y="3118780"/>
            <a:ext cx="3108841" cy="553040"/>
          </a:xfrm>
          <a:custGeom>
            <a:avLst/>
            <a:gdLst>
              <a:gd name="connsiteX0" fmla="*/ 0 w 1812904"/>
              <a:gd name="connsiteY0" fmla="*/ 0 h 2462933"/>
              <a:gd name="connsiteX1" fmla="*/ 1812904 w 1812904"/>
              <a:gd name="connsiteY1" fmla="*/ 0 h 2462933"/>
              <a:gd name="connsiteX2" fmla="*/ 1812904 w 1812904"/>
              <a:gd name="connsiteY2" fmla="*/ 2462933 h 2462933"/>
              <a:gd name="connsiteX3" fmla="*/ 0 w 1812904"/>
              <a:gd name="connsiteY3" fmla="*/ 2462933 h 2462933"/>
              <a:gd name="connsiteX4" fmla="*/ 0 w 1812904"/>
              <a:gd name="connsiteY4" fmla="*/ 0 h 24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904" h="2462933">
                <a:moveTo>
                  <a:pt x="0" y="0"/>
                </a:moveTo>
                <a:lnTo>
                  <a:pt x="1812904" y="0"/>
                </a:lnTo>
                <a:lnTo>
                  <a:pt x="1812904" y="2462933"/>
                </a:lnTo>
                <a:lnTo>
                  <a:pt x="0" y="246293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5289" tIns="0" rIns="0" bIns="0" numCol="1" spcCol="1270" anchor="t" anchorCtr="0">
            <a:noAutofit/>
          </a:bodyPr>
          <a:lstStyle/>
          <a:p>
            <a:pPr marL="0" lvl="0" indent="0" algn="l" defTabSz="1066800">
              <a:lnSpc>
                <a:spcPct val="90000"/>
              </a:lnSpc>
              <a:spcBef>
                <a:spcPct val="0"/>
              </a:spcBef>
              <a:spcAft>
                <a:spcPct val="35000"/>
              </a:spcAft>
              <a:buNone/>
            </a:pPr>
            <a:r>
              <a:rPr lang="en-US" sz="4400" b="1" kern="1200" dirty="0">
                <a:solidFill>
                  <a:schemeClr val="accent6"/>
                </a:solidFill>
                <a:effectLst>
                  <a:outerShdw blurRad="38100" dist="38100" dir="2700000" algn="tl">
                    <a:srgbClr val="000000">
                      <a:alpha val="43137"/>
                    </a:srgbClr>
                  </a:outerShdw>
                </a:effectLst>
              </a:rPr>
              <a:t>Application</a:t>
            </a:r>
            <a:endParaRPr lang="en-US" sz="3200" b="1" kern="1200" dirty="0">
              <a:solidFill>
                <a:schemeClr val="accent6"/>
              </a:solidFill>
              <a:effectLst>
                <a:outerShdw blurRad="38100" dist="38100" dir="2700000" algn="tl">
                  <a:srgbClr val="000000">
                    <a:alpha val="43137"/>
                  </a:srgbClr>
                </a:outerShdw>
              </a:effectLst>
            </a:endParaRPr>
          </a:p>
        </p:txBody>
      </p:sp>
      <p:sp>
        <p:nvSpPr>
          <p:cNvPr id="17" name="Freeform: Shape 16">
            <a:extLst>
              <a:ext uri="{FF2B5EF4-FFF2-40B4-BE49-F238E27FC236}">
                <a16:creationId xmlns:a16="http://schemas.microsoft.com/office/drawing/2014/main" id="{37D90297-D785-4FDC-BDD1-A78FC1695EC5}"/>
              </a:ext>
            </a:extLst>
          </p:cNvPr>
          <p:cNvSpPr/>
          <p:nvPr/>
        </p:nvSpPr>
        <p:spPr>
          <a:xfrm>
            <a:off x="8224163" y="74343"/>
            <a:ext cx="3277958" cy="1382686"/>
          </a:xfrm>
          <a:custGeom>
            <a:avLst/>
            <a:gdLst>
              <a:gd name="connsiteX0" fmla="*/ 0 w 1812904"/>
              <a:gd name="connsiteY0" fmla="*/ 0 h 2462933"/>
              <a:gd name="connsiteX1" fmla="*/ 1812904 w 1812904"/>
              <a:gd name="connsiteY1" fmla="*/ 0 h 2462933"/>
              <a:gd name="connsiteX2" fmla="*/ 1812904 w 1812904"/>
              <a:gd name="connsiteY2" fmla="*/ 2462933 h 2462933"/>
              <a:gd name="connsiteX3" fmla="*/ 0 w 1812904"/>
              <a:gd name="connsiteY3" fmla="*/ 2462933 h 2462933"/>
              <a:gd name="connsiteX4" fmla="*/ 0 w 1812904"/>
              <a:gd name="connsiteY4" fmla="*/ 0 h 24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2904" h="2462933">
                <a:moveTo>
                  <a:pt x="0" y="0"/>
                </a:moveTo>
                <a:lnTo>
                  <a:pt x="1812904" y="0"/>
                </a:lnTo>
                <a:lnTo>
                  <a:pt x="1812904" y="2462933"/>
                </a:lnTo>
                <a:lnTo>
                  <a:pt x="0" y="2462933"/>
                </a:lnTo>
                <a:lnTo>
                  <a:pt x="0" y="0"/>
                </a:lnTo>
                <a:close/>
              </a:path>
            </a:pathLst>
          </a:cu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lvl="0" algn="r" defTabSz="0">
              <a:spcBef>
                <a:spcPct val="0"/>
              </a:spcBef>
              <a:buNone/>
            </a:pPr>
            <a:r>
              <a:rPr lang="en-US" sz="4400" b="1" dirty="0">
                <a:solidFill>
                  <a:srgbClr val="C00000"/>
                </a:solidFill>
                <a:effectLst>
                  <a:outerShdw blurRad="38100" dist="38100" dir="2700000" algn="tl">
                    <a:srgbClr val="000000">
                      <a:alpha val="43137"/>
                    </a:srgbClr>
                  </a:outerShdw>
                </a:effectLst>
              </a:rPr>
              <a:t>Discipleship</a:t>
            </a:r>
          </a:p>
          <a:p>
            <a:pPr lvl="0" algn="r" defTabSz="0">
              <a:spcBef>
                <a:spcPct val="0"/>
              </a:spcBef>
              <a:buNone/>
            </a:pPr>
            <a:r>
              <a:rPr lang="en-US" sz="4400" b="1" dirty="0">
                <a:solidFill>
                  <a:srgbClr val="C00000"/>
                </a:solidFill>
                <a:effectLst>
                  <a:outerShdw blurRad="38100" dist="38100" dir="2700000" algn="tl">
                    <a:srgbClr val="000000">
                      <a:alpha val="43137"/>
                    </a:srgbClr>
                  </a:outerShdw>
                </a:effectLst>
              </a:rPr>
              <a:t>Goal</a:t>
            </a:r>
          </a:p>
        </p:txBody>
      </p:sp>
      <p:pic>
        <p:nvPicPr>
          <p:cNvPr id="18" name="Picture 17" descr="Text&#10;&#10;Description automatically generated with low confidence">
            <a:extLst>
              <a:ext uri="{FF2B5EF4-FFF2-40B4-BE49-F238E27FC236}">
                <a16:creationId xmlns:a16="http://schemas.microsoft.com/office/drawing/2014/main" id="{257198E3-4949-4342-B253-0C890F45D9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60075" y="6317874"/>
            <a:ext cx="2231925" cy="540126"/>
          </a:xfrm>
          <a:prstGeom prst="rect">
            <a:avLst/>
          </a:prstGeom>
        </p:spPr>
      </p:pic>
      <p:pic>
        <p:nvPicPr>
          <p:cNvPr id="21" name="Picture 20" descr="A picture containing text, sign, vector graphics&#10;&#10;Description automatically generated">
            <a:extLst>
              <a:ext uri="{FF2B5EF4-FFF2-40B4-BE49-F238E27FC236}">
                <a16:creationId xmlns:a16="http://schemas.microsoft.com/office/drawing/2014/main" id="{CCA002FA-1849-48C0-B1C5-FB5948E4BB3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176962"/>
            <a:ext cx="797291" cy="797291"/>
          </a:xfrm>
          <a:prstGeom prst="rect">
            <a:avLst/>
          </a:prstGeom>
        </p:spPr>
      </p:pic>
    </p:spTree>
    <p:extLst>
      <p:ext uri="{BB962C8B-B14F-4D97-AF65-F5344CB8AC3E}">
        <p14:creationId xmlns:p14="http://schemas.microsoft.com/office/powerpoint/2010/main" val="129824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FF7266-3326-47E8-AD36-D99C3F4423BC}"/>
              </a:ext>
            </a:extLst>
          </p:cNvPr>
          <p:cNvSpPr>
            <a:spLocks noGrp="1"/>
          </p:cNvSpPr>
          <p:nvPr>
            <p:ph type="title"/>
          </p:nvPr>
        </p:nvSpPr>
        <p:spPr>
          <a:xfrm>
            <a:off x="838200" y="365125"/>
            <a:ext cx="10515600" cy="1325563"/>
          </a:xfrm>
        </p:spPr>
        <p:txBody>
          <a:bodyPr>
            <a:normAutofit/>
          </a:bodyPr>
          <a:lstStyle/>
          <a:p>
            <a:pPr algn="l"/>
            <a:r>
              <a:rPr lang="en-US" sz="8000" dirty="0"/>
              <a:t>5 Principles to Engage</a:t>
            </a:r>
          </a:p>
        </p:txBody>
      </p:sp>
      <p:graphicFrame>
        <p:nvGraphicFramePr>
          <p:cNvPr id="6" name="Content Placeholder 5">
            <a:extLst>
              <a:ext uri="{FF2B5EF4-FFF2-40B4-BE49-F238E27FC236}">
                <a16:creationId xmlns:a16="http://schemas.microsoft.com/office/drawing/2014/main" id="{0BB60460-CFE7-4800-944C-9C5BA8F5674E}"/>
              </a:ext>
            </a:extLst>
          </p:cNvPr>
          <p:cNvGraphicFramePr>
            <a:graphicFrameLocks noGrp="1"/>
          </p:cNvGraphicFramePr>
          <p:nvPr>
            <p:ph idx="1"/>
            <p:extLst>
              <p:ext uri="{D42A27DB-BD31-4B8C-83A1-F6EECF244321}">
                <p14:modId xmlns:p14="http://schemas.microsoft.com/office/powerpoint/2010/main" val="1181967247"/>
              </p:ext>
            </p:extLst>
          </p:nvPr>
        </p:nvGraphicFramePr>
        <p:xfrm>
          <a:off x="838200" y="1818042"/>
          <a:ext cx="10511118" cy="43589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A picture containing text, sign, vector graphics&#10;&#10;Description automatically generated">
            <a:extLst>
              <a:ext uri="{FF2B5EF4-FFF2-40B4-BE49-F238E27FC236}">
                <a16:creationId xmlns:a16="http://schemas.microsoft.com/office/drawing/2014/main" id="{32F4A8AE-C5C8-44B1-8F44-26A34E48990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176962"/>
            <a:ext cx="797291" cy="797291"/>
          </a:xfrm>
          <a:prstGeom prst="rect">
            <a:avLst/>
          </a:prstGeom>
        </p:spPr>
      </p:pic>
    </p:spTree>
    <p:extLst>
      <p:ext uri="{BB962C8B-B14F-4D97-AF65-F5344CB8AC3E}">
        <p14:creationId xmlns:p14="http://schemas.microsoft.com/office/powerpoint/2010/main" val="1415230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graphicEl>
                                              <a:dgm id="{B10D4963-E1F0-4017-94A9-3CD360A991F9}"/>
                                            </p:graphicEl>
                                          </p:spTgt>
                                        </p:tgtEl>
                                        <p:attrNameLst>
                                          <p:attrName>style.visibility</p:attrName>
                                        </p:attrNameLst>
                                      </p:cBhvr>
                                      <p:to>
                                        <p:strVal val="visible"/>
                                      </p:to>
                                    </p:set>
                                    <p:animEffect transition="in" filter="fade">
                                      <p:cBhvr>
                                        <p:cTn id="7" dur="1000"/>
                                        <p:tgtEl>
                                          <p:spTgt spid="6">
                                            <p:graphicEl>
                                              <a:dgm id="{B10D4963-E1F0-4017-94A9-3CD360A991F9}"/>
                                            </p:graphicEl>
                                          </p:spTgt>
                                        </p:tgtEl>
                                      </p:cBhvr>
                                    </p:animEffect>
                                    <p:anim calcmode="lin" valueType="num">
                                      <p:cBhvr>
                                        <p:cTn id="8" dur="1000" fill="hold"/>
                                        <p:tgtEl>
                                          <p:spTgt spid="6">
                                            <p:graphicEl>
                                              <a:dgm id="{B10D4963-E1F0-4017-94A9-3CD360A991F9}"/>
                                            </p:graphicEl>
                                          </p:spTgt>
                                        </p:tgtEl>
                                        <p:attrNameLst>
                                          <p:attrName>ppt_x</p:attrName>
                                        </p:attrNameLst>
                                      </p:cBhvr>
                                      <p:tavLst>
                                        <p:tav tm="0">
                                          <p:val>
                                            <p:strVal val="#ppt_x"/>
                                          </p:val>
                                        </p:tav>
                                        <p:tav tm="100000">
                                          <p:val>
                                            <p:strVal val="#ppt_x"/>
                                          </p:val>
                                        </p:tav>
                                      </p:tavLst>
                                    </p:anim>
                                    <p:anim calcmode="lin" valueType="num">
                                      <p:cBhvr>
                                        <p:cTn id="9" dur="1000" fill="hold"/>
                                        <p:tgtEl>
                                          <p:spTgt spid="6">
                                            <p:graphicEl>
                                              <a:dgm id="{B10D4963-E1F0-4017-94A9-3CD360A991F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17EC1CF0-47CA-4373-9481-B973FF823F25}"/>
                                            </p:graphicEl>
                                          </p:spTgt>
                                        </p:tgtEl>
                                        <p:attrNameLst>
                                          <p:attrName>style.visibility</p:attrName>
                                        </p:attrNameLst>
                                      </p:cBhvr>
                                      <p:to>
                                        <p:strVal val="visible"/>
                                      </p:to>
                                    </p:set>
                                    <p:animEffect transition="in" filter="fade">
                                      <p:cBhvr>
                                        <p:cTn id="14" dur="1000"/>
                                        <p:tgtEl>
                                          <p:spTgt spid="6">
                                            <p:graphicEl>
                                              <a:dgm id="{17EC1CF0-47CA-4373-9481-B973FF823F25}"/>
                                            </p:graphicEl>
                                          </p:spTgt>
                                        </p:tgtEl>
                                      </p:cBhvr>
                                    </p:animEffect>
                                    <p:anim calcmode="lin" valueType="num">
                                      <p:cBhvr>
                                        <p:cTn id="15" dur="1000" fill="hold"/>
                                        <p:tgtEl>
                                          <p:spTgt spid="6">
                                            <p:graphicEl>
                                              <a:dgm id="{17EC1CF0-47CA-4373-9481-B973FF823F25}"/>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17EC1CF0-47CA-4373-9481-B973FF823F2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C0D01E0-33A5-4C08-85A5-338B8C4E42E2}"/>
                                            </p:graphicEl>
                                          </p:spTgt>
                                        </p:tgtEl>
                                        <p:attrNameLst>
                                          <p:attrName>style.visibility</p:attrName>
                                        </p:attrNameLst>
                                      </p:cBhvr>
                                      <p:to>
                                        <p:strVal val="visible"/>
                                      </p:to>
                                    </p:set>
                                    <p:animEffect transition="in" filter="fade">
                                      <p:cBhvr>
                                        <p:cTn id="21" dur="1000"/>
                                        <p:tgtEl>
                                          <p:spTgt spid="6">
                                            <p:graphicEl>
                                              <a:dgm id="{9C0D01E0-33A5-4C08-85A5-338B8C4E42E2}"/>
                                            </p:graphicEl>
                                          </p:spTgt>
                                        </p:tgtEl>
                                      </p:cBhvr>
                                    </p:animEffect>
                                    <p:anim calcmode="lin" valueType="num">
                                      <p:cBhvr>
                                        <p:cTn id="22" dur="1000" fill="hold"/>
                                        <p:tgtEl>
                                          <p:spTgt spid="6">
                                            <p:graphicEl>
                                              <a:dgm id="{9C0D01E0-33A5-4C08-85A5-338B8C4E42E2}"/>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C0D01E0-33A5-4C08-85A5-338B8C4E42E2}"/>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AF603C32-6187-49BB-A30E-90E0CC9AFEB8}"/>
                                            </p:graphicEl>
                                          </p:spTgt>
                                        </p:tgtEl>
                                        <p:attrNameLst>
                                          <p:attrName>style.visibility</p:attrName>
                                        </p:attrNameLst>
                                      </p:cBhvr>
                                      <p:to>
                                        <p:strVal val="visible"/>
                                      </p:to>
                                    </p:set>
                                    <p:animEffect transition="in" filter="fade">
                                      <p:cBhvr>
                                        <p:cTn id="28" dur="1000"/>
                                        <p:tgtEl>
                                          <p:spTgt spid="6">
                                            <p:graphicEl>
                                              <a:dgm id="{AF603C32-6187-49BB-A30E-90E0CC9AFEB8}"/>
                                            </p:graphicEl>
                                          </p:spTgt>
                                        </p:tgtEl>
                                      </p:cBhvr>
                                    </p:animEffect>
                                    <p:anim calcmode="lin" valueType="num">
                                      <p:cBhvr>
                                        <p:cTn id="29" dur="1000" fill="hold"/>
                                        <p:tgtEl>
                                          <p:spTgt spid="6">
                                            <p:graphicEl>
                                              <a:dgm id="{AF603C32-6187-49BB-A30E-90E0CC9AFEB8}"/>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AF603C32-6187-49BB-A30E-90E0CC9AFEB8}"/>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02237001-9C7F-43DC-AED2-A9AD5B3069C1}"/>
                                            </p:graphicEl>
                                          </p:spTgt>
                                        </p:tgtEl>
                                        <p:attrNameLst>
                                          <p:attrName>style.visibility</p:attrName>
                                        </p:attrNameLst>
                                      </p:cBhvr>
                                      <p:to>
                                        <p:strVal val="visible"/>
                                      </p:to>
                                    </p:set>
                                    <p:animEffect transition="in" filter="fade">
                                      <p:cBhvr>
                                        <p:cTn id="35" dur="1000"/>
                                        <p:tgtEl>
                                          <p:spTgt spid="6">
                                            <p:graphicEl>
                                              <a:dgm id="{02237001-9C7F-43DC-AED2-A9AD5B3069C1}"/>
                                            </p:graphicEl>
                                          </p:spTgt>
                                        </p:tgtEl>
                                      </p:cBhvr>
                                    </p:animEffect>
                                    <p:anim calcmode="lin" valueType="num">
                                      <p:cBhvr>
                                        <p:cTn id="36" dur="1000" fill="hold"/>
                                        <p:tgtEl>
                                          <p:spTgt spid="6">
                                            <p:graphicEl>
                                              <a:dgm id="{02237001-9C7F-43DC-AED2-A9AD5B3069C1}"/>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02237001-9C7F-43DC-AED2-A9AD5B3069C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798CD3A-A87F-44EC-B76A-E0D7E68809C7}"/>
              </a:ext>
            </a:extLst>
          </p:cNvPr>
          <p:cNvSpPr>
            <a:spLocks noGrp="1"/>
          </p:cNvSpPr>
          <p:nvPr>
            <p:ph type="title"/>
          </p:nvPr>
        </p:nvSpPr>
        <p:spPr>
          <a:xfrm>
            <a:off x="838200" y="365125"/>
            <a:ext cx="10515600" cy="1325563"/>
          </a:xfrm>
          <a:noFill/>
        </p:spPr>
        <p:txBody>
          <a:bodyPr>
            <a:normAutofit/>
          </a:bodyPr>
          <a:lstStyle/>
          <a:p>
            <a:r>
              <a:rPr lang="en-US" sz="8000" dirty="0"/>
              <a:t>1 Reason to Teach</a:t>
            </a:r>
          </a:p>
        </p:txBody>
      </p:sp>
      <p:sp>
        <p:nvSpPr>
          <p:cNvPr id="13317" name="Rectangle 5"/>
          <p:cNvSpPr>
            <a:spLocks noGrp="1" noChangeArrowheads="1"/>
          </p:cNvSpPr>
          <p:nvPr>
            <p:ph type="body" idx="1"/>
          </p:nvPr>
        </p:nvSpPr>
        <p:spPr>
          <a:xfrm>
            <a:off x="1812360" y="5466251"/>
            <a:ext cx="8567280" cy="618027"/>
          </a:xfrm>
        </p:spPr>
        <p:txBody>
          <a:bodyPr vert="horz" lIns="0" tIns="0" rIns="0" bIns="0" rtlCol="0" anchor="t">
            <a:noAutofit/>
          </a:bodyPr>
          <a:lstStyle/>
          <a:p>
            <a:pPr marL="0" indent="0" defTabSz="914145">
              <a:spcBef>
                <a:spcPts val="211"/>
              </a:spcBef>
              <a:buNone/>
            </a:pPr>
            <a:r>
              <a:rPr lang="en-US" sz="1800" dirty="0">
                <a:sym typeface="Helvetica" pitchFamily="34" charset="0"/>
              </a:rPr>
              <a:t>When Jesus landed and saw a large crowd, he had compassion on them, because they were like sheep without a shepherd. So he began teaching them many things. (Mark 6:34)</a:t>
            </a:r>
            <a:endParaRPr lang="en-US" sz="3600" dirty="0"/>
          </a:p>
        </p:txBody>
      </p:sp>
      <p:sp>
        <p:nvSpPr>
          <p:cNvPr id="4" name="TextBox 3">
            <a:extLst>
              <a:ext uri="{FF2B5EF4-FFF2-40B4-BE49-F238E27FC236}">
                <a16:creationId xmlns:a16="http://schemas.microsoft.com/office/drawing/2014/main" id="{EA598730-609E-4BAD-ACB1-79B68F93423D}"/>
              </a:ext>
            </a:extLst>
          </p:cNvPr>
          <p:cNvSpPr txBox="1"/>
          <p:nvPr/>
        </p:nvSpPr>
        <p:spPr>
          <a:xfrm>
            <a:off x="1005826" y="2459504"/>
            <a:ext cx="10180348" cy="1938992"/>
          </a:xfrm>
          <a:prstGeom prst="rect">
            <a:avLst/>
          </a:prstGeom>
          <a:noFill/>
        </p:spPr>
        <p:txBody>
          <a:bodyPr wrap="square" rtlCol="0">
            <a:spAutoFit/>
          </a:bodyPr>
          <a:lstStyle/>
          <a:p>
            <a:r>
              <a:rPr lang="en-US" sz="6000" i="1" dirty="0">
                <a:solidFill>
                  <a:srgbClr val="0D7D9E"/>
                </a:solidFill>
              </a:rPr>
              <a:t>To equip people to follow Jesus the Shepherd. To make disciples.</a:t>
            </a:r>
          </a:p>
        </p:txBody>
      </p:sp>
      <p:pic>
        <p:nvPicPr>
          <p:cNvPr id="8" name="Picture 7" descr="A picture containing text, sign, vector graphics&#10;&#10;Description automatically generated">
            <a:extLst>
              <a:ext uri="{FF2B5EF4-FFF2-40B4-BE49-F238E27FC236}">
                <a16:creationId xmlns:a16="http://schemas.microsoft.com/office/drawing/2014/main" id="{735BA37E-A64C-4728-811A-2A55E63D15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6962"/>
            <a:ext cx="797291" cy="797291"/>
          </a:xfrm>
          <a:prstGeom prst="rect">
            <a:avLst/>
          </a:prstGeom>
        </p:spPr>
      </p:pic>
    </p:spTree>
    <p:extLst>
      <p:ext uri="{BB962C8B-B14F-4D97-AF65-F5344CB8AC3E}">
        <p14:creationId xmlns:p14="http://schemas.microsoft.com/office/powerpoint/2010/main" val="296292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fade">
                                      <p:cBhvr>
                                        <p:cTn id="7" dur="1000"/>
                                        <p:tgtEl>
                                          <p:spTgt spid="13317">
                                            <p:txEl>
                                              <p:pRg st="0" end="0"/>
                                            </p:txEl>
                                          </p:spTgt>
                                        </p:tgtEl>
                                      </p:cBhvr>
                                    </p:animEffect>
                                    <p:anim calcmode="lin" valueType="num">
                                      <p:cBhvr>
                                        <p:cTn id="8" dur="1000" fill="hold"/>
                                        <p:tgtEl>
                                          <p:spTgt spid="1331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with low confidence">
            <a:extLst>
              <a:ext uri="{FF2B5EF4-FFF2-40B4-BE49-F238E27FC236}">
                <a16:creationId xmlns:a16="http://schemas.microsoft.com/office/drawing/2014/main" id="{BD515766-17BD-4BC4-963D-250069A1FF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882" y="2874644"/>
            <a:ext cx="4571991" cy="1108709"/>
          </a:xfrm>
          <a:prstGeom prst="rect">
            <a:avLst/>
          </a:prstGeom>
        </p:spPr>
      </p:pic>
      <p:pic>
        <p:nvPicPr>
          <p:cNvPr id="3" name="Picture 2" descr="A picture containing logo&#10;&#10;Description automatically generated">
            <a:extLst>
              <a:ext uri="{FF2B5EF4-FFF2-40B4-BE49-F238E27FC236}">
                <a16:creationId xmlns:a16="http://schemas.microsoft.com/office/drawing/2014/main" id="{54A06B3E-F262-4CE6-BA3B-1F235A6132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2841" y="1859191"/>
            <a:ext cx="4481562" cy="2576898"/>
          </a:xfrm>
          <a:prstGeom prst="rect">
            <a:avLst/>
          </a:prstGeom>
        </p:spPr>
      </p:pic>
      <p:cxnSp>
        <p:nvCxnSpPr>
          <p:cNvPr id="5" name="Straight Connector 4">
            <a:extLst>
              <a:ext uri="{FF2B5EF4-FFF2-40B4-BE49-F238E27FC236}">
                <a16:creationId xmlns:a16="http://schemas.microsoft.com/office/drawing/2014/main" id="{564BF475-5BD3-4040-BCD5-B23C981DF9BE}"/>
              </a:ext>
            </a:extLst>
          </p:cNvPr>
          <p:cNvCxnSpPr/>
          <p:nvPr/>
        </p:nvCxnSpPr>
        <p:spPr>
          <a:xfrm>
            <a:off x="6080289" y="1400174"/>
            <a:ext cx="0" cy="4057650"/>
          </a:xfrm>
          <a:prstGeom prst="line">
            <a:avLst/>
          </a:prstGeom>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4AA600F3-E643-453C-8984-796E57DCA3EE}"/>
              </a:ext>
            </a:extLst>
          </p:cNvPr>
          <p:cNvSpPr txBox="1"/>
          <p:nvPr/>
        </p:nvSpPr>
        <p:spPr>
          <a:xfrm>
            <a:off x="6600082" y="4660102"/>
            <a:ext cx="5005794" cy="1569660"/>
          </a:xfrm>
          <a:prstGeom prst="rect">
            <a:avLst/>
          </a:prstGeom>
          <a:noFill/>
        </p:spPr>
        <p:txBody>
          <a:bodyPr wrap="none" rtlCol="0">
            <a:spAutoFit/>
          </a:bodyPr>
          <a:lstStyle/>
          <a:p>
            <a:pPr algn="ctr"/>
            <a:r>
              <a:rPr lang="en-US" sz="4000" dirty="0">
                <a:solidFill>
                  <a:srgbClr val="01567B"/>
                </a:solidFill>
              </a:rPr>
              <a:t>Teaching with Purpose:</a:t>
            </a:r>
          </a:p>
          <a:p>
            <a:pPr algn="ctr"/>
            <a:r>
              <a:rPr lang="en-US" sz="2800" dirty="0">
                <a:solidFill>
                  <a:srgbClr val="01567B"/>
                </a:solidFill>
              </a:rPr>
              <a:t>Engaging Adults in Discipleship-</a:t>
            </a:r>
          </a:p>
          <a:p>
            <a:pPr algn="ctr"/>
            <a:r>
              <a:rPr lang="en-US" sz="2800" dirty="0">
                <a:solidFill>
                  <a:srgbClr val="01567B"/>
                </a:solidFill>
              </a:rPr>
              <a:t>Focused Bible Study</a:t>
            </a:r>
          </a:p>
        </p:txBody>
      </p:sp>
      <p:cxnSp>
        <p:nvCxnSpPr>
          <p:cNvPr id="7" name="Straight Connector 6">
            <a:extLst>
              <a:ext uri="{FF2B5EF4-FFF2-40B4-BE49-F238E27FC236}">
                <a16:creationId xmlns:a16="http://schemas.microsoft.com/office/drawing/2014/main" id="{741E47DF-3B3A-405B-889D-BC6BEC5B1AE0}"/>
              </a:ext>
            </a:extLst>
          </p:cNvPr>
          <p:cNvCxnSpPr>
            <a:cxnSpLocks/>
          </p:cNvCxnSpPr>
          <p:nvPr/>
        </p:nvCxnSpPr>
        <p:spPr>
          <a:xfrm>
            <a:off x="6937610" y="4554592"/>
            <a:ext cx="4317820" cy="0"/>
          </a:xfrm>
          <a:prstGeom prst="line">
            <a:avLst/>
          </a:prstGeom>
          <a:ln>
            <a:solidFill>
              <a:srgbClr val="0156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445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735</TotalTime>
  <Words>1882</Words>
  <Application>Microsoft Office PowerPoint</Application>
  <PresentationFormat>Widescreen</PresentationFormat>
  <Paragraphs>153</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Noteworthy Bold</vt:lpstr>
      <vt:lpstr>Office Theme</vt:lpstr>
      <vt:lpstr>PowerPoint Presentation</vt:lpstr>
      <vt:lpstr>Today</vt:lpstr>
      <vt:lpstr>6 Priorities for Prep</vt:lpstr>
      <vt:lpstr>4 Steps to Focus</vt:lpstr>
      <vt:lpstr>5 Principles to Engage</vt:lpstr>
      <vt:lpstr>1 Reason to Teach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Adams</dc:creator>
  <cp:lastModifiedBy>David Adams</cp:lastModifiedBy>
  <cp:revision>7</cp:revision>
  <dcterms:created xsi:type="dcterms:W3CDTF">2021-09-02T13:26:33Z</dcterms:created>
  <dcterms:modified xsi:type="dcterms:W3CDTF">2022-11-16T16:33:29Z</dcterms:modified>
</cp:coreProperties>
</file>