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notesSlides/notesSlide16.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s>

</file>

<file path=ppt/charts/_rels/chart1.xml.rels><?xml version="1.0" encoding="UTF-8"?>
<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view3D>
      <c:rotX val="50"/>
      <c:hPercent val="32"/>
      <c:rotY val="299"/>
      <c:depthPercent val="100"/>
      <c:rAngAx val="0"/>
      <c:perspective val="30"/>
    </c:view3D>
    <c:floor>
      <c:spPr>
        <a:noFill/>
        <a:ln>
          <a:noFill/>
        </a:ln>
        <a:effectLst/>
        <a:sp3d/>
      </c:spPr>
    </c:floor>
    <c:sideWall>
      <c:spPr>
        <a:noFill/>
        <a:ln>
          <a:noFill/>
        </a:ln>
        <a:effectLst/>
        <a:sp3d/>
      </c:spPr>
    </c:sideWall>
    <c:backWall>
      <c:spPr>
        <a:noFill/>
        <a:ln>
          <a:noFill/>
        </a:ln>
        <a:effectLst/>
        <a:sp3d/>
      </c:spPr>
    </c:backWall>
    <c:plotArea>
      <c:layout>
        <c:manualLayout>
          <c:layoutTarget val="inner"/>
          <c:xMode val="edge"/>
          <c:yMode val="edge"/>
          <c:x val="0.005"/>
          <c:y val="0.005"/>
          <c:w val="0.99"/>
          <c:h val="0.9875"/>
        </c:manualLayout>
      </c:layout>
      <c:pie3DChart>
        <c:varyColors val="0"/>
        <c:ser>
          <c:idx val="0"/>
          <c:order val="0"/>
          <c:tx>
            <c:strRef>
              <c:f>Sheet1!$A$2</c:f>
              <c:strCache>
                <c:ptCount val="1"/>
                <c:pt idx="0">
                  <c:v>Sales</c:v>
                </c:pt>
              </c:strCache>
            </c:strRef>
          </c:tx>
          <c:spPr>
            <a:solidFill>
              <a:srgbClr val="00567D"/>
            </a:solidFill>
            <a:ln w="12700" cap="flat">
              <a:noFill/>
              <a:miter lim="400000"/>
            </a:ln>
            <a:effectLst/>
            <a:sp3d prstMaterial="matte"/>
          </c:spPr>
          <c:explosion val="10"/>
          <c:dPt>
            <c:idx val="0"/>
            <c:explosion val="10"/>
            <c:spPr>
              <a:solidFill>
                <a:srgbClr val="00567D"/>
              </a:solidFill>
              <a:ln w="12700" cap="flat">
                <a:noFill/>
                <a:miter lim="400000"/>
              </a:ln>
              <a:effectLst/>
              <a:sp3d prstMaterial="matte"/>
            </c:spPr>
          </c:dPt>
          <c:dPt>
            <c:idx val="1"/>
            <c:explosion val="3"/>
            <c:spPr>
              <a:solidFill>
                <a:srgbClr val="00AF42"/>
              </a:solidFill>
              <a:ln w="12700" cap="flat">
                <a:noFill/>
                <a:miter lim="400000"/>
              </a:ln>
              <a:effectLst/>
              <a:sp3d prstMaterial="matte"/>
            </c:spPr>
          </c:dPt>
          <c:dPt>
            <c:idx val="2"/>
            <c:explosion val="3"/>
            <c:spPr>
              <a:solidFill>
                <a:srgbClr val="FF784B"/>
              </a:solidFill>
              <a:ln w="12700" cap="flat">
                <a:noFill/>
                <a:miter lim="400000"/>
              </a:ln>
              <a:effectLst/>
              <a:sp3d prstMaterial="matte"/>
            </c:spPr>
          </c:dPt>
          <c:dPt>
            <c:idx val="3"/>
            <c:explosion val="3"/>
            <c:spPr>
              <a:solidFill>
                <a:srgbClr val="E7A13D"/>
              </a:solidFill>
              <a:ln w="12700" cap="flat">
                <a:noFill/>
                <a:miter lim="400000"/>
              </a:ln>
              <a:effectLst/>
              <a:sp3d prstMaterial="matte"/>
            </c:spPr>
          </c:dPt>
          <c:dLbls>
            <c:dLbl>
              <c:idx val="0"/>
              <c:numFmt formatCode="0.##" sourceLinked="0"/>
              <c:txPr>
                <a:bodyPr/>
                <a:lstStyle/>
                <a:p>
                  <a:pPr>
                    <a:defRPr b="0" i="0" strike="noStrike" sz="3600" u="none">
                      <a:solidFill>
                        <a:srgbClr val="05050F"/>
                      </a:solidFill>
                      <a:latin typeface="Nexa Bold"/>
                    </a:defRPr>
                  </a:pPr>
                </a:p>
              </c:txPr>
              <c:dLblPos val="inEnd"/>
              <c:showLegendKey val="0"/>
              <c:showVal val="0"/>
              <c:showCatName val="0"/>
              <c:showSerName val="0"/>
              <c:showPercent val="0"/>
              <c:showBubbleSize val="0"/>
            </c:dLbl>
            <c:dLbl>
              <c:idx val="1"/>
              <c:numFmt formatCode="0.#" sourceLinked="0"/>
              <c:txPr>
                <a:bodyPr/>
                <a:lstStyle/>
                <a:p>
                  <a:pPr>
                    <a:defRPr b="0" i="0" strike="noStrike" sz="3600" u="none">
                      <a:solidFill>
                        <a:srgbClr val="05050F"/>
                      </a:solidFill>
                      <a:latin typeface="Nexa Bold"/>
                    </a:defRPr>
                  </a:pPr>
                </a:p>
              </c:txPr>
              <c:dLblPos val="inEnd"/>
              <c:showLegendKey val="0"/>
              <c:showVal val="0"/>
              <c:showCatName val="0"/>
              <c:showSerName val="0"/>
              <c:showPercent val="0"/>
              <c:showBubbleSize val="0"/>
            </c:dLbl>
            <c:dLbl>
              <c:idx val="2"/>
              <c:numFmt formatCode="0.#" sourceLinked="0"/>
              <c:txPr>
                <a:bodyPr/>
                <a:lstStyle/>
                <a:p>
                  <a:pPr>
                    <a:defRPr b="0" i="0" strike="noStrike" sz="3600" u="none">
                      <a:solidFill>
                        <a:srgbClr val="05050F"/>
                      </a:solidFill>
                      <a:latin typeface="Nexa Bold"/>
                    </a:defRPr>
                  </a:pPr>
                </a:p>
              </c:txPr>
              <c:dLblPos val="inEnd"/>
              <c:showLegendKey val="0"/>
              <c:showVal val="0"/>
              <c:showCatName val="0"/>
              <c:showSerName val="0"/>
              <c:showPercent val="0"/>
              <c:showBubbleSize val="0"/>
            </c:dLbl>
            <c:dLbl>
              <c:idx val="3"/>
              <c:numFmt formatCode="0.#" sourceLinked="0"/>
              <c:txPr>
                <a:bodyPr/>
                <a:lstStyle/>
                <a:p>
                  <a:pPr>
                    <a:defRPr b="0" i="0" strike="noStrike" sz="3600" u="none">
                      <a:solidFill>
                        <a:srgbClr val="05050F"/>
                      </a:solidFill>
                      <a:latin typeface="Nexa Bold"/>
                    </a:defRPr>
                  </a:pPr>
                </a:p>
              </c:txPr>
              <c:dLblPos val="inEnd"/>
              <c:showLegendKey val="0"/>
              <c:showVal val="0"/>
              <c:showCatName val="0"/>
              <c:showSerName val="0"/>
              <c:showPercent val="0"/>
              <c:showBubbleSize val="0"/>
            </c:dLbl>
            <c:numFmt formatCode="0.##" sourceLinked="0"/>
            <c:txPr>
              <a:bodyPr/>
              <a:lstStyle/>
              <a:p>
                <a:pPr>
                  <a:defRPr b="0" i="0" strike="noStrike" sz="3600" u="none">
                    <a:solidFill>
                      <a:srgbClr val="05050F"/>
                    </a:solidFill>
                    <a:latin typeface="Nexa Bold"/>
                  </a:defRPr>
                </a:pPr>
              </a:p>
            </c:txPr>
            <c:dLblPos val="inEnd"/>
            <c:showLegendKey val="0"/>
            <c:showVal val="0"/>
            <c:showCatName val="0"/>
            <c:showSerName val="0"/>
            <c:showPercent val="0"/>
            <c:showBubbleSize val="0"/>
            <c:showLeaderLines val="0"/>
          </c:dLbls>
          <c:cat>
            <c:strRef>
              <c:f>Sheet1!$B$1:$E$1</c:f>
              <c:strCache>
                <c:ptCount val="4"/>
                <c:pt idx="0">
                  <c:v>1st Qtr</c:v>
                </c:pt>
                <c:pt idx="1">
                  <c:v>2nd Qtr</c:v>
                </c:pt>
                <c:pt idx="2">
                  <c:v>3rd Qtr</c:v>
                </c:pt>
                <c:pt idx="3">
                  <c:v>4th Qtr</c:v>
                </c:pt>
              </c:strCache>
            </c:strRef>
          </c:cat>
          <c:val>
            <c:numRef>
              <c:f>Sheet1!$B$2:$E$2</c:f>
              <c:numCache>
                <c:ptCount val="4"/>
                <c:pt idx="0">
                  <c:v>2.000000</c:v>
                </c:pt>
                <c:pt idx="1">
                  <c:v>1.000000</c:v>
                </c:pt>
                <c:pt idx="2">
                  <c:v>4.000000</c:v>
                </c:pt>
                <c:pt idx="3">
                  <c:v>3.000000</c:v>
                </c:pt>
              </c:numCache>
            </c:numRef>
          </c:val>
        </c:ser>
      </c:pie3DChart>
      <c:spPr>
        <a:noFill/>
        <a:ln w="12700" cap="flat">
          <a:noFill/>
          <a:miter lim="400000"/>
        </a:ln>
        <a:effectLst/>
      </c:spPr>
    </c:plotArea>
    <c:plotVisOnly val="1"/>
    <c:dispBlanksAs val="gap"/>
  </c:chart>
  <c:spPr>
    <a:noFill/>
    <a:ln>
      <a:noFill/>
    </a:ln>
    <a:effectLst/>
  </c:spPr>
  <c:externalData r:id="rId1">
    <c:autoUpdate val="0"/>
  </c:externalData>
</c:chartSpace>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366" name="Shape 366"/>
          <p:cNvSpPr/>
          <p:nvPr>
            <p:ph type="sldImg"/>
          </p:nvPr>
        </p:nvSpPr>
        <p:spPr>
          <a:xfrm>
            <a:off x="1143000" y="685800"/>
            <a:ext cx="4572000" cy="3429000"/>
          </a:xfrm>
          <a:prstGeom prst="rect">
            <a:avLst/>
          </a:prstGeom>
        </p:spPr>
        <p:txBody>
          <a:bodyPr/>
          <a:lstStyle/>
          <a:p>
            <a:pPr/>
          </a:p>
        </p:txBody>
      </p:sp>
      <p:sp>
        <p:nvSpPr>
          <p:cNvPr id="367" name="Shape 36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2" name="Shape 372"/>
          <p:cNvSpPr/>
          <p:nvPr>
            <p:ph type="sldImg"/>
          </p:nvPr>
        </p:nvSpPr>
        <p:spPr>
          <a:prstGeom prst="rect">
            <a:avLst/>
          </a:prstGeom>
        </p:spPr>
        <p:txBody>
          <a:bodyPr/>
          <a:lstStyle/>
          <a:p>
            <a:pPr/>
          </a:p>
        </p:txBody>
      </p:sp>
      <p:sp>
        <p:nvSpPr>
          <p:cNvPr id="373" name="Shape 373"/>
          <p:cNvSpPr/>
          <p:nvPr>
            <p:ph type="body" sz="quarter" idx="1"/>
          </p:nvPr>
        </p:nvSpPr>
        <p:spPr>
          <a:prstGeom prst="rect">
            <a:avLst/>
          </a:prstGeom>
        </p:spPr>
        <p:txBody>
          <a:bodyPr/>
          <a:lstStyle>
            <a:lvl1pPr>
              <a:defRPr sz="2000">
                <a:latin typeface="Nexa Bold"/>
                <a:ea typeface="Nexa Bold"/>
                <a:cs typeface="Nexa Bold"/>
                <a:sym typeface="Nexa Bold"/>
              </a:defRPr>
            </a:lvl1pPr>
          </a:lstStyle>
          <a:p>
            <a:pPr/>
            <a:r>
              <a:t>We’re looking today at 4 elements of a Bible study lesson…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4" name="Shape 594"/>
          <p:cNvSpPr/>
          <p:nvPr>
            <p:ph type="sldImg"/>
          </p:nvPr>
        </p:nvSpPr>
        <p:spPr>
          <a:prstGeom prst="rect">
            <a:avLst/>
          </a:prstGeom>
        </p:spPr>
        <p:txBody>
          <a:bodyPr/>
          <a:lstStyle/>
          <a:p>
            <a:pPr/>
          </a:p>
        </p:txBody>
      </p:sp>
      <p:sp>
        <p:nvSpPr>
          <p:cNvPr id="595" name="Shape 595"/>
          <p:cNvSpPr/>
          <p:nvPr>
            <p:ph type="body" sz="quarter" idx="1"/>
          </p:nvPr>
        </p:nvSpPr>
        <p:spPr>
          <a:prstGeom prst="rect">
            <a:avLst/>
          </a:prstGeom>
        </p:spPr>
        <p:txBody>
          <a:bodyPr/>
          <a:lstStyle>
            <a:lvl1pPr marR="42523" indent="42523" defTabSz="914400">
              <a:lnSpc>
                <a:spcPct val="100000"/>
              </a:lnSpc>
              <a:defRPr sz="2400">
                <a:uFill>
                  <a:solidFill>
                    <a:srgbClr val="000000"/>
                  </a:solidFill>
                </a:uFill>
                <a:latin typeface="Nexa Bold"/>
                <a:ea typeface="Nexa Bold"/>
                <a:cs typeface="Nexa Bold"/>
                <a:sym typeface="Nexa Bold"/>
              </a:defRPr>
            </a:lvl1pPr>
          </a:lstStyle>
          <a:p>
            <a:pPr/>
            <a:r>
              <a:t>GROW - not as much commentary - more discussion/small group minded…</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9" name="Shape 629"/>
          <p:cNvSpPr/>
          <p:nvPr>
            <p:ph type="sldImg"/>
          </p:nvPr>
        </p:nvSpPr>
        <p:spPr>
          <a:prstGeom prst="rect">
            <a:avLst/>
          </a:prstGeom>
        </p:spPr>
        <p:txBody>
          <a:bodyPr/>
          <a:lstStyle/>
          <a:p>
            <a:pPr/>
          </a:p>
        </p:txBody>
      </p:sp>
      <p:sp>
        <p:nvSpPr>
          <p:cNvPr id="630" name="Shape 630"/>
          <p:cNvSpPr/>
          <p:nvPr>
            <p:ph type="body" sz="quarter" idx="1"/>
          </p:nvPr>
        </p:nvSpPr>
        <p:spPr>
          <a:prstGeom prst="rect">
            <a:avLst/>
          </a:prstGeom>
        </p:spPr>
        <p:txBody>
          <a:bodyPr/>
          <a:lstStyle/>
          <a:p>
            <a:pPr marL="42523" marR="42523" defTabSz="914400">
              <a:lnSpc>
                <a:spcPct val="100000"/>
              </a:lnSpc>
              <a:buClr>
                <a:srgbClr val="000000"/>
              </a:buClr>
              <a:buFont typeface="Calibri"/>
              <a:defRPr sz="2000">
                <a:uFill>
                  <a:solidFill>
                    <a:srgbClr val="000000"/>
                  </a:solidFill>
                </a:uFill>
                <a:latin typeface="Nexa Bold"/>
                <a:ea typeface="Nexa Bold"/>
                <a:cs typeface="Nexa Bold"/>
                <a:sym typeface="Nexa Bold"/>
              </a:defRPr>
            </a:pPr>
            <a:r>
              <a:t>You can also bring in options of topical:</a:t>
            </a:r>
          </a:p>
          <a:p>
            <a:pPr marL="347324" marR="42523" indent="-304800" defTabSz="914400">
              <a:lnSpc>
                <a:spcPct val="100000"/>
              </a:lnSpc>
              <a:buSzPct val="123000"/>
              <a:buChar char="-"/>
              <a:defRPr sz="2000">
                <a:uFill>
                  <a:solidFill>
                    <a:srgbClr val="000000"/>
                  </a:solidFill>
                </a:uFill>
                <a:latin typeface="Nexa Bold"/>
                <a:ea typeface="Nexa Bold"/>
                <a:cs typeface="Nexa Bold"/>
                <a:sym typeface="Nexa Bold"/>
              </a:defRPr>
            </a:pPr>
            <a:r>
              <a:t>YM360/Leadertreks</a:t>
            </a:r>
          </a:p>
          <a:p>
            <a:pPr marL="347324" marR="42523" indent="-304800" defTabSz="914400">
              <a:lnSpc>
                <a:spcPct val="100000"/>
              </a:lnSpc>
              <a:buSzPct val="123000"/>
              <a:buChar char="-"/>
              <a:defRPr sz="2000">
                <a:uFill>
                  <a:solidFill>
                    <a:srgbClr val="000000"/>
                  </a:solidFill>
                </a:uFill>
                <a:latin typeface="Nexa Bold"/>
                <a:ea typeface="Nexa Bold"/>
                <a:cs typeface="Nexa Bold"/>
                <a:sym typeface="Nexa Bold"/>
              </a:defRPr>
            </a:pPr>
            <a:r>
              <a:t>Christian study book</a:t>
            </a:r>
          </a:p>
          <a:p>
            <a:pPr marL="42523" marR="42523" defTabSz="914400">
              <a:lnSpc>
                <a:spcPct val="100000"/>
              </a:lnSpc>
              <a:defRPr sz="2000">
                <a:uFill>
                  <a:solidFill>
                    <a:srgbClr val="000000"/>
                  </a:solidFill>
                </a:uFill>
                <a:latin typeface="Nexa Bold"/>
                <a:ea typeface="Nexa Bold"/>
                <a:cs typeface="Nexa Bold"/>
                <a:sym typeface="Nexa Bold"/>
              </a:defRPr>
            </a:pPr>
            <a:br/>
            <a:r>
              <a:t>Book of the Bible - commentary to help guide you.</a:t>
            </a:r>
          </a:p>
          <a:p>
            <a:pPr marL="42523" marR="42523" defTabSz="914400">
              <a:lnSpc>
                <a:spcPct val="100000"/>
              </a:lnSpc>
              <a:defRPr sz="2000">
                <a:uFill>
                  <a:solidFill>
                    <a:srgbClr val="000000"/>
                  </a:solidFill>
                </a:uFill>
                <a:latin typeface="Nexa Bold"/>
                <a:ea typeface="Nexa Bold"/>
                <a:cs typeface="Nexa Bold"/>
                <a:sym typeface="Nexa Bold"/>
              </a:defRPr>
            </a:pPr>
            <a:r>
              <a:t>EXAMPLE-</a:t>
            </a:r>
          </a:p>
          <a:p>
            <a:pPr marL="42523" marR="42523" defTabSz="914400">
              <a:lnSpc>
                <a:spcPct val="100000"/>
              </a:lnSpc>
              <a:defRPr sz="2000">
                <a:uFill>
                  <a:solidFill>
                    <a:srgbClr val="000000"/>
                  </a:solidFill>
                </a:uFill>
                <a:latin typeface="Nexa Bold"/>
                <a:ea typeface="Nexa Bold"/>
                <a:cs typeface="Nexa Bold"/>
                <a:sym typeface="Nexa Bold"/>
              </a:defRPr>
            </a:pPr>
            <a:r>
              <a:t>Christ-Centered Exposition Series</a:t>
            </a:r>
          </a:p>
          <a:p>
            <a:pPr marL="42523" marR="42523" defTabSz="914400">
              <a:lnSpc>
                <a:spcPct val="100000"/>
              </a:lnSpc>
              <a:defRPr sz="2000">
                <a:uFill>
                  <a:solidFill>
                    <a:srgbClr val="000000"/>
                  </a:solidFill>
                </a:uFill>
                <a:latin typeface="Nexa Bold"/>
                <a:ea typeface="Nexa Bold"/>
                <a:cs typeface="Nexa Bold"/>
                <a:sym typeface="Nexa Bold"/>
              </a:defRPr>
            </a:pPr>
            <a:r>
              <a:t>EXALTING JESUS IN ______</a:t>
            </a:r>
          </a:p>
          <a:p>
            <a:pPr marL="42523" marR="42523" defTabSz="914400">
              <a:lnSpc>
                <a:spcPct val="100000"/>
              </a:lnSpc>
              <a:buClr>
                <a:srgbClr val="000000"/>
              </a:buClr>
              <a:buFont typeface="Calibri"/>
              <a:defRPr sz="2000">
                <a:uFill>
                  <a:solidFill>
                    <a:srgbClr val="000000"/>
                  </a:solidFill>
                </a:uFill>
                <a:latin typeface="Nexa Bold"/>
                <a:ea typeface="Nexa Bold"/>
                <a:cs typeface="Nexa Bold"/>
                <a:sym typeface="Nexa Bold"/>
              </a:defRPr>
            </a:pPr>
          </a:p>
          <a:p>
            <a:pPr marR="42523" indent="42523" defTabSz="914400">
              <a:lnSpc>
                <a:spcPct val="100000"/>
              </a:lnSpc>
              <a:defRPr sz="2400">
                <a:uFill>
                  <a:solidFill>
                    <a:srgbClr val="000000"/>
                  </a:solidFill>
                </a:uFill>
                <a:latin typeface="Nexa Bold"/>
                <a:ea typeface="Nexa Bold"/>
                <a:cs typeface="Nexa Bold"/>
                <a:sym typeface="Nexa Bold"/>
              </a:defRPr>
            </a:pPr>
            <a:r>
              <a:t>Use curriculum to help you stay in the scripture for most of your lesson.</a:t>
            </a:r>
          </a:p>
          <a:p>
            <a:pPr marR="42523" indent="42523" defTabSz="914400">
              <a:lnSpc>
                <a:spcPct val="100000"/>
              </a:lnSpc>
              <a:defRPr sz="2400">
                <a:uFill>
                  <a:solidFill>
                    <a:srgbClr val="000000"/>
                  </a:solidFill>
                </a:uFill>
                <a:latin typeface="Nexa Bold"/>
                <a:ea typeface="Nexa Bold"/>
                <a:cs typeface="Nexa Bold"/>
                <a:sym typeface="Nexa Bold"/>
              </a:defRPr>
            </a:pPr>
            <a:br/>
            <a:r>
              <a:t>The more you know about the scripture you are reading, the more you will be prepared to teach it.</a:t>
            </a:r>
          </a:p>
          <a:p>
            <a:pPr marR="42523" indent="42523" defTabSz="914400">
              <a:lnSpc>
                <a:spcPct val="100000"/>
              </a:lnSpc>
              <a:defRPr sz="2400">
                <a:uFill>
                  <a:solidFill>
                    <a:srgbClr val="000000"/>
                  </a:solidFill>
                </a:uFill>
                <a:latin typeface="Nexa Bold"/>
                <a:ea typeface="Nexa Bold"/>
                <a:cs typeface="Nexa Bold"/>
                <a:sym typeface="Nexa Bold"/>
              </a:defRPr>
            </a:pPr>
          </a:p>
          <a:p>
            <a:pPr marR="42523" indent="42523" defTabSz="914400">
              <a:lnSpc>
                <a:spcPct val="100000"/>
              </a:lnSpc>
              <a:defRPr sz="2400">
                <a:uFill>
                  <a:solidFill>
                    <a:srgbClr val="000000"/>
                  </a:solidFill>
                </a:uFill>
                <a:latin typeface="Nexa Bold"/>
                <a:ea typeface="Nexa Bold"/>
                <a:cs typeface="Nexa Bold"/>
                <a:sym typeface="Nexa Bold"/>
              </a:defRPr>
            </a:pPr>
            <a:r>
              <a:t>HOOK</a:t>
            </a:r>
          </a:p>
          <a:p>
            <a:pPr marR="42523" indent="42523" defTabSz="914400">
              <a:lnSpc>
                <a:spcPct val="100000"/>
              </a:lnSpc>
              <a:defRPr sz="2400">
                <a:uFill>
                  <a:solidFill>
                    <a:srgbClr val="000000"/>
                  </a:solidFill>
                </a:uFill>
                <a:latin typeface="Nexa Bold"/>
                <a:ea typeface="Nexa Bold"/>
                <a:cs typeface="Nexa Bold"/>
                <a:sym typeface="Nexa Bold"/>
              </a:defRPr>
            </a:pPr>
            <a:r>
              <a:t>BOOK</a:t>
            </a:r>
          </a:p>
          <a:p>
            <a:pPr marR="42523" indent="42523" defTabSz="914400">
              <a:lnSpc>
                <a:spcPct val="100000"/>
              </a:lnSpc>
              <a:defRPr sz="2400">
                <a:uFill>
                  <a:solidFill>
                    <a:srgbClr val="000000"/>
                  </a:solidFill>
                </a:uFill>
                <a:latin typeface="Nexa Bold"/>
                <a:ea typeface="Nexa Bold"/>
                <a:cs typeface="Nexa Bold"/>
                <a:sym typeface="Nexa Bold"/>
              </a:defRPr>
            </a:pPr>
            <a:r>
              <a:t>LOOK</a:t>
            </a:r>
          </a:p>
          <a:p>
            <a:pPr marR="42523" indent="42523" defTabSz="914400">
              <a:lnSpc>
                <a:spcPct val="100000"/>
              </a:lnSpc>
              <a:defRPr sz="2400">
                <a:uFill>
                  <a:solidFill>
                    <a:srgbClr val="000000"/>
                  </a:solidFill>
                </a:uFill>
                <a:latin typeface="Nexa Bold"/>
                <a:ea typeface="Nexa Bold"/>
                <a:cs typeface="Nexa Bold"/>
                <a:sym typeface="Nexa Bold"/>
              </a:defRPr>
            </a:pPr>
            <a:r>
              <a:t>Any one want to guess the final one?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8" name="Shape 678"/>
          <p:cNvSpPr/>
          <p:nvPr>
            <p:ph type="sldImg"/>
          </p:nvPr>
        </p:nvSpPr>
        <p:spPr>
          <a:prstGeom prst="rect">
            <a:avLst/>
          </a:prstGeom>
        </p:spPr>
        <p:txBody>
          <a:bodyPr/>
          <a:lstStyle/>
          <a:p>
            <a:pPr/>
          </a:p>
        </p:txBody>
      </p:sp>
      <p:sp>
        <p:nvSpPr>
          <p:cNvPr id="679" name="Shape 679"/>
          <p:cNvSpPr/>
          <p:nvPr>
            <p:ph type="body" sz="quarter" idx="1"/>
          </p:nvPr>
        </p:nvSpPr>
        <p:spPr>
          <a:prstGeom prst="rect">
            <a:avLst/>
          </a:prstGeom>
        </p:spPr>
        <p:txBody>
          <a:bodyPr/>
          <a:lstStyle/>
          <a:p>
            <a:pPr marR="42523" indent="42523" defTabSz="914400">
              <a:lnSpc>
                <a:spcPct val="100000"/>
              </a:lnSpc>
              <a:defRPr sz="2400">
                <a:uFill>
                  <a:solidFill>
                    <a:srgbClr val="000000"/>
                  </a:solidFill>
                </a:uFill>
                <a:latin typeface="Nexa Bold"/>
                <a:ea typeface="Nexa Bold"/>
                <a:cs typeface="Nexa Bold"/>
                <a:sym typeface="Nexa Bold"/>
              </a:defRPr>
            </a:pPr>
            <a:r>
              <a:t>TOOK - </a:t>
            </a:r>
          </a:p>
          <a:p>
            <a:pPr marR="42523" indent="42523" defTabSz="914400">
              <a:lnSpc>
                <a:spcPct val="100000"/>
              </a:lnSpc>
              <a:defRPr sz="2400">
                <a:uFill>
                  <a:solidFill>
                    <a:srgbClr val="000000"/>
                  </a:solidFill>
                </a:uFill>
                <a:latin typeface="Nexa Bold"/>
                <a:ea typeface="Nexa Bold"/>
                <a:cs typeface="Nexa Bold"/>
                <a:sym typeface="Nexa Bold"/>
              </a:defRPr>
            </a:pPr>
          </a:p>
          <a:p>
            <a:pPr marR="42523" indent="42523" defTabSz="914400">
              <a:lnSpc>
                <a:spcPct val="100000"/>
              </a:lnSpc>
              <a:defRPr sz="2400">
                <a:solidFill>
                  <a:schemeClr val="accent3"/>
                </a:solidFill>
                <a:uFill>
                  <a:solidFill>
                    <a:srgbClr val="000000"/>
                  </a:solidFill>
                </a:uFill>
                <a:latin typeface="Nexa Bold"/>
                <a:ea typeface="Nexa Bold"/>
                <a:cs typeface="Nexa Bold"/>
                <a:sym typeface="Nexa Bold"/>
              </a:defRPr>
            </a:pPr>
            <a:r>
              <a:t>TRYING TO ANSWER THE QUESTION:</a:t>
            </a:r>
          </a:p>
          <a:p>
            <a:pPr marR="42523" indent="42523" defTabSz="914400">
              <a:lnSpc>
                <a:spcPct val="100000"/>
              </a:lnSpc>
              <a:defRPr sz="2400">
                <a:solidFill>
                  <a:schemeClr val="accent3"/>
                </a:solidFill>
                <a:uFill>
                  <a:solidFill>
                    <a:srgbClr val="000000"/>
                  </a:solidFill>
                </a:uFill>
                <a:latin typeface="Nexa Bold"/>
                <a:ea typeface="Nexa Bold"/>
                <a:cs typeface="Nexa Bold"/>
                <a:sym typeface="Nexa Bold"/>
              </a:defRPr>
            </a:pPr>
            <a:r>
              <a:t>What are students taking from the Bible?</a:t>
            </a:r>
          </a:p>
          <a:p>
            <a:pPr marR="42523" indent="42523" defTabSz="914400">
              <a:lnSpc>
                <a:spcPct val="100000"/>
              </a:lnSpc>
              <a:defRPr sz="2400">
                <a:solidFill>
                  <a:schemeClr val="accent3"/>
                </a:solidFill>
                <a:uFill>
                  <a:solidFill>
                    <a:srgbClr val="000000"/>
                  </a:solidFill>
                </a:uFill>
                <a:latin typeface="Nexa Bold"/>
                <a:ea typeface="Nexa Bold"/>
                <a:cs typeface="Nexa Bold"/>
                <a:sym typeface="Nexa Bold"/>
              </a:defRPr>
            </a:pPr>
            <a:r>
              <a:t>Is it making a difference?</a:t>
            </a:r>
          </a:p>
          <a:p>
            <a:pPr marR="42523" indent="42523" defTabSz="914400">
              <a:lnSpc>
                <a:spcPct val="100000"/>
              </a:lnSpc>
              <a:defRPr sz="2400">
                <a:uFill>
                  <a:solidFill>
                    <a:srgbClr val="000000"/>
                  </a:solidFill>
                </a:uFill>
                <a:latin typeface="Nexa Bold"/>
                <a:ea typeface="Nexa Bold"/>
                <a:cs typeface="Nexa Bold"/>
                <a:sym typeface="Nexa Bold"/>
              </a:defRPr>
            </a:pPr>
          </a:p>
          <a:p>
            <a:pPr marL="42523" marR="42523" defTabSz="914400">
              <a:lnSpc>
                <a:spcPct val="100000"/>
              </a:lnSpc>
              <a:buClr>
                <a:srgbClr val="000000"/>
              </a:buClr>
              <a:buFont typeface="Calibri"/>
              <a:defRPr sz="2000">
                <a:uFill>
                  <a:solidFill>
                    <a:srgbClr val="000000"/>
                  </a:solidFill>
                </a:uFill>
                <a:latin typeface="Nexa Bold"/>
                <a:ea typeface="Nexa Bold"/>
                <a:cs typeface="Nexa Bold"/>
                <a:sym typeface="Nexa Bold"/>
              </a:defRPr>
            </a:pPr>
            <a:r>
              <a:t>If we can’t connect the dots for the students then they are missing a big part of what God is trying to say to them.</a:t>
            </a:r>
          </a:p>
          <a:p>
            <a:pPr marL="42523" marR="42523" defTabSz="914400">
              <a:lnSpc>
                <a:spcPct val="100000"/>
              </a:lnSpc>
              <a:buClr>
                <a:srgbClr val="000000"/>
              </a:buClr>
              <a:buFont typeface="Calibri"/>
              <a:defRPr sz="2000">
                <a:uFill>
                  <a:solidFill>
                    <a:srgbClr val="000000"/>
                  </a:solidFill>
                </a:uFill>
                <a:latin typeface="Nexa Bold"/>
                <a:ea typeface="Nexa Bold"/>
                <a:cs typeface="Nexa Bold"/>
                <a:sym typeface="Nexa Bold"/>
              </a:defRPr>
            </a:pPr>
          </a:p>
          <a:p>
            <a:pPr marL="42523" marR="42523" defTabSz="914400">
              <a:lnSpc>
                <a:spcPct val="100000"/>
              </a:lnSpc>
              <a:buClr>
                <a:srgbClr val="000000"/>
              </a:buClr>
              <a:buFont typeface="Calibri"/>
              <a:defRPr sz="2000">
                <a:uFill>
                  <a:solidFill>
                    <a:srgbClr val="000000"/>
                  </a:solidFill>
                </a:uFill>
                <a:latin typeface="Nexa Bold"/>
                <a:ea typeface="Nexa Bold"/>
                <a:cs typeface="Nexa Bold"/>
                <a:sym typeface="Nexa Bold"/>
              </a:defRPr>
            </a:pPr>
            <a:r>
              <a:t>TYPICALLY - The application is </a:t>
            </a:r>
          </a:p>
          <a:p>
            <a:pPr marL="347324" marR="42523" indent="-304800" defTabSz="914400">
              <a:lnSpc>
                <a:spcPct val="100000"/>
              </a:lnSpc>
              <a:buSzPct val="123000"/>
              <a:buChar char="-"/>
              <a:defRPr sz="2000">
                <a:uFill>
                  <a:solidFill>
                    <a:srgbClr val="000000"/>
                  </a:solidFill>
                </a:uFill>
                <a:latin typeface="Nexa Bold"/>
                <a:ea typeface="Nexa Bold"/>
                <a:cs typeface="Nexa Bold"/>
                <a:sym typeface="Nexa Bold"/>
              </a:defRPr>
            </a:pPr>
            <a:r>
              <a:t>An afterthought</a:t>
            </a:r>
          </a:p>
          <a:p>
            <a:pPr marL="347324" marR="42523" indent="-304800" defTabSz="914400">
              <a:lnSpc>
                <a:spcPct val="100000"/>
              </a:lnSpc>
              <a:buSzPct val="123000"/>
              <a:buChar char="-"/>
              <a:defRPr sz="2000">
                <a:uFill>
                  <a:solidFill>
                    <a:srgbClr val="000000"/>
                  </a:solidFill>
                </a:uFill>
                <a:latin typeface="Nexa Bold"/>
                <a:ea typeface="Nexa Bold"/>
                <a:cs typeface="Nexa Bold"/>
                <a:sym typeface="Nexa Bold"/>
              </a:defRPr>
            </a:pPr>
            <a:r>
              <a:t>At the end of the lesson</a:t>
            </a:r>
          </a:p>
          <a:p>
            <a:pPr marL="347324" marR="42523" indent="-304800" defTabSz="914400">
              <a:lnSpc>
                <a:spcPct val="100000"/>
              </a:lnSpc>
              <a:buSzPct val="123000"/>
              <a:buChar char="-"/>
              <a:defRPr sz="2000">
                <a:uFill>
                  <a:solidFill>
                    <a:srgbClr val="000000"/>
                  </a:solidFill>
                </a:uFill>
                <a:latin typeface="Nexa Bold"/>
                <a:ea typeface="Nexa Bold"/>
                <a:cs typeface="Nexa Bold"/>
                <a:sym typeface="Nexa Bold"/>
              </a:defRPr>
            </a:pPr>
            <a:r>
              <a:t>Consists of what not to do and “make wise choices”</a:t>
            </a:r>
          </a:p>
          <a:p>
            <a:pPr marL="42523" marR="42523" defTabSz="914400">
              <a:lnSpc>
                <a:spcPct val="100000"/>
              </a:lnSpc>
              <a:defRPr sz="2000">
                <a:uFill>
                  <a:solidFill>
                    <a:srgbClr val="000000"/>
                  </a:solidFill>
                </a:uFill>
                <a:latin typeface="Nexa Bold"/>
                <a:ea typeface="Nexa Bold"/>
                <a:cs typeface="Nexa Bold"/>
                <a:sym typeface="Nexa Bold"/>
              </a:defRPr>
            </a:pPr>
          </a:p>
          <a:p>
            <a:pPr marL="42523" marR="42523" defTabSz="914400">
              <a:lnSpc>
                <a:spcPct val="100000"/>
              </a:lnSpc>
              <a:defRPr sz="2000">
                <a:uFill>
                  <a:solidFill>
                    <a:srgbClr val="000000"/>
                  </a:solidFill>
                </a:uFill>
                <a:latin typeface="Nexa Bold"/>
                <a:ea typeface="Nexa Bold"/>
                <a:cs typeface="Nexa Bold"/>
                <a:sym typeface="Nexa Bold"/>
              </a:defRPr>
            </a:pPr>
            <a:r>
              <a:t>What if the TOOK/APPLICATION part of this was more than just what the students learned in Bible study?</a:t>
            </a:r>
          </a:p>
          <a:p>
            <a:pPr marL="42523" marR="42523" defTabSz="914400">
              <a:lnSpc>
                <a:spcPct val="100000"/>
              </a:lnSpc>
              <a:defRPr sz="2000">
                <a:uFill>
                  <a:solidFill>
                    <a:srgbClr val="000000"/>
                  </a:solidFill>
                </a:uFill>
                <a:latin typeface="Nexa Bold"/>
                <a:ea typeface="Nexa Bold"/>
                <a:cs typeface="Nexa Bold"/>
                <a:sym typeface="Nexa Bold"/>
              </a:defRPr>
            </a:pPr>
          </a:p>
          <a:p>
            <a:pPr marL="42523" marR="42523" defTabSz="914400">
              <a:lnSpc>
                <a:spcPct val="100000"/>
              </a:lnSpc>
              <a:buClr>
                <a:srgbClr val="000000"/>
              </a:buClr>
              <a:buFont typeface="Calibri"/>
              <a:defRPr sz="2000">
                <a:uFill>
                  <a:solidFill>
                    <a:srgbClr val="000000"/>
                  </a:solidFill>
                </a:uFill>
                <a:latin typeface="Nexa Bold"/>
                <a:ea typeface="Nexa Bold"/>
                <a:cs typeface="Nexa Bold"/>
                <a:sym typeface="Nexa Bold"/>
              </a:defRPr>
            </a:pPr>
            <a:r>
              <a:t>It’s helpful when it’s woven through the study and we don’t wait until the end. Many curriculums are doing this already. Small group questions help discussion flow throughout the lesson.</a:t>
            </a:r>
          </a:p>
          <a:p>
            <a:pPr marL="42523" marR="42523" defTabSz="914400">
              <a:lnSpc>
                <a:spcPct val="100000"/>
              </a:lnSpc>
              <a:buClr>
                <a:srgbClr val="000000"/>
              </a:buClr>
              <a:buFont typeface="Calibri"/>
              <a:defRPr sz="2000">
                <a:uFill>
                  <a:solidFill>
                    <a:srgbClr val="000000"/>
                  </a:solidFill>
                </a:uFill>
                <a:latin typeface="Nexa Bold"/>
                <a:ea typeface="Nexa Bold"/>
                <a:cs typeface="Nexa Bold"/>
                <a:sym typeface="Nexa Bold"/>
              </a:defRPr>
            </a:pPr>
          </a:p>
          <a:p>
            <a:pPr marL="42523" marR="42523" defTabSz="914400">
              <a:lnSpc>
                <a:spcPct val="100000"/>
              </a:lnSpc>
              <a:buClr>
                <a:srgbClr val="000000"/>
              </a:buClr>
              <a:buFont typeface="Calibri"/>
              <a:defRPr sz="2000">
                <a:uFill>
                  <a:solidFill>
                    <a:srgbClr val="000000"/>
                  </a:solidFill>
                </a:uFill>
                <a:latin typeface="Nexa Bold"/>
                <a:ea typeface="Nexa Bold"/>
                <a:cs typeface="Nexa Bold"/>
                <a:sym typeface="Nexa Bold"/>
              </a:defRPr>
            </a:pPr>
            <a:r>
              <a:t>Look for opportunities for application outside of Sunday morning. When students start living out their faith through serving and being a part of THE church, then their faith starts to come alive.</a:t>
            </a:r>
          </a:p>
          <a:p>
            <a:pPr marL="42523" marR="42523" defTabSz="914400">
              <a:lnSpc>
                <a:spcPct val="100000"/>
              </a:lnSpc>
              <a:defRPr sz="2000">
                <a:uFill>
                  <a:solidFill>
                    <a:srgbClr val="000000"/>
                  </a:solidFill>
                </a:uFill>
                <a:latin typeface="Nexa Bold"/>
                <a:ea typeface="Nexa Bold"/>
                <a:cs typeface="Nexa Bold"/>
                <a:sym typeface="Nexa Bold"/>
              </a:defRPr>
            </a:pPr>
          </a:p>
          <a:p>
            <a:pPr marL="42523" marR="42523" defTabSz="914400">
              <a:lnSpc>
                <a:spcPct val="100000"/>
              </a:lnSpc>
              <a:defRPr sz="2000">
                <a:uFill>
                  <a:solidFill>
                    <a:srgbClr val="000000"/>
                  </a:solidFill>
                </a:uFill>
                <a:latin typeface="Nexa Bold"/>
                <a:ea typeface="Nexa Bold"/>
                <a:cs typeface="Nexa Bold"/>
                <a:sym typeface="Nexa Bold"/>
              </a:defRPr>
            </a:pPr>
            <a:r>
              <a:t>One idea - a church I know periodically combined intergenerational Sunday school classes for 1-2 Sundays. You see the different applications from across cultures and generations and it brings the ‘church’ together.</a:t>
            </a:r>
          </a:p>
          <a:p>
            <a:pPr marL="42523" marR="42523" defTabSz="914400">
              <a:lnSpc>
                <a:spcPct val="100000"/>
              </a:lnSpc>
              <a:defRPr sz="2000">
                <a:uFill>
                  <a:solidFill>
                    <a:srgbClr val="000000"/>
                  </a:solidFill>
                </a:uFill>
                <a:latin typeface="Nexa Bold"/>
                <a:ea typeface="Nexa Bold"/>
                <a:cs typeface="Nexa Bold"/>
                <a:sym typeface="Nexa Bold"/>
              </a:defRPr>
            </a:pPr>
            <a:r>
              <a:t>Really good idea if there isn’t a strong connection between older adults and teenagers.</a:t>
            </a:r>
          </a:p>
          <a:p>
            <a:pPr marL="42523" marR="42523" defTabSz="914400">
              <a:lnSpc>
                <a:spcPct val="100000"/>
              </a:lnSpc>
              <a:defRPr sz="2000">
                <a:uFill>
                  <a:solidFill>
                    <a:srgbClr val="000000"/>
                  </a:solidFill>
                </a:uFill>
                <a:latin typeface="Nexa Bold"/>
                <a:ea typeface="Nexa Bold"/>
                <a:cs typeface="Nexa Bold"/>
                <a:sym typeface="Nexa Bold"/>
              </a:defRPr>
            </a:pPr>
          </a:p>
          <a:p>
            <a:pPr marL="42523" marR="42523" defTabSz="914400">
              <a:lnSpc>
                <a:spcPct val="100000"/>
              </a:lnSpc>
              <a:defRPr sz="2000">
                <a:uFill>
                  <a:solidFill>
                    <a:srgbClr val="000000"/>
                  </a:solidFill>
                </a:uFill>
                <a:latin typeface="Nexa Bold"/>
                <a:ea typeface="Nexa Bold"/>
                <a:cs typeface="Nexa Bold"/>
                <a:sym typeface="Nexa Bold"/>
              </a:defRPr>
            </a:pPr>
            <a:r>
              <a:t>Another piece of APPLICATION is how we integrate the family into the students understanding of scripture. They are LITERALLY taking this home.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4" name="Shape 684"/>
          <p:cNvSpPr/>
          <p:nvPr>
            <p:ph type="sldImg"/>
          </p:nvPr>
        </p:nvSpPr>
        <p:spPr>
          <a:prstGeom prst="rect">
            <a:avLst/>
          </a:prstGeom>
        </p:spPr>
        <p:txBody>
          <a:bodyPr/>
          <a:lstStyle/>
          <a:p>
            <a:pPr/>
          </a:p>
        </p:txBody>
      </p:sp>
      <p:sp>
        <p:nvSpPr>
          <p:cNvPr id="685" name="Shape 685"/>
          <p:cNvSpPr/>
          <p:nvPr>
            <p:ph type="body" sz="quarter" idx="1"/>
          </p:nvPr>
        </p:nvSpPr>
        <p:spPr>
          <a:prstGeom prst="rect">
            <a:avLst/>
          </a:prstGeom>
        </p:spPr>
        <p:txBody>
          <a:bodyPr/>
          <a:lstStyle/>
          <a:p>
            <a:pPr marR="42523" indent="42523" defTabSz="914400">
              <a:lnSpc>
                <a:spcPct val="100000"/>
              </a:lnSpc>
              <a:defRPr sz="2400">
                <a:uFill>
                  <a:solidFill>
                    <a:srgbClr val="000000"/>
                  </a:solidFill>
                </a:uFill>
                <a:latin typeface="Nexa Bold"/>
                <a:ea typeface="Nexa Bold"/>
                <a:cs typeface="Nexa Bold"/>
                <a:sym typeface="Nexa Bold"/>
              </a:defRPr>
            </a:pPr>
            <a:r>
              <a:t>PARENT PAGE - how are you communicating with your parents?</a:t>
            </a:r>
          </a:p>
          <a:p>
            <a:pPr marR="42523" indent="42523" defTabSz="914400">
              <a:lnSpc>
                <a:spcPct val="100000"/>
              </a:lnSpc>
              <a:defRPr sz="2400">
                <a:uFill>
                  <a:solidFill>
                    <a:srgbClr val="000000"/>
                  </a:solidFill>
                </a:uFill>
                <a:latin typeface="Nexa Bold"/>
                <a:ea typeface="Nexa Bold"/>
                <a:cs typeface="Nexa Bold"/>
                <a:sym typeface="Nexa Bold"/>
              </a:defRPr>
            </a:pPr>
          </a:p>
          <a:p>
            <a:pPr marR="42523" indent="42523" defTabSz="914400">
              <a:lnSpc>
                <a:spcPct val="100000"/>
              </a:lnSpc>
              <a:defRPr sz="2400">
                <a:uFill>
                  <a:solidFill>
                    <a:srgbClr val="000000"/>
                  </a:solidFill>
                </a:uFill>
                <a:latin typeface="Nexa Bold"/>
                <a:ea typeface="Nexa Bold"/>
                <a:cs typeface="Nexa Bold"/>
                <a:sym typeface="Nexa Bold"/>
              </a:defRPr>
            </a:pPr>
            <a:r>
              <a:t>How are you letting them know that YOU are for them too?</a:t>
            </a:r>
          </a:p>
          <a:p>
            <a:pPr marR="42523" indent="42523" defTabSz="914400">
              <a:lnSpc>
                <a:spcPct val="100000"/>
              </a:lnSpc>
              <a:defRPr sz="2400">
                <a:uFill>
                  <a:solidFill>
                    <a:srgbClr val="000000"/>
                  </a:solidFill>
                </a:uFill>
                <a:latin typeface="Nexa Bold"/>
                <a:ea typeface="Nexa Bold"/>
                <a:cs typeface="Nexa Bold"/>
                <a:sym typeface="Nexa Bold"/>
              </a:defRPr>
            </a:pPr>
          </a:p>
          <a:p>
            <a:pPr marR="42523" indent="42523" defTabSz="914400">
              <a:lnSpc>
                <a:spcPct val="100000"/>
              </a:lnSpc>
              <a:defRPr sz="2400">
                <a:uFill>
                  <a:solidFill>
                    <a:srgbClr val="000000"/>
                  </a:solidFill>
                </a:uFill>
                <a:latin typeface="Nexa Bold"/>
                <a:ea typeface="Nexa Bold"/>
                <a:cs typeface="Nexa Bold"/>
                <a:sym typeface="Nexa Bold"/>
              </a:defRPr>
            </a:pPr>
            <a:r>
              <a:t>Let’s look at all of these again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8" name="Shape 738"/>
          <p:cNvSpPr/>
          <p:nvPr>
            <p:ph type="sldImg"/>
          </p:nvPr>
        </p:nvSpPr>
        <p:spPr>
          <a:prstGeom prst="rect">
            <a:avLst/>
          </a:prstGeom>
        </p:spPr>
        <p:txBody>
          <a:bodyPr/>
          <a:lstStyle/>
          <a:p>
            <a:pPr/>
          </a:p>
        </p:txBody>
      </p:sp>
      <p:sp>
        <p:nvSpPr>
          <p:cNvPr id="739" name="Shape 739"/>
          <p:cNvSpPr/>
          <p:nvPr>
            <p:ph type="body" sz="quarter" idx="1"/>
          </p:nvPr>
        </p:nvSpPr>
        <p:spPr>
          <a:prstGeom prst="rect">
            <a:avLst/>
          </a:prstGeom>
        </p:spPr>
        <p:txBody>
          <a:bodyPr/>
          <a:lstStyle/>
          <a:p>
            <a:pPr marR="42523" indent="42523" defTabSz="914400">
              <a:lnSpc>
                <a:spcPct val="100000"/>
              </a:lnSpc>
              <a:defRPr sz="2400">
                <a:uFill>
                  <a:solidFill>
                    <a:srgbClr val="000000"/>
                  </a:solidFill>
                </a:uFill>
                <a:latin typeface="Nexa Bold"/>
                <a:ea typeface="Nexa Bold"/>
                <a:cs typeface="Nexa Bold"/>
                <a:sym typeface="Nexa Bold"/>
              </a:defRPr>
            </a:pPr>
            <a:r>
              <a:t>ANY questions as we’ve gone over these???</a:t>
            </a:r>
          </a:p>
          <a:p>
            <a:pPr marR="42523" indent="42523" defTabSz="914400">
              <a:lnSpc>
                <a:spcPct val="100000"/>
              </a:lnSpc>
              <a:defRPr sz="2400">
                <a:uFill>
                  <a:solidFill>
                    <a:srgbClr val="000000"/>
                  </a:solidFill>
                </a:uFill>
                <a:latin typeface="Nexa Bold"/>
                <a:ea typeface="Nexa Bold"/>
                <a:cs typeface="Nexa Bold"/>
                <a:sym typeface="Nexa Bold"/>
              </a:defRPr>
            </a:pPr>
          </a:p>
          <a:p>
            <a:pPr marR="42523" indent="42523" defTabSz="914400">
              <a:lnSpc>
                <a:spcPct val="100000"/>
              </a:lnSpc>
              <a:defRPr sz="2400">
                <a:uFill>
                  <a:solidFill>
                    <a:srgbClr val="000000"/>
                  </a:solidFill>
                </a:uFill>
                <a:latin typeface="Nexa Bold"/>
                <a:ea typeface="Nexa Bold"/>
                <a:cs typeface="Nexa Bold"/>
                <a:sym typeface="Nexa Bold"/>
              </a:defRPr>
            </a:pPr>
            <a:r>
              <a:t>How do we put them altogether?</a:t>
            </a:r>
          </a:p>
          <a:p>
            <a:pPr marR="42523" indent="42523" defTabSz="914400">
              <a:lnSpc>
                <a:spcPct val="100000"/>
              </a:lnSpc>
              <a:defRPr sz="2400">
                <a:uFill>
                  <a:solidFill>
                    <a:srgbClr val="000000"/>
                  </a:solidFill>
                </a:uFill>
                <a:latin typeface="Nexa Bold"/>
                <a:ea typeface="Nexa Bold"/>
                <a:cs typeface="Nexa Bold"/>
                <a:sym typeface="Nexa Bold"/>
              </a:defRPr>
            </a:pPr>
            <a:r>
              <a:t>I want you to have two visuals as we leave today…</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3" name="Shape 763"/>
          <p:cNvSpPr/>
          <p:nvPr>
            <p:ph type="sldImg"/>
          </p:nvPr>
        </p:nvSpPr>
        <p:spPr>
          <a:prstGeom prst="rect">
            <a:avLst/>
          </a:prstGeom>
        </p:spPr>
        <p:txBody>
          <a:bodyPr/>
          <a:lstStyle/>
          <a:p>
            <a:pPr/>
          </a:p>
        </p:txBody>
      </p:sp>
      <p:sp>
        <p:nvSpPr>
          <p:cNvPr id="764" name="Shape 764"/>
          <p:cNvSpPr/>
          <p:nvPr>
            <p:ph type="body" sz="quarter" idx="1"/>
          </p:nvPr>
        </p:nvSpPr>
        <p:spPr>
          <a:prstGeom prst="rect">
            <a:avLst/>
          </a:prstGeom>
        </p:spPr>
        <p:txBody>
          <a:bodyPr/>
          <a:lstStyle/>
          <a:p>
            <a:pPr marL="42523" marR="42523" defTabSz="914400">
              <a:lnSpc>
                <a:spcPct val="100000"/>
              </a:lnSpc>
              <a:buClr>
                <a:srgbClr val="000000"/>
              </a:buClr>
              <a:buFont typeface="Calibri"/>
              <a:defRPr sz="2400">
                <a:uFill>
                  <a:solidFill>
                    <a:srgbClr val="000000"/>
                  </a:solidFill>
                </a:uFill>
                <a:latin typeface="Nexa Bold"/>
                <a:ea typeface="Nexa Bold"/>
                <a:cs typeface="Nexa Bold"/>
                <a:sym typeface="Nexa Bold"/>
              </a:defRPr>
            </a:pPr>
            <a:r>
              <a:t>Approximately how much time on a Sunday AM we might target for each part…</a:t>
            </a:r>
          </a:p>
          <a:p>
            <a:pPr marL="42523" marR="42523" defTabSz="914400">
              <a:lnSpc>
                <a:spcPct val="100000"/>
              </a:lnSpc>
              <a:buClr>
                <a:srgbClr val="000000"/>
              </a:buClr>
              <a:buFont typeface="Calibri"/>
              <a:defRPr sz="2400">
                <a:uFill>
                  <a:solidFill>
                    <a:srgbClr val="000000"/>
                  </a:solidFill>
                </a:uFill>
                <a:latin typeface="Nexa Bold"/>
                <a:ea typeface="Nexa Bold"/>
                <a:cs typeface="Nexa Bold"/>
                <a:sym typeface="Nexa Bold"/>
              </a:defRPr>
            </a:pPr>
          </a:p>
          <a:p>
            <a:pPr marL="42523" marR="42523" defTabSz="914400">
              <a:lnSpc>
                <a:spcPct val="100000"/>
              </a:lnSpc>
              <a:buClr>
                <a:srgbClr val="000000"/>
              </a:buClr>
              <a:buFont typeface="Calibri"/>
              <a:defRPr sz="2400">
                <a:uFill>
                  <a:solidFill>
                    <a:srgbClr val="000000"/>
                  </a:solidFill>
                </a:uFill>
                <a:latin typeface="Nexa Bold"/>
                <a:ea typeface="Nexa Bold"/>
                <a:cs typeface="Nexa Bold"/>
                <a:sym typeface="Nexa Bold"/>
              </a:defRPr>
            </a:pPr>
            <a:r>
              <a:t>Typical Hour…</a:t>
            </a:r>
          </a:p>
          <a:p>
            <a:pPr marL="42523" marR="42523" defTabSz="914400">
              <a:lnSpc>
                <a:spcPct val="100000"/>
              </a:lnSpc>
              <a:buClr>
                <a:srgbClr val="000000"/>
              </a:buClr>
              <a:buFont typeface="Calibri"/>
              <a:defRPr sz="2400">
                <a:uFill>
                  <a:solidFill>
                    <a:srgbClr val="000000"/>
                  </a:solidFill>
                </a:uFill>
                <a:latin typeface="Nexa Bold"/>
                <a:ea typeface="Nexa Bold"/>
                <a:cs typeface="Nexa Bold"/>
                <a:sym typeface="Nexa Bold"/>
              </a:defRPr>
            </a:pPr>
            <a:r>
              <a:t>Hook - 10</a:t>
            </a:r>
          </a:p>
          <a:p>
            <a:pPr marL="42523" marR="42523" defTabSz="914400">
              <a:lnSpc>
                <a:spcPct val="100000"/>
              </a:lnSpc>
              <a:buClr>
                <a:srgbClr val="000000"/>
              </a:buClr>
              <a:buFont typeface="Calibri"/>
              <a:defRPr sz="2400">
                <a:uFill>
                  <a:solidFill>
                    <a:srgbClr val="000000"/>
                  </a:solidFill>
                </a:uFill>
                <a:latin typeface="Nexa Bold"/>
                <a:ea typeface="Nexa Bold"/>
                <a:cs typeface="Nexa Bold"/>
                <a:sym typeface="Nexa Bold"/>
              </a:defRPr>
            </a:pPr>
            <a:r>
              <a:t>Book - 5</a:t>
            </a:r>
          </a:p>
          <a:p>
            <a:pPr marL="42523" marR="42523" defTabSz="914400">
              <a:lnSpc>
                <a:spcPct val="100000"/>
              </a:lnSpc>
              <a:buClr>
                <a:srgbClr val="000000"/>
              </a:buClr>
              <a:buFont typeface="Calibri"/>
              <a:defRPr sz="2400">
                <a:uFill>
                  <a:solidFill>
                    <a:srgbClr val="000000"/>
                  </a:solidFill>
                </a:uFill>
                <a:latin typeface="Nexa Bold"/>
                <a:ea typeface="Nexa Bold"/>
                <a:cs typeface="Nexa Bold"/>
                <a:sym typeface="Nexa Bold"/>
              </a:defRPr>
            </a:pPr>
            <a:r>
              <a:t>Look - 25</a:t>
            </a:r>
          </a:p>
          <a:p>
            <a:pPr marL="42523" marR="42523" defTabSz="914400">
              <a:lnSpc>
                <a:spcPct val="100000"/>
              </a:lnSpc>
              <a:buClr>
                <a:srgbClr val="000000"/>
              </a:buClr>
              <a:buFont typeface="Calibri"/>
              <a:defRPr sz="2400">
                <a:uFill>
                  <a:solidFill>
                    <a:srgbClr val="000000"/>
                  </a:solidFill>
                </a:uFill>
                <a:latin typeface="Nexa Bold"/>
                <a:ea typeface="Nexa Bold"/>
                <a:cs typeface="Nexa Bold"/>
                <a:sym typeface="Nexa Bold"/>
              </a:defRPr>
            </a:pPr>
            <a:r>
              <a:t>Took - 20</a:t>
            </a:r>
          </a:p>
          <a:p>
            <a:pPr marL="42523" marR="42523" defTabSz="914400">
              <a:lnSpc>
                <a:spcPct val="100000"/>
              </a:lnSpc>
              <a:buClr>
                <a:srgbClr val="000000"/>
              </a:buClr>
              <a:buFont typeface="Calibri"/>
              <a:defRPr sz="2400">
                <a:uFill>
                  <a:solidFill>
                    <a:srgbClr val="000000"/>
                  </a:solidFill>
                </a:uFill>
                <a:latin typeface="Nexa Bold"/>
                <a:ea typeface="Nexa Bold"/>
                <a:cs typeface="Nexa Bold"/>
                <a:sym typeface="Nexa Bold"/>
              </a:defRPr>
            </a:pPr>
            <a:r>
              <a:t>(WARNING - prayer requests can become the biggest time filler - maybe do that through texting or email)</a:t>
            </a:r>
          </a:p>
          <a:p>
            <a:pPr marL="42523" marR="42523" defTabSz="914400">
              <a:lnSpc>
                <a:spcPct val="100000"/>
              </a:lnSpc>
              <a:buClr>
                <a:srgbClr val="000000"/>
              </a:buClr>
              <a:buFont typeface="Calibri"/>
              <a:defRPr sz="2400">
                <a:uFill>
                  <a:solidFill>
                    <a:srgbClr val="000000"/>
                  </a:solidFill>
                </a:uFill>
                <a:latin typeface="Nexa Bold"/>
                <a:ea typeface="Nexa Bold"/>
                <a:cs typeface="Nexa Bold"/>
                <a:sym typeface="Nexa Bold"/>
              </a:defRPr>
            </a:pPr>
          </a:p>
          <a:p>
            <a:pPr marL="42523" marR="42523" defTabSz="914400">
              <a:lnSpc>
                <a:spcPct val="100000"/>
              </a:lnSpc>
              <a:buClr>
                <a:srgbClr val="000000"/>
              </a:buClr>
              <a:buFont typeface="Calibri"/>
              <a:defRPr sz="2400">
                <a:uFill>
                  <a:solidFill>
                    <a:srgbClr val="000000"/>
                  </a:solidFill>
                </a:uFill>
                <a:latin typeface="Nexa Bold"/>
                <a:ea typeface="Nexa Bold"/>
                <a:cs typeface="Nexa Bold"/>
                <a:sym typeface="Nexa Bold"/>
              </a:defRPr>
            </a:pPr>
            <a:r>
              <a:t>This might be a good thing to remember so you don’t spend ALL your time playing a game to try to HOOK them into the lesson.</a:t>
            </a:r>
          </a:p>
          <a:p>
            <a:pPr marL="42523" marR="42523" defTabSz="914400">
              <a:lnSpc>
                <a:spcPct val="100000"/>
              </a:lnSpc>
              <a:buClr>
                <a:srgbClr val="000000"/>
              </a:buClr>
              <a:buFont typeface="Calibri"/>
              <a:defRPr sz="2400">
                <a:uFill>
                  <a:solidFill>
                    <a:srgbClr val="000000"/>
                  </a:solidFill>
                </a:uFill>
                <a:latin typeface="Nexa Bold"/>
                <a:ea typeface="Nexa Bold"/>
                <a:cs typeface="Nexa Bold"/>
                <a:sym typeface="Nexa Bold"/>
              </a:defRPr>
            </a:pPr>
            <a:r>
              <a:t>NOTE: If you do spend a little extra time one Sunday and your HOOK lasts longer than usual, you have to think about how you are going to manage your time at that point.</a:t>
            </a:r>
          </a:p>
          <a:p>
            <a:pPr marL="42523" marR="42523" defTabSz="914400">
              <a:lnSpc>
                <a:spcPct val="100000"/>
              </a:lnSpc>
              <a:buClr>
                <a:srgbClr val="000000"/>
              </a:buClr>
              <a:buFont typeface="Calibri"/>
              <a:defRPr sz="2400">
                <a:uFill>
                  <a:solidFill>
                    <a:srgbClr val="000000"/>
                  </a:solidFill>
                </a:uFill>
                <a:latin typeface="Nexa Bold"/>
                <a:ea typeface="Nexa Bold"/>
                <a:cs typeface="Nexa Bold"/>
                <a:sym typeface="Nexa Bold"/>
              </a:defRPr>
            </a:pPr>
          </a:p>
          <a:p>
            <a:pPr marL="42523" marR="42523" defTabSz="914400">
              <a:lnSpc>
                <a:spcPct val="100000"/>
              </a:lnSpc>
              <a:buClr>
                <a:srgbClr val="000000"/>
              </a:buClr>
              <a:buFont typeface="Calibri"/>
              <a:defRPr sz="2400">
                <a:uFill>
                  <a:solidFill>
                    <a:srgbClr val="000000"/>
                  </a:solidFill>
                </a:uFill>
                <a:latin typeface="Nexa Bold"/>
                <a:ea typeface="Nexa Bold"/>
                <a:cs typeface="Nexa Bold"/>
                <a:sym typeface="Nexa Bold"/>
              </a:defRPr>
            </a:pPr>
            <a:r>
              <a:t>Some people will teach a lesson like this  in this order. And that’s ok especially if this is new to you. This order will be helpful.</a:t>
            </a:r>
          </a:p>
          <a:p>
            <a:pPr marL="42523" marR="42523" defTabSz="914400">
              <a:lnSpc>
                <a:spcPct val="100000"/>
              </a:lnSpc>
              <a:buClr>
                <a:srgbClr val="000000"/>
              </a:buClr>
              <a:buFont typeface="Calibri"/>
              <a:defRPr sz="2400">
                <a:uFill>
                  <a:solidFill>
                    <a:srgbClr val="000000"/>
                  </a:solidFill>
                </a:uFill>
                <a:latin typeface="Nexa Bold"/>
                <a:ea typeface="Nexa Bold"/>
                <a:cs typeface="Nexa Bold"/>
                <a:sym typeface="Nexa Bold"/>
              </a:defRPr>
            </a:pPr>
          </a:p>
          <a:p>
            <a:pPr marL="42523" marR="42523" defTabSz="914400">
              <a:lnSpc>
                <a:spcPct val="100000"/>
              </a:lnSpc>
              <a:buClr>
                <a:srgbClr val="000000"/>
              </a:buClr>
              <a:buFont typeface="Calibri"/>
              <a:defRPr sz="2400">
                <a:uFill>
                  <a:solidFill>
                    <a:srgbClr val="000000"/>
                  </a:solidFill>
                </a:uFill>
                <a:latin typeface="Nexa Bold"/>
                <a:ea typeface="Nexa Bold"/>
                <a:cs typeface="Nexa Bold"/>
                <a:sym typeface="Nexa Bold"/>
              </a:defRPr>
            </a:pPr>
            <a:r>
              <a:t>But here’s the image I want to leave you with today as a goal.</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1" name="Shape 951"/>
          <p:cNvSpPr/>
          <p:nvPr>
            <p:ph type="sldImg"/>
          </p:nvPr>
        </p:nvSpPr>
        <p:spPr>
          <a:prstGeom prst="rect">
            <a:avLst/>
          </a:prstGeom>
        </p:spPr>
        <p:txBody>
          <a:bodyPr/>
          <a:lstStyle/>
          <a:p>
            <a:pPr/>
          </a:p>
        </p:txBody>
      </p:sp>
      <p:sp>
        <p:nvSpPr>
          <p:cNvPr id="952" name="Shape 952"/>
          <p:cNvSpPr/>
          <p:nvPr>
            <p:ph type="body" sz="quarter" idx="1"/>
          </p:nvPr>
        </p:nvSpPr>
        <p:spPr>
          <a:prstGeom prst="rect">
            <a:avLst/>
          </a:prstGeom>
        </p:spPr>
        <p:txBody>
          <a:bodyPr/>
          <a:lstStyle/>
          <a:p>
            <a:pPr marL="42523" marR="42523" defTabSz="914400">
              <a:lnSpc>
                <a:spcPct val="100000"/>
              </a:lnSpc>
              <a:buClr>
                <a:srgbClr val="000000"/>
              </a:buClr>
              <a:buFont typeface="Calibri"/>
              <a:defRPr sz="2000">
                <a:uFill>
                  <a:solidFill>
                    <a:srgbClr val="000000"/>
                  </a:solidFill>
                </a:uFill>
                <a:latin typeface="Nexa Bold"/>
                <a:ea typeface="Nexa Bold"/>
                <a:cs typeface="Nexa Bold"/>
                <a:sym typeface="Nexa Bold"/>
              </a:defRPr>
            </a:pPr>
            <a:r>
              <a:t>The REALLY good Bible study leaders know how to integrate these principles throughout a lesson.</a:t>
            </a:r>
          </a:p>
          <a:p>
            <a:pPr marL="42523" marR="42523" defTabSz="914400">
              <a:lnSpc>
                <a:spcPct val="100000"/>
              </a:lnSpc>
              <a:buClr>
                <a:srgbClr val="000000"/>
              </a:buClr>
              <a:buFont typeface="Calibri"/>
              <a:defRPr sz="2000">
                <a:uFill>
                  <a:solidFill>
                    <a:srgbClr val="000000"/>
                  </a:solidFill>
                </a:uFill>
                <a:latin typeface="Nexa Bold"/>
                <a:ea typeface="Nexa Bold"/>
                <a:cs typeface="Nexa Bold"/>
                <a:sym typeface="Nexa Bold"/>
              </a:defRPr>
            </a:pPr>
          </a:p>
          <a:p>
            <a:pPr marL="42523" marR="42523" defTabSz="914400">
              <a:lnSpc>
                <a:spcPct val="100000"/>
              </a:lnSpc>
              <a:buClr>
                <a:srgbClr val="000000"/>
              </a:buClr>
              <a:buFont typeface="Calibri"/>
              <a:defRPr sz="2000">
                <a:uFill>
                  <a:solidFill>
                    <a:srgbClr val="000000"/>
                  </a:solidFill>
                </a:uFill>
                <a:latin typeface="Nexa Bold"/>
                <a:ea typeface="Nexa Bold"/>
                <a:cs typeface="Nexa Bold"/>
                <a:sym typeface="Nexa Bold"/>
              </a:defRPr>
            </a:pPr>
            <a:r>
              <a:t>It’s teaching &amp; doing life with one another.</a:t>
            </a:r>
          </a:p>
          <a:p>
            <a:pPr marL="42523" marR="42523" defTabSz="914400">
              <a:lnSpc>
                <a:spcPct val="100000"/>
              </a:lnSpc>
              <a:buClr>
                <a:srgbClr val="000000"/>
              </a:buClr>
              <a:buFont typeface="Calibri"/>
              <a:defRPr sz="2000">
                <a:uFill>
                  <a:solidFill>
                    <a:srgbClr val="000000"/>
                  </a:solidFill>
                </a:uFill>
                <a:latin typeface="Nexa Bold"/>
                <a:ea typeface="Nexa Bold"/>
                <a:cs typeface="Nexa Bold"/>
                <a:sym typeface="Nexa Bold"/>
              </a:defRPr>
            </a:pPr>
          </a:p>
          <a:p>
            <a:pPr marL="42523" marR="42523" defTabSz="914400">
              <a:lnSpc>
                <a:spcPct val="100000"/>
              </a:lnSpc>
              <a:buClr>
                <a:srgbClr val="000000"/>
              </a:buClr>
              <a:buFont typeface="Calibri"/>
              <a:defRPr sz="2000">
                <a:uFill>
                  <a:solidFill>
                    <a:srgbClr val="000000"/>
                  </a:solidFill>
                </a:uFill>
                <a:latin typeface="Nexa Bold"/>
                <a:ea typeface="Nexa Bold"/>
                <a:cs typeface="Nexa Bold"/>
                <a:sym typeface="Nexa Bold"/>
              </a:defRPr>
            </a:pPr>
            <a:r>
              <a:t>As you become more and more comfortable teaching AND you know your group better and better, you will begin to see different ways to integrate. For those just starting out this should only be a goal for down the road.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6" name="Shape 386"/>
          <p:cNvSpPr/>
          <p:nvPr>
            <p:ph type="sldImg"/>
          </p:nvPr>
        </p:nvSpPr>
        <p:spPr>
          <a:prstGeom prst="rect">
            <a:avLst/>
          </a:prstGeom>
        </p:spPr>
        <p:txBody>
          <a:bodyPr/>
          <a:lstStyle/>
          <a:p>
            <a:pPr/>
          </a:p>
        </p:txBody>
      </p:sp>
      <p:sp>
        <p:nvSpPr>
          <p:cNvPr id="387" name="Shape 387"/>
          <p:cNvSpPr/>
          <p:nvPr>
            <p:ph type="body" sz="quarter" idx="1"/>
          </p:nvPr>
        </p:nvSpPr>
        <p:spPr>
          <a:prstGeom prst="rect">
            <a:avLst/>
          </a:prstGeom>
        </p:spPr>
        <p:txBody>
          <a:bodyPr/>
          <a:lstStyle/>
          <a:p>
            <a:pPr indent="42523">
              <a:defRPr sz="2000">
                <a:latin typeface="Nexa Bold"/>
                <a:ea typeface="Nexa Bold"/>
                <a:cs typeface="Nexa Bold"/>
                <a:sym typeface="Nexa Bold"/>
              </a:defRPr>
            </a:pPr>
            <a:r>
              <a:t>Some call this the MOTIVATION….</a:t>
            </a:r>
          </a:p>
          <a:p>
            <a:pPr indent="42523">
              <a:defRPr sz="2000">
                <a:solidFill>
                  <a:schemeClr val="accent3"/>
                </a:solidFill>
                <a:latin typeface="Nexa Bold"/>
                <a:ea typeface="Nexa Bold"/>
                <a:cs typeface="Nexa Bold"/>
                <a:sym typeface="Nexa Bold"/>
              </a:defRPr>
            </a:pPr>
            <a:r>
              <a:t>TRYING TO ANSWER THE QUESTION: </a:t>
            </a:r>
          </a:p>
          <a:p>
            <a:pPr indent="42523">
              <a:defRPr sz="2000">
                <a:solidFill>
                  <a:schemeClr val="accent3"/>
                </a:solidFill>
                <a:latin typeface="Nexa Bold"/>
                <a:ea typeface="Nexa Bold"/>
                <a:cs typeface="Nexa Bold"/>
                <a:sym typeface="Nexa Bold"/>
              </a:defRPr>
            </a:pPr>
            <a:r>
              <a:t>How are we getting students interested in being a part of Bible study or small group?</a:t>
            </a:r>
          </a:p>
          <a:p>
            <a:pPr indent="42523">
              <a:defRPr sz="2000">
                <a:latin typeface="Nexa Bold"/>
                <a:ea typeface="Nexa Bold"/>
                <a:cs typeface="Nexa Bold"/>
                <a:sym typeface="Nexa Bold"/>
              </a:defRPr>
            </a:pPr>
          </a:p>
          <a:p>
            <a:pPr marL="42523" marR="42523" defTabSz="914400">
              <a:lnSpc>
                <a:spcPct val="100000"/>
              </a:lnSpc>
              <a:buClr>
                <a:srgbClr val="000000"/>
              </a:buClr>
              <a:buFont typeface="Calibri"/>
              <a:defRPr sz="2000">
                <a:uFill>
                  <a:solidFill>
                    <a:srgbClr val="000000"/>
                  </a:solidFill>
                </a:uFill>
                <a:latin typeface="Nexa Bold"/>
                <a:ea typeface="Nexa Bold"/>
                <a:cs typeface="Nexa Bold"/>
                <a:sym typeface="Nexa Bold"/>
              </a:defRPr>
            </a:pPr>
            <a:r>
              <a:t>In the past this has been some kind of activity or game.</a:t>
            </a:r>
          </a:p>
          <a:p>
            <a:pPr marL="42523" marR="42523" defTabSz="914400">
              <a:lnSpc>
                <a:spcPct val="100000"/>
              </a:lnSpc>
              <a:buClr>
                <a:srgbClr val="000000"/>
              </a:buClr>
              <a:buFont typeface="Calibri"/>
              <a:defRPr sz="2000">
                <a:uFill>
                  <a:solidFill>
                    <a:srgbClr val="000000"/>
                  </a:solidFill>
                </a:uFill>
                <a:latin typeface="Nexa Bold"/>
                <a:ea typeface="Nexa Bold"/>
                <a:cs typeface="Nexa Bold"/>
                <a:sym typeface="Nexa Bold"/>
              </a:defRPr>
            </a:pPr>
            <a:r>
              <a:t>But the HOOK is more than just a gimmick.</a:t>
            </a:r>
          </a:p>
          <a:p>
            <a:pPr marL="42523" marR="42523" defTabSz="914400">
              <a:lnSpc>
                <a:spcPct val="100000"/>
              </a:lnSpc>
              <a:buClr>
                <a:srgbClr val="000000"/>
              </a:buClr>
              <a:buFont typeface="Calibri"/>
              <a:defRPr sz="2000">
                <a:uFill>
                  <a:solidFill>
                    <a:srgbClr val="000000"/>
                  </a:solidFill>
                </a:uFill>
                <a:latin typeface="Nexa Bold"/>
                <a:ea typeface="Nexa Bold"/>
                <a:cs typeface="Nexa Bold"/>
                <a:sym typeface="Nexa Bold"/>
              </a:defRPr>
            </a:pPr>
          </a:p>
          <a:p>
            <a:pPr marL="42523" marR="42523" defTabSz="914400">
              <a:lnSpc>
                <a:spcPct val="100000"/>
              </a:lnSpc>
              <a:buClr>
                <a:srgbClr val="000000"/>
              </a:buClr>
              <a:buFont typeface="Calibri"/>
              <a:defRPr sz="2000">
                <a:uFill>
                  <a:solidFill>
                    <a:srgbClr val="000000"/>
                  </a:solidFill>
                </a:uFill>
                <a:latin typeface="Nexa Bold"/>
                <a:ea typeface="Nexa Bold"/>
                <a:cs typeface="Nexa Bold"/>
                <a:sym typeface="Nexa Bold"/>
              </a:defRPr>
            </a:pPr>
            <a:r>
              <a:t>Here’s why…</a:t>
            </a:r>
          </a:p>
          <a:p>
            <a:pPr marL="42523" marR="42523" defTabSz="914400">
              <a:lnSpc>
                <a:spcPct val="100000"/>
              </a:lnSpc>
              <a:buClr>
                <a:srgbClr val="000000"/>
              </a:buClr>
              <a:buFont typeface="Calibri"/>
              <a:defRPr sz="2000">
                <a:uFill>
                  <a:solidFill>
                    <a:srgbClr val="000000"/>
                  </a:solidFill>
                </a:uFill>
                <a:latin typeface="Nexa Bold"/>
                <a:ea typeface="Nexa Bold"/>
                <a:cs typeface="Nexa Bold"/>
                <a:sym typeface="Nexa Bold"/>
              </a:defRPr>
            </a:pPr>
          </a:p>
          <a:p>
            <a:pPr marL="42523" marR="42523" defTabSz="914400">
              <a:lnSpc>
                <a:spcPct val="100000"/>
              </a:lnSpc>
              <a:buClr>
                <a:srgbClr val="000000"/>
              </a:buClr>
              <a:buFont typeface="Calibri"/>
              <a:defRPr sz="2000">
                <a:uFill>
                  <a:solidFill>
                    <a:srgbClr val="000000"/>
                  </a:solidFill>
                </a:uFill>
                <a:latin typeface="Nexa Bold"/>
                <a:ea typeface="Nexa Bold"/>
                <a:cs typeface="Nexa Bold"/>
                <a:sym typeface="Nexa Bold"/>
              </a:defRPr>
            </a:pPr>
            <a:r>
              <a:t>When you plan a BIG activity it’s INEVITABLE the day you plan something for 10...2 show up &amp; vice versa</a:t>
            </a:r>
          </a:p>
          <a:p>
            <a:pPr marL="42523" marR="42523" defTabSz="914400">
              <a:lnSpc>
                <a:spcPct val="100000"/>
              </a:lnSpc>
              <a:buClr>
                <a:srgbClr val="000000"/>
              </a:buClr>
              <a:buFont typeface="Calibri"/>
              <a:defRPr sz="2000">
                <a:uFill>
                  <a:solidFill>
                    <a:srgbClr val="000000"/>
                  </a:solidFill>
                </a:uFill>
                <a:latin typeface="Nexa Bold"/>
                <a:ea typeface="Nexa Bold"/>
                <a:cs typeface="Nexa Bold"/>
                <a:sym typeface="Nexa Bold"/>
              </a:defRPr>
            </a:pPr>
          </a:p>
          <a:p>
            <a:pPr marL="42523" marR="42523" defTabSz="914400">
              <a:lnSpc>
                <a:spcPct val="100000"/>
              </a:lnSpc>
              <a:buClr>
                <a:srgbClr val="000000"/>
              </a:buClr>
              <a:buFont typeface="Calibri"/>
              <a:defRPr sz="2000">
                <a:uFill>
                  <a:solidFill>
                    <a:srgbClr val="000000"/>
                  </a:solidFill>
                </a:uFill>
                <a:latin typeface="Nexa Bold"/>
                <a:ea typeface="Nexa Bold"/>
                <a:cs typeface="Nexa Bold"/>
                <a:sym typeface="Nexa Bold"/>
              </a:defRPr>
            </a:pPr>
            <a:r>
              <a:t>The HOOK:</a:t>
            </a:r>
          </a:p>
          <a:p>
            <a:pPr marL="347324" marR="42523" indent="-304800" defTabSz="914400">
              <a:lnSpc>
                <a:spcPct val="100000"/>
              </a:lnSpc>
              <a:buSzPct val="123000"/>
              <a:buChar char="-"/>
              <a:defRPr sz="2000">
                <a:uFill>
                  <a:solidFill>
                    <a:srgbClr val="000000"/>
                  </a:solidFill>
                </a:uFill>
                <a:latin typeface="Nexa Bold"/>
                <a:ea typeface="Nexa Bold"/>
                <a:cs typeface="Nexa Bold"/>
                <a:sym typeface="Nexa Bold"/>
              </a:defRPr>
            </a:pPr>
            <a:r>
              <a:t>BEFORE Sunday morning</a:t>
            </a:r>
          </a:p>
          <a:p>
            <a:pPr marL="347324" marR="42523" indent="-304800" defTabSz="914400">
              <a:lnSpc>
                <a:spcPct val="100000"/>
              </a:lnSpc>
              <a:buSzPct val="123000"/>
              <a:buChar char="-"/>
              <a:defRPr sz="2000">
                <a:uFill>
                  <a:solidFill>
                    <a:srgbClr val="000000"/>
                  </a:solidFill>
                </a:uFill>
                <a:latin typeface="Nexa Bold"/>
                <a:ea typeface="Nexa Bold"/>
                <a:cs typeface="Nexa Bold"/>
                <a:sym typeface="Nexa Bold"/>
              </a:defRPr>
            </a:pPr>
            <a:r>
              <a:t>CONNECTED with the teacher </a:t>
            </a:r>
          </a:p>
          <a:p>
            <a:pPr marL="347324" marR="42523" indent="-304800" defTabSz="914400">
              <a:lnSpc>
                <a:spcPct val="100000"/>
              </a:lnSpc>
              <a:buSzPct val="123000"/>
              <a:buChar char="-"/>
              <a:defRPr sz="2000">
                <a:uFill>
                  <a:solidFill>
                    <a:srgbClr val="000000"/>
                  </a:solidFill>
                </a:uFill>
                <a:latin typeface="Nexa Bold"/>
                <a:ea typeface="Nexa Bold"/>
                <a:cs typeface="Nexa Bold"/>
                <a:sym typeface="Nexa Bold"/>
              </a:defRPr>
            </a:pPr>
            <a:r>
              <a:t>USE  a small ice-breaker activity</a:t>
            </a:r>
          </a:p>
          <a:p>
            <a:pPr marL="42523" marR="42523" defTabSz="914400">
              <a:lnSpc>
                <a:spcPct val="100000"/>
              </a:lnSpc>
              <a:buClr>
                <a:srgbClr val="000000"/>
              </a:buClr>
              <a:buFont typeface="Calibri"/>
              <a:defRPr sz="2000">
                <a:uFill>
                  <a:solidFill>
                    <a:srgbClr val="000000"/>
                  </a:solidFill>
                </a:uFill>
                <a:latin typeface="Nexa Bold"/>
                <a:ea typeface="Nexa Bold"/>
                <a:cs typeface="Nexa Bold"/>
                <a:sym typeface="Nexa Bold"/>
              </a:defRPr>
            </a:pPr>
          </a:p>
          <a:p>
            <a:pPr marL="42523" marR="42523" defTabSz="914400">
              <a:lnSpc>
                <a:spcPct val="100000"/>
              </a:lnSpc>
              <a:buClr>
                <a:srgbClr val="000000"/>
              </a:buClr>
              <a:buFont typeface="Calibri"/>
              <a:defRPr sz="2000">
                <a:uFill>
                  <a:solidFill>
                    <a:srgbClr val="000000"/>
                  </a:solidFill>
                </a:uFill>
                <a:latin typeface="Nexa Bold"/>
                <a:ea typeface="Nexa Bold"/>
                <a:cs typeface="Nexa Bold"/>
                <a:sym typeface="Nexa Bold"/>
              </a:defRPr>
            </a:pPr>
            <a:r>
              <a:t>OUR responsibility as a YOUTH MINISTRY LEADER is to communicate &amp; connect with teenagers ...</a:t>
            </a:r>
          </a:p>
          <a:p>
            <a:pPr marL="42523" marR="42523" defTabSz="914400">
              <a:lnSpc>
                <a:spcPct val="100000"/>
              </a:lnSpc>
              <a:buClr>
                <a:srgbClr val="000000"/>
              </a:buClr>
              <a:buFont typeface="Calibri"/>
              <a:defRPr sz="2000">
                <a:uFill>
                  <a:solidFill>
                    <a:srgbClr val="000000"/>
                  </a:solidFill>
                </a:uFill>
                <a:latin typeface="Nexa Bold"/>
                <a:ea typeface="Nexa Bold"/>
                <a:cs typeface="Nexa Bold"/>
                <a:sym typeface="Nexa Bold"/>
              </a:defRPr>
            </a:pPr>
            <a:r>
              <a:t>in this we BUILD RELATIONSHIP &amp; community in the group</a:t>
            </a:r>
          </a:p>
          <a:p>
            <a:pPr marL="42523" marR="42523" defTabSz="914400">
              <a:lnSpc>
                <a:spcPct val="100000"/>
              </a:lnSpc>
              <a:buClr>
                <a:srgbClr val="000000"/>
              </a:buClr>
              <a:buFont typeface="Calibri"/>
              <a:defRPr sz="2000">
                <a:uFill>
                  <a:solidFill>
                    <a:srgbClr val="000000"/>
                  </a:solidFill>
                </a:uFill>
                <a:latin typeface="Nexa Bold"/>
                <a:ea typeface="Nexa Bold"/>
                <a:cs typeface="Nexa Bold"/>
                <a:sym typeface="Nexa Bold"/>
              </a:defRPr>
            </a:pPr>
          </a:p>
          <a:p>
            <a:pPr marL="42523" marR="42523" defTabSz="914400">
              <a:lnSpc>
                <a:spcPct val="100000"/>
              </a:lnSpc>
              <a:buClr>
                <a:srgbClr val="000000"/>
              </a:buClr>
              <a:buFont typeface="Calibri"/>
              <a:defRPr sz="2000">
                <a:uFill>
                  <a:solidFill>
                    <a:srgbClr val="000000"/>
                  </a:solidFill>
                </a:uFill>
                <a:latin typeface="Nexa Bold"/>
                <a:ea typeface="Nexa Bold"/>
                <a:cs typeface="Nexa Bold"/>
                <a:sym typeface="Nexa Bold"/>
              </a:defRPr>
            </a:pPr>
            <a:r>
              <a:t>when this happens the...</a:t>
            </a:r>
          </a:p>
          <a:p>
            <a:pPr marL="42523" marR="42523" defTabSz="914400">
              <a:lnSpc>
                <a:spcPct val="100000"/>
              </a:lnSpc>
              <a:buClr>
                <a:srgbClr val="000000"/>
              </a:buClr>
              <a:buFont typeface="Calibri"/>
              <a:defRPr sz="2000">
                <a:uFill>
                  <a:solidFill>
                    <a:srgbClr val="000000"/>
                  </a:solidFill>
                </a:uFill>
                <a:latin typeface="Nexa Bold"/>
                <a:ea typeface="Nexa Bold"/>
                <a:cs typeface="Nexa Bold"/>
                <a:sym typeface="Nexa Bold"/>
              </a:defRPr>
            </a:pPr>
            <a:r>
              <a:t>student is motivated AND more open to the message</a:t>
            </a:r>
          </a:p>
          <a:p>
            <a:pPr marL="42523" marR="42523" defTabSz="914400">
              <a:lnSpc>
                <a:spcPct val="100000"/>
              </a:lnSpc>
              <a:buClr>
                <a:srgbClr val="000000"/>
              </a:buClr>
              <a:buFont typeface="Calibri"/>
              <a:defRPr sz="2000">
                <a:uFill>
                  <a:solidFill>
                    <a:srgbClr val="000000"/>
                  </a:solidFill>
                </a:uFill>
                <a:latin typeface="Nexa Bold"/>
                <a:ea typeface="Nexa Bold"/>
                <a:cs typeface="Nexa Bold"/>
                <a:sym typeface="Nexa Bold"/>
              </a:defRPr>
            </a:pPr>
          </a:p>
          <a:p>
            <a:pPr marL="42523" marR="42523" defTabSz="914400">
              <a:lnSpc>
                <a:spcPct val="100000"/>
              </a:lnSpc>
              <a:buClr>
                <a:srgbClr val="000000"/>
              </a:buClr>
              <a:buFont typeface="Calibri"/>
              <a:defRPr sz="2000">
                <a:uFill>
                  <a:solidFill>
                    <a:srgbClr val="000000"/>
                  </a:solidFill>
                </a:uFill>
                <a:latin typeface="Nexa Bold"/>
                <a:ea typeface="Nexa Bold"/>
                <a:cs typeface="Nexa Bold"/>
                <a:sym typeface="Nexa Bold"/>
              </a:defRPr>
            </a:pPr>
            <a:r>
              <a:t>we can’t always depend on an ice breaker to do the whole motivation </a:t>
            </a:r>
          </a:p>
          <a:p>
            <a:pPr marL="42523" marR="42523" defTabSz="914400">
              <a:lnSpc>
                <a:spcPct val="100000"/>
              </a:lnSpc>
              <a:buClr>
                <a:srgbClr val="000000"/>
              </a:buClr>
              <a:buFont typeface="Calibri"/>
              <a:defRPr sz="2000">
                <a:uFill>
                  <a:solidFill>
                    <a:srgbClr val="000000"/>
                  </a:solidFill>
                </a:uFill>
                <a:latin typeface="Nexa Bold"/>
                <a:ea typeface="Nexa Bold"/>
                <a:cs typeface="Nexa Bold"/>
                <a:sym typeface="Nexa Bold"/>
              </a:defRPr>
            </a:pPr>
            <a:r>
              <a:t>I still think you need to use them but you know as well as I...</a:t>
            </a:r>
          </a:p>
          <a:p>
            <a:pPr marL="42523" marR="42523" defTabSz="914400">
              <a:lnSpc>
                <a:spcPct val="100000"/>
              </a:lnSpc>
              <a:buClr>
                <a:srgbClr val="000000"/>
              </a:buClr>
              <a:buFont typeface="Calibri"/>
              <a:defRPr sz="2000">
                <a:uFill>
                  <a:solidFill>
                    <a:srgbClr val="000000"/>
                  </a:solidFill>
                </a:uFill>
                <a:latin typeface="Nexa Bold"/>
                <a:ea typeface="Nexa Bold"/>
                <a:cs typeface="Nexa Bold"/>
                <a:sym typeface="Nexa Bold"/>
              </a:defRPr>
            </a:pPr>
            <a:r>
              <a:t>a student is not going to give you their full attention or motivation </a:t>
            </a:r>
          </a:p>
          <a:p>
            <a:pPr marL="42523" marR="42523" defTabSz="914400">
              <a:lnSpc>
                <a:spcPct val="100000"/>
              </a:lnSpc>
              <a:buClr>
                <a:srgbClr val="000000"/>
              </a:buClr>
              <a:buFont typeface="Calibri"/>
              <a:defRPr sz="2000">
                <a:uFill>
                  <a:solidFill>
                    <a:srgbClr val="000000"/>
                  </a:solidFill>
                </a:uFill>
                <a:latin typeface="Nexa Bold"/>
                <a:ea typeface="Nexa Bold"/>
                <a:cs typeface="Nexa Bold"/>
                <a:sym typeface="Nexa Bold"/>
              </a:defRPr>
            </a:pPr>
            <a:r>
              <a:t>UNTIL they know you care about them.</a:t>
            </a:r>
          </a:p>
          <a:p>
            <a:pPr marL="42523" marR="42523" defTabSz="914400">
              <a:lnSpc>
                <a:spcPct val="100000"/>
              </a:lnSpc>
              <a:buClr>
                <a:srgbClr val="000000"/>
              </a:buClr>
              <a:buFont typeface="Calibri"/>
              <a:defRPr sz="2000">
                <a:uFill>
                  <a:solidFill>
                    <a:srgbClr val="000000"/>
                  </a:solidFill>
                </a:uFill>
                <a:latin typeface="Nexa Bold"/>
                <a:ea typeface="Nexa Bold"/>
                <a:cs typeface="Nexa Bold"/>
                <a:sym typeface="Nexa Bold"/>
              </a:defRPr>
            </a:pPr>
            <a:r>
              <a:t>then… you have a captive audience</a:t>
            </a:r>
          </a:p>
          <a:p>
            <a:pPr marL="42523" marR="42523" indent="42523" defTabSz="914400">
              <a:lnSpc>
                <a:spcPct val="100000"/>
              </a:lnSpc>
              <a:defRPr sz="2000">
                <a:uFill>
                  <a:solidFill>
                    <a:srgbClr val="000000"/>
                  </a:solidFill>
                </a:uFill>
                <a:latin typeface="Nexa Bold"/>
                <a:ea typeface="Nexa Bold"/>
                <a:cs typeface="Nexa Bold"/>
                <a:sym typeface="Nexa Bold"/>
              </a:defRPr>
            </a:pPr>
          </a:p>
          <a:p>
            <a:pPr marL="42523" marR="42523" defTabSz="914400">
              <a:lnSpc>
                <a:spcPct val="100000"/>
              </a:lnSpc>
              <a:buClr>
                <a:srgbClr val="000000"/>
              </a:buClr>
              <a:buFont typeface="Calibri"/>
              <a:defRPr sz="2000">
                <a:uFill>
                  <a:solidFill>
                    <a:srgbClr val="000000"/>
                  </a:solidFill>
                </a:uFill>
                <a:latin typeface="Nexa Bold"/>
                <a:ea typeface="Nexa Bold"/>
                <a:cs typeface="Nexa Bold"/>
                <a:sym typeface="Nexa Bold"/>
              </a:defRPr>
            </a:pPr>
            <a:r>
              <a:t>so if motivation is directly related with communication...</a:t>
            </a:r>
          </a:p>
          <a:p>
            <a:pPr marL="42523" marR="42523" defTabSz="914400">
              <a:lnSpc>
                <a:spcPct val="100000"/>
              </a:lnSpc>
              <a:buClr>
                <a:srgbClr val="000000"/>
              </a:buClr>
              <a:buFont typeface="Calibri"/>
              <a:defRPr sz="2000">
                <a:uFill>
                  <a:solidFill>
                    <a:srgbClr val="000000"/>
                  </a:solidFill>
                </a:uFill>
                <a:latin typeface="Nexa Bold"/>
                <a:ea typeface="Nexa Bold"/>
                <a:cs typeface="Nexa Bold"/>
                <a:sym typeface="Nexa Bold"/>
              </a:defRPr>
            </a:pPr>
            <a:r>
              <a:t>how do we communicate?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9" name="Shape 439"/>
          <p:cNvSpPr/>
          <p:nvPr>
            <p:ph type="sldImg"/>
          </p:nvPr>
        </p:nvSpPr>
        <p:spPr>
          <a:prstGeom prst="rect">
            <a:avLst/>
          </a:prstGeom>
        </p:spPr>
        <p:txBody>
          <a:bodyPr/>
          <a:lstStyle/>
          <a:p>
            <a:pPr/>
          </a:p>
        </p:txBody>
      </p:sp>
      <p:sp>
        <p:nvSpPr>
          <p:cNvPr id="440" name="Shape 440"/>
          <p:cNvSpPr/>
          <p:nvPr>
            <p:ph type="body" sz="quarter" idx="1"/>
          </p:nvPr>
        </p:nvSpPr>
        <p:spPr>
          <a:prstGeom prst="rect">
            <a:avLst/>
          </a:prstGeom>
        </p:spPr>
        <p:txBody>
          <a:bodyPr/>
          <a:lstStyle/>
          <a:p>
            <a:pPr marL="42523" marR="42523" defTabSz="914400">
              <a:lnSpc>
                <a:spcPct val="100000"/>
              </a:lnSpc>
              <a:buClr>
                <a:srgbClr val="000000"/>
              </a:buClr>
              <a:buFont typeface="Calibri"/>
              <a:defRPr sz="2400">
                <a:uFill>
                  <a:solidFill>
                    <a:srgbClr val="000000"/>
                  </a:solidFill>
                </a:uFill>
                <a:latin typeface="Nexa Bold"/>
                <a:ea typeface="Nexa Bold"/>
                <a:cs typeface="Nexa Bold"/>
                <a:sym typeface="Nexa Bold"/>
              </a:defRPr>
            </a:pPr>
            <a:r>
              <a:t>HOOK Elements During the Week</a:t>
            </a:r>
          </a:p>
          <a:p>
            <a:pPr marL="42523" marR="42523" defTabSz="914400">
              <a:lnSpc>
                <a:spcPct val="100000"/>
              </a:lnSpc>
              <a:buClr>
                <a:srgbClr val="000000"/>
              </a:buClr>
              <a:buFont typeface="Calibri"/>
              <a:defRPr sz="2400">
                <a:uFill>
                  <a:solidFill>
                    <a:srgbClr val="000000"/>
                  </a:solidFill>
                </a:uFill>
                <a:latin typeface="Nexa Bold"/>
                <a:ea typeface="Nexa Bold"/>
                <a:cs typeface="Nexa Bold"/>
                <a:sym typeface="Nexa Bold"/>
              </a:defRPr>
            </a:pPr>
            <a:r>
              <a:t> - 3 things...</a:t>
            </a:r>
          </a:p>
          <a:p>
            <a:pPr marL="42523" marR="42523" defTabSz="914400">
              <a:lnSpc>
                <a:spcPct val="100000"/>
              </a:lnSpc>
              <a:buClr>
                <a:srgbClr val="000000"/>
              </a:buClr>
              <a:buFont typeface="Calibri"/>
              <a:defRPr sz="2400">
                <a:uFill>
                  <a:solidFill>
                    <a:srgbClr val="000000"/>
                  </a:solidFill>
                </a:uFill>
                <a:latin typeface="Nexa Bold"/>
                <a:ea typeface="Nexa Bold"/>
                <a:cs typeface="Nexa Bold"/>
                <a:sym typeface="Nexa Bold"/>
              </a:defRPr>
            </a:pPr>
          </a:p>
          <a:p>
            <a:pPr marL="42523" marR="42523" defTabSz="914400">
              <a:lnSpc>
                <a:spcPct val="100000"/>
              </a:lnSpc>
              <a:buClr>
                <a:srgbClr val="000000"/>
              </a:buClr>
              <a:buFont typeface="Calibri"/>
              <a:defRPr sz="2400">
                <a:uFill>
                  <a:solidFill>
                    <a:srgbClr val="000000"/>
                  </a:solidFill>
                </a:uFill>
                <a:latin typeface="Nexa Bold"/>
                <a:ea typeface="Nexa Bold"/>
                <a:cs typeface="Nexa Bold"/>
                <a:sym typeface="Nexa Bold"/>
              </a:defRPr>
            </a:pPr>
            <a:r>
              <a:t>TIME  - teaching youth Sunday school is no longer a one hour a week job</a:t>
            </a:r>
          </a:p>
          <a:p>
            <a:pPr marL="42523" marR="42523" defTabSz="914400">
              <a:lnSpc>
                <a:spcPct val="100000"/>
              </a:lnSpc>
              <a:buClr>
                <a:srgbClr val="000000"/>
              </a:buClr>
              <a:buFont typeface="Calibri"/>
              <a:defRPr sz="2400">
                <a:uFill>
                  <a:solidFill>
                    <a:srgbClr val="000000"/>
                  </a:solidFill>
                </a:uFill>
                <a:latin typeface="Nexa Bold"/>
                <a:ea typeface="Nexa Bold"/>
                <a:cs typeface="Nexa Bold"/>
                <a:sym typeface="Nexa Bold"/>
              </a:defRPr>
            </a:pPr>
          </a:p>
          <a:p>
            <a:pPr marL="42523" marR="42523" defTabSz="914400">
              <a:lnSpc>
                <a:spcPct val="100000"/>
              </a:lnSpc>
              <a:buClr>
                <a:srgbClr val="000000"/>
              </a:buClr>
              <a:buFont typeface="Calibri"/>
              <a:defRPr sz="2400">
                <a:uFill>
                  <a:solidFill>
                    <a:srgbClr val="000000"/>
                  </a:solidFill>
                </a:uFill>
                <a:latin typeface="Nexa Bold"/>
                <a:ea typeface="Nexa Bold"/>
                <a:cs typeface="Nexa Bold"/>
                <a:sym typeface="Nexa Bold"/>
              </a:defRPr>
            </a:pPr>
            <a:r>
              <a:t>Nobody has extra TIME for student ministry. You have to figure out with the time God has given you.</a:t>
            </a:r>
          </a:p>
          <a:p>
            <a:pPr marL="42523" marR="42523" defTabSz="914400">
              <a:lnSpc>
                <a:spcPct val="100000"/>
              </a:lnSpc>
              <a:buClr>
                <a:srgbClr val="000000"/>
              </a:buClr>
              <a:buFont typeface="Calibri"/>
              <a:defRPr sz="2400">
                <a:uFill>
                  <a:solidFill>
                    <a:srgbClr val="000000"/>
                  </a:solidFill>
                </a:uFill>
                <a:latin typeface="Nexa Bold"/>
                <a:ea typeface="Nexa Bold"/>
                <a:cs typeface="Nexa Bold"/>
                <a:sym typeface="Nexa Bold"/>
              </a:defRPr>
            </a:pPr>
            <a:r>
              <a:t>Can you make youth ministry a priority?</a:t>
            </a:r>
          </a:p>
          <a:p>
            <a:pPr marL="42523" marR="42523" defTabSz="914400">
              <a:lnSpc>
                <a:spcPct val="100000"/>
              </a:lnSpc>
              <a:buClr>
                <a:srgbClr val="000000"/>
              </a:buClr>
              <a:buFont typeface="Calibri"/>
              <a:defRPr sz="2400">
                <a:uFill>
                  <a:solidFill>
                    <a:srgbClr val="000000"/>
                  </a:solidFill>
                </a:uFill>
                <a:latin typeface="Nexa Bold"/>
                <a:ea typeface="Nexa Bold"/>
                <a:cs typeface="Nexa Bold"/>
                <a:sym typeface="Nexa Bold"/>
              </a:defRPr>
            </a:pPr>
          </a:p>
          <a:p>
            <a:pPr marL="42523" marR="42523" defTabSz="914400">
              <a:lnSpc>
                <a:spcPct val="100000"/>
              </a:lnSpc>
              <a:buClr>
                <a:srgbClr val="000000"/>
              </a:buClr>
              <a:buFont typeface="Calibri"/>
              <a:defRPr sz="2400">
                <a:uFill>
                  <a:solidFill>
                    <a:srgbClr val="000000"/>
                  </a:solidFill>
                </a:uFill>
                <a:latin typeface="Nexa Bold"/>
                <a:ea typeface="Nexa Bold"/>
                <a:cs typeface="Nexa Bold"/>
                <a:sym typeface="Nexa Bold"/>
              </a:defRPr>
            </a:pPr>
            <a:r>
              <a:t>CREATIVITY-”i’m not that creative”</a:t>
            </a:r>
          </a:p>
          <a:p>
            <a:pPr marL="42523" marR="42523" defTabSz="914400">
              <a:lnSpc>
                <a:spcPct val="100000"/>
              </a:lnSpc>
              <a:buClr>
                <a:srgbClr val="000000"/>
              </a:buClr>
              <a:buFont typeface="Calibri"/>
              <a:defRPr sz="2400">
                <a:uFill>
                  <a:solidFill>
                    <a:srgbClr val="000000"/>
                  </a:solidFill>
                </a:uFill>
                <a:latin typeface="Nexa Bold"/>
                <a:ea typeface="Nexa Bold"/>
                <a:cs typeface="Nexa Bold"/>
                <a:sym typeface="Nexa Bold"/>
              </a:defRPr>
            </a:pPr>
            <a:r>
              <a:t>Where to find creative ideas?</a:t>
            </a:r>
          </a:p>
          <a:p>
            <a:pPr marL="408283" marR="42523" indent="-365759" defTabSz="914400">
              <a:lnSpc>
                <a:spcPct val="100000"/>
              </a:lnSpc>
              <a:buSzPct val="123000"/>
              <a:buChar char="-"/>
              <a:defRPr sz="2400">
                <a:uFill>
                  <a:solidFill>
                    <a:srgbClr val="000000"/>
                  </a:solidFill>
                </a:uFill>
                <a:latin typeface="Nexa Bold"/>
                <a:ea typeface="Nexa Bold"/>
                <a:cs typeface="Nexa Bold"/>
                <a:sym typeface="Nexa Bold"/>
              </a:defRPr>
            </a:pPr>
            <a:r>
              <a:t>DYM</a:t>
            </a:r>
          </a:p>
          <a:p>
            <a:pPr marL="408283" marR="42523" indent="-365759" defTabSz="914400">
              <a:lnSpc>
                <a:spcPct val="100000"/>
              </a:lnSpc>
              <a:buSzPct val="123000"/>
              <a:buChar char="-"/>
              <a:defRPr sz="2400">
                <a:uFill>
                  <a:solidFill>
                    <a:srgbClr val="000000"/>
                  </a:solidFill>
                </a:uFill>
                <a:latin typeface="Nexa Bold"/>
                <a:ea typeface="Nexa Bold"/>
                <a:cs typeface="Nexa Bold"/>
                <a:sym typeface="Nexa Bold"/>
              </a:defRPr>
            </a:pPr>
            <a:r>
              <a:t>Facebook Texas Youth Ministry group</a:t>
            </a:r>
          </a:p>
          <a:p>
            <a:pPr marL="408283" marR="42523" indent="-365759" defTabSz="914400">
              <a:lnSpc>
                <a:spcPct val="100000"/>
              </a:lnSpc>
              <a:buSzPct val="123000"/>
              <a:buChar char="-"/>
              <a:defRPr sz="2400">
                <a:uFill>
                  <a:solidFill>
                    <a:srgbClr val="000000"/>
                  </a:solidFill>
                </a:uFill>
                <a:latin typeface="Nexa Bold"/>
                <a:ea typeface="Nexa Bold"/>
                <a:cs typeface="Nexa Bold"/>
                <a:sym typeface="Nexa Bold"/>
              </a:defRPr>
            </a:pPr>
            <a:r>
              <a:t>Other youth leaders at the church or in the area (look around)</a:t>
            </a:r>
          </a:p>
          <a:p>
            <a:pPr marL="42523" marR="42523" defTabSz="914400">
              <a:lnSpc>
                <a:spcPct val="100000"/>
              </a:lnSpc>
              <a:buClr>
                <a:srgbClr val="000000"/>
              </a:buClr>
              <a:buFont typeface="Calibri"/>
              <a:defRPr sz="2400">
                <a:uFill>
                  <a:solidFill>
                    <a:srgbClr val="000000"/>
                  </a:solidFill>
                </a:uFill>
                <a:latin typeface="Nexa Bold"/>
                <a:ea typeface="Nexa Bold"/>
                <a:cs typeface="Nexa Bold"/>
                <a:sym typeface="Nexa Bold"/>
              </a:defRPr>
            </a:pPr>
          </a:p>
          <a:p>
            <a:pPr marL="42523" marR="42523" defTabSz="914400">
              <a:lnSpc>
                <a:spcPct val="100000"/>
              </a:lnSpc>
              <a:buClr>
                <a:srgbClr val="000000"/>
              </a:buClr>
              <a:buFont typeface="Calibri"/>
              <a:defRPr sz="2400">
                <a:uFill>
                  <a:solidFill>
                    <a:srgbClr val="000000"/>
                  </a:solidFill>
                </a:uFill>
                <a:latin typeface="Nexa Bold"/>
                <a:ea typeface="Nexa Bold"/>
                <a:cs typeface="Nexa Bold"/>
                <a:sym typeface="Nexa Bold"/>
              </a:defRPr>
            </a:pPr>
            <a:r>
              <a:t>COMMITMENT - </a:t>
            </a:r>
          </a:p>
          <a:p>
            <a:pPr marL="42523" marR="42523" defTabSz="914400">
              <a:lnSpc>
                <a:spcPct val="100000"/>
              </a:lnSpc>
              <a:buClr>
                <a:srgbClr val="000000"/>
              </a:buClr>
              <a:buFont typeface="Calibri"/>
              <a:defRPr sz="2400">
                <a:uFill>
                  <a:solidFill>
                    <a:srgbClr val="000000"/>
                  </a:solidFill>
                </a:uFill>
                <a:latin typeface="Nexa Bold"/>
                <a:ea typeface="Nexa Bold"/>
                <a:cs typeface="Nexa Bold"/>
                <a:sym typeface="Nexa Bold"/>
              </a:defRPr>
            </a:pPr>
            <a:r>
              <a:t>Not just to teach BUT to invest in the students.</a:t>
            </a:r>
          </a:p>
          <a:p>
            <a:pPr marL="42523" marR="42523" defTabSz="914400">
              <a:lnSpc>
                <a:spcPct val="100000"/>
              </a:lnSpc>
              <a:buClr>
                <a:srgbClr val="000000"/>
              </a:buClr>
              <a:buFont typeface="Calibri"/>
              <a:defRPr sz="2400">
                <a:uFill>
                  <a:solidFill>
                    <a:srgbClr val="000000"/>
                  </a:solidFill>
                </a:uFill>
                <a:latin typeface="Nexa Bold"/>
                <a:ea typeface="Nexa Bold"/>
                <a:cs typeface="Nexa Bold"/>
                <a:sym typeface="Nexa Bold"/>
              </a:defRPr>
            </a:pPr>
            <a:r>
              <a:t>The HOOK/MOTIVATION becomes more of a relationship between you &amp; your students and not just a teaching technique.</a:t>
            </a:r>
          </a:p>
          <a:p>
            <a:pPr marL="42523" marR="42523" defTabSz="914400">
              <a:lnSpc>
                <a:spcPct val="100000"/>
              </a:lnSpc>
              <a:buClr>
                <a:srgbClr val="000000"/>
              </a:buClr>
              <a:buFont typeface="Calibri"/>
              <a:defRPr sz="2400">
                <a:uFill>
                  <a:solidFill>
                    <a:srgbClr val="000000"/>
                  </a:solidFill>
                </a:uFill>
                <a:latin typeface="Nexa Bold"/>
                <a:ea typeface="Nexa Bold"/>
                <a:cs typeface="Nexa Bold"/>
                <a:sym typeface="Nexa Bold"/>
              </a:defRPr>
            </a:pPr>
          </a:p>
          <a:p>
            <a:pPr marL="42523" marR="42523" defTabSz="914400">
              <a:lnSpc>
                <a:spcPct val="100000"/>
              </a:lnSpc>
              <a:buClr>
                <a:srgbClr val="000000"/>
              </a:buClr>
              <a:buFont typeface="Calibri"/>
              <a:defRPr sz="2400">
                <a:uFill>
                  <a:solidFill>
                    <a:srgbClr val="000000"/>
                  </a:solidFill>
                </a:uFill>
                <a:latin typeface="Nexa Bold"/>
                <a:ea typeface="Nexa Bold"/>
                <a:cs typeface="Nexa Bold"/>
                <a:sym typeface="Nexa Bold"/>
              </a:defRPr>
            </a:pPr>
            <a:r>
              <a:t>When you invest in</a:t>
            </a:r>
          </a:p>
          <a:p>
            <a:pPr marL="408283" marR="42523" indent="-365759" defTabSz="914400">
              <a:lnSpc>
                <a:spcPct val="100000"/>
              </a:lnSpc>
              <a:buSzPct val="123000"/>
              <a:buChar char="-"/>
              <a:defRPr sz="2400">
                <a:uFill>
                  <a:solidFill>
                    <a:srgbClr val="000000"/>
                  </a:solidFill>
                </a:uFill>
                <a:latin typeface="Nexa Bold"/>
                <a:ea typeface="Nexa Bold"/>
                <a:cs typeface="Nexa Bold"/>
                <a:sym typeface="Nexa Bold"/>
              </a:defRPr>
            </a:pPr>
            <a:r>
              <a:t>TIME</a:t>
            </a:r>
          </a:p>
          <a:p>
            <a:pPr marL="408283" marR="42523" indent="-365759" defTabSz="914400">
              <a:lnSpc>
                <a:spcPct val="100000"/>
              </a:lnSpc>
              <a:buSzPct val="123000"/>
              <a:buChar char="-"/>
              <a:defRPr sz="2400">
                <a:uFill>
                  <a:solidFill>
                    <a:srgbClr val="000000"/>
                  </a:solidFill>
                </a:uFill>
                <a:latin typeface="Nexa Bold"/>
                <a:ea typeface="Nexa Bold"/>
                <a:cs typeface="Nexa Bold"/>
                <a:sym typeface="Nexa Bold"/>
              </a:defRPr>
            </a:pPr>
            <a:r>
              <a:t>CREATIVITY</a:t>
            </a:r>
          </a:p>
          <a:p>
            <a:pPr marL="408283" marR="42523" indent="-365759" defTabSz="914400">
              <a:lnSpc>
                <a:spcPct val="100000"/>
              </a:lnSpc>
              <a:buSzPct val="123000"/>
              <a:buChar char="-"/>
              <a:defRPr sz="2400">
                <a:uFill>
                  <a:solidFill>
                    <a:srgbClr val="000000"/>
                  </a:solidFill>
                </a:uFill>
                <a:latin typeface="Nexa Bold"/>
                <a:ea typeface="Nexa Bold"/>
                <a:cs typeface="Nexa Bold"/>
                <a:sym typeface="Nexa Bold"/>
              </a:defRPr>
            </a:pPr>
            <a:r>
              <a:t>COMMITTMENT</a:t>
            </a:r>
          </a:p>
          <a:p>
            <a:pPr marL="42523" marR="42523" defTabSz="914400">
              <a:lnSpc>
                <a:spcPct val="100000"/>
              </a:lnSpc>
              <a:defRPr sz="2400">
                <a:uFill>
                  <a:solidFill>
                    <a:srgbClr val="000000"/>
                  </a:solidFill>
                </a:uFill>
                <a:latin typeface="Nexa Bold"/>
                <a:ea typeface="Nexa Bold"/>
                <a:cs typeface="Nexa Bold"/>
                <a:sym typeface="Nexa Bold"/>
              </a:defRPr>
            </a:pPr>
            <a:r>
              <a:t>It leads to successful Sunday mornings.</a:t>
            </a:r>
          </a:p>
          <a:p>
            <a:pPr marL="42523" marR="42523" defTabSz="914400">
              <a:lnSpc>
                <a:spcPct val="100000"/>
              </a:lnSpc>
              <a:buClr>
                <a:srgbClr val="000000"/>
              </a:buClr>
              <a:buFont typeface="Calibri"/>
              <a:defRPr sz="2400">
                <a:uFill>
                  <a:solidFill>
                    <a:srgbClr val="000000"/>
                  </a:solidFill>
                </a:uFill>
                <a:latin typeface="Nexa Bold"/>
                <a:ea typeface="Nexa Bold"/>
                <a:cs typeface="Nexa Bold"/>
                <a:sym typeface="Nexa Bold"/>
              </a:defRPr>
            </a:pPr>
          </a:p>
          <a:p>
            <a:pPr marL="42523" marR="42523" defTabSz="914400">
              <a:lnSpc>
                <a:spcPct val="100000"/>
              </a:lnSpc>
              <a:buClr>
                <a:srgbClr val="000000"/>
              </a:buClr>
              <a:buFont typeface="Calibri"/>
              <a:defRPr sz="2400">
                <a:uFill>
                  <a:solidFill>
                    <a:srgbClr val="000000"/>
                  </a:solidFill>
                </a:uFill>
                <a:latin typeface="Nexa Bold"/>
                <a:ea typeface="Nexa Bold"/>
                <a:cs typeface="Nexa Bold"/>
                <a:sym typeface="Nexa Bold"/>
              </a:defRPr>
            </a:pPr>
            <a:r>
              <a:t>You set the positive tone.</a:t>
            </a:r>
          </a:p>
          <a:p>
            <a:pPr marL="42523" marR="42523" defTabSz="914400">
              <a:lnSpc>
                <a:spcPct val="100000"/>
              </a:lnSpc>
              <a:buClr>
                <a:srgbClr val="000000"/>
              </a:buClr>
              <a:buFont typeface="Calibri"/>
              <a:defRPr sz="2400">
                <a:uFill>
                  <a:solidFill>
                    <a:srgbClr val="000000"/>
                  </a:solidFill>
                </a:uFill>
                <a:latin typeface="Nexa Bold"/>
                <a:ea typeface="Nexa Bold"/>
                <a:cs typeface="Nexa Bold"/>
                <a:sym typeface="Nexa Bold"/>
              </a:defRPr>
            </a:pPr>
            <a:r>
              <a:t>You may be tired on a Sunday morning &amp; had a fight with your kid on the way to church &amp; they took all the coffee before you could get some &amp; then your teenagers look at you like you have a third eye on your forehead when you ask a question….</a:t>
            </a:r>
          </a:p>
          <a:p>
            <a:pPr marL="42523" marR="42523" defTabSz="914400">
              <a:lnSpc>
                <a:spcPct val="100000"/>
              </a:lnSpc>
              <a:buClr>
                <a:srgbClr val="000000"/>
              </a:buClr>
              <a:buFont typeface="Calibri"/>
              <a:defRPr sz="2400">
                <a:uFill>
                  <a:solidFill>
                    <a:srgbClr val="000000"/>
                  </a:solidFill>
                </a:uFill>
                <a:latin typeface="Nexa Bold"/>
                <a:ea typeface="Nexa Bold"/>
                <a:cs typeface="Nexa Bold"/>
                <a:sym typeface="Nexa Bold"/>
              </a:defRPr>
            </a:pPr>
            <a:r>
              <a:t>don’t take it out on your small group.</a:t>
            </a:r>
          </a:p>
          <a:p>
            <a:pPr marL="42523" marR="42523" defTabSz="914400">
              <a:lnSpc>
                <a:spcPct val="100000"/>
              </a:lnSpc>
              <a:buClr>
                <a:srgbClr val="000000"/>
              </a:buClr>
              <a:buFont typeface="Calibri"/>
              <a:defRPr sz="2400">
                <a:uFill>
                  <a:solidFill>
                    <a:srgbClr val="000000"/>
                  </a:solidFill>
                </a:uFill>
                <a:latin typeface="Nexa Bold"/>
                <a:ea typeface="Nexa Bold"/>
                <a:cs typeface="Nexa Bold"/>
                <a:sym typeface="Nexa Bold"/>
              </a:defRPr>
            </a:pPr>
          </a:p>
          <a:p>
            <a:pPr marL="42523" marR="42523" defTabSz="914400">
              <a:lnSpc>
                <a:spcPct val="100000"/>
              </a:lnSpc>
              <a:buClr>
                <a:srgbClr val="000000"/>
              </a:buClr>
              <a:buFont typeface="Calibri"/>
              <a:defRPr sz="2400">
                <a:uFill>
                  <a:solidFill>
                    <a:srgbClr val="000000"/>
                  </a:solidFill>
                </a:uFill>
                <a:latin typeface="Nexa Bold"/>
                <a:ea typeface="Nexa Bold"/>
                <a:cs typeface="Nexa Bold"/>
                <a:sym typeface="Nexa Bold"/>
              </a:defRPr>
            </a:pPr>
            <a:r>
              <a:t>Start with them.</a:t>
            </a:r>
          </a:p>
          <a:p>
            <a:pPr marL="42523" marR="42523" defTabSz="914400">
              <a:lnSpc>
                <a:spcPct val="100000"/>
              </a:lnSpc>
              <a:buClr>
                <a:srgbClr val="000000"/>
              </a:buClr>
              <a:buFont typeface="Calibri"/>
              <a:defRPr sz="2400">
                <a:uFill>
                  <a:solidFill>
                    <a:srgbClr val="000000"/>
                  </a:solidFill>
                </a:uFill>
                <a:latin typeface="Nexa Bold"/>
                <a:ea typeface="Nexa Bold"/>
                <a:cs typeface="Nexa Bold"/>
                <a:sym typeface="Nexa Bold"/>
              </a:defRPr>
            </a:pPr>
            <a:r>
              <a:t>Ask them about what happened during their week.</a:t>
            </a:r>
          </a:p>
          <a:p>
            <a:pPr marL="42523" marR="42523" defTabSz="914400">
              <a:lnSpc>
                <a:spcPct val="100000"/>
              </a:lnSpc>
              <a:buClr>
                <a:srgbClr val="000000"/>
              </a:buClr>
              <a:buFont typeface="Calibri"/>
              <a:defRPr sz="2400">
                <a:uFill>
                  <a:solidFill>
                    <a:srgbClr val="000000"/>
                  </a:solidFill>
                </a:uFill>
                <a:latin typeface="Nexa Bold"/>
                <a:ea typeface="Nexa Bold"/>
                <a:cs typeface="Nexa Bold"/>
                <a:sym typeface="Nexa Bold"/>
              </a:defRPr>
            </a:pPr>
            <a:r>
              <a:t>Be specific: If they had a sporting event or something you knew they were involved in.</a:t>
            </a:r>
          </a:p>
          <a:p>
            <a:pPr marL="42523" marR="42523" defTabSz="914400">
              <a:lnSpc>
                <a:spcPct val="100000"/>
              </a:lnSpc>
              <a:buClr>
                <a:srgbClr val="000000"/>
              </a:buClr>
              <a:buFont typeface="Calibri"/>
              <a:defRPr sz="2400">
                <a:uFill>
                  <a:solidFill>
                    <a:srgbClr val="000000"/>
                  </a:solidFill>
                </a:uFill>
                <a:latin typeface="Nexa Bold"/>
                <a:ea typeface="Nexa Bold"/>
                <a:cs typeface="Nexa Bold"/>
                <a:sym typeface="Nexa Bold"/>
              </a:defRPr>
            </a:pPr>
            <a:r>
              <a:t>What are they looking forward to this week?</a:t>
            </a:r>
          </a:p>
          <a:p>
            <a:pPr marL="42523" marR="42523" defTabSz="914400">
              <a:lnSpc>
                <a:spcPct val="100000"/>
              </a:lnSpc>
              <a:buClr>
                <a:srgbClr val="000000"/>
              </a:buClr>
              <a:buFont typeface="Calibri"/>
              <a:defRPr sz="2400">
                <a:uFill>
                  <a:solidFill>
                    <a:srgbClr val="000000"/>
                  </a:solidFill>
                </a:uFill>
                <a:latin typeface="Nexa Bold"/>
                <a:ea typeface="Nexa Bold"/>
                <a:cs typeface="Nexa Bold"/>
                <a:sym typeface="Nexa Bold"/>
              </a:defRPr>
            </a:pPr>
          </a:p>
          <a:p>
            <a:pPr marL="42523" marR="42523" defTabSz="914400">
              <a:lnSpc>
                <a:spcPct val="100000"/>
              </a:lnSpc>
              <a:buClr>
                <a:srgbClr val="000000"/>
              </a:buClr>
              <a:buFont typeface="Calibri"/>
              <a:defRPr sz="2400">
                <a:uFill>
                  <a:solidFill>
                    <a:srgbClr val="000000"/>
                  </a:solidFill>
                </a:uFill>
                <a:latin typeface="Nexa Bold"/>
                <a:ea typeface="Nexa Bold"/>
                <a:cs typeface="Nexa Bold"/>
                <a:sym typeface="Nexa Bold"/>
              </a:defRPr>
            </a:pPr>
            <a:r>
              <a:t>Invest during the week to set that HOOK for your Sunday morning time.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9" name="Shape 459"/>
          <p:cNvSpPr/>
          <p:nvPr>
            <p:ph type="sldImg"/>
          </p:nvPr>
        </p:nvSpPr>
        <p:spPr>
          <a:prstGeom prst="rect">
            <a:avLst/>
          </a:prstGeom>
        </p:spPr>
        <p:txBody>
          <a:bodyPr/>
          <a:lstStyle/>
          <a:p>
            <a:pPr/>
          </a:p>
        </p:txBody>
      </p:sp>
      <p:sp>
        <p:nvSpPr>
          <p:cNvPr id="460" name="Shape 460"/>
          <p:cNvSpPr/>
          <p:nvPr>
            <p:ph type="body" sz="quarter" idx="1"/>
          </p:nvPr>
        </p:nvSpPr>
        <p:spPr>
          <a:prstGeom prst="rect">
            <a:avLst/>
          </a:prstGeom>
        </p:spPr>
        <p:txBody>
          <a:bodyPr/>
          <a:lstStyle/>
          <a:p>
            <a:pPr marR="42523" indent="42523" defTabSz="914400">
              <a:lnSpc>
                <a:spcPct val="100000"/>
              </a:lnSpc>
              <a:defRPr sz="2400">
                <a:uFill>
                  <a:solidFill>
                    <a:srgbClr val="000000"/>
                  </a:solidFill>
                </a:uFill>
                <a:latin typeface="Nexa Bold"/>
                <a:ea typeface="Nexa Bold"/>
                <a:cs typeface="Nexa Bold"/>
                <a:sym typeface="Nexa Bold"/>
              </a:defRPr>
            </a:pPr>
            <a:r>
              <a:t>BOOK -</a:t>
            </a:r>
          </a:p>
          <a:p>
            <a:pPr indent="42523">
              <a:defRPr sz="2000">
                <a:solidFill>
                  <a:schemeClr val="accent3"/>
                </a:solidFill>
                <a:latin typeface="Nexa Bold"/>
                <a:ea typeface="Nexa Bold"/>
                <a:cs typeface="Nexa Bold"/>
                <a:sym typeface="Nexa Bold"/>
              </a:defRPr>
            </a:pPr>
            <a:r>
              <a:rPr sz="2400">
                <a:uFill>
                  <a:solidFill>
                    <a:srgbClr val="000000"/>
                  </a:solidFill>
                </a:uFill>
              </a:rPr>
              <a:t>TRYING TO ANSWER THE QUESTION:</a:t>
            </a:r>
            <a:endParaRPr sz="2400">
              <a:uFill>
                <a:solidFill>
                  <a:srgbClr val="000000"/>
                </a:solidFill>
              </a:uFill>
            </a:endParaRPr>
          </a:p>
          <a:p>
            <a:pPr indent="42523">
              <a:defRPr sz="2000">
                <a:solidFill>
                  <a:schemeClr val="accent3"/>
                </a:solidFill>
                <a:latin typeface="Nexa Bold"/>
                <a:ea typeface="Nexa Bold"/>
                <a:cs typeface="Nexa Bold"/>
                <a:sym typeface="Nexa Bold"/>
              </a:defRPr>
            </a:pPr>
            <a:r>
              <a:t>How are we pointing students to God’s word each week?</a:t>
            </a:r>
            <a:endParaRPr sz="2400">
              <a:uFill>
                <a:solidFill>
                  <a:srgbClr val="000000"/>
                </a:solidFill>
              </a:uFill>
            </a:endParaRPr>
          </a:p>
          <a:p>
            <a:pPr marR="42523" indent="42523" defTabSz="914400">
              <a:lnSpc>
                <a:spcPct val="100000"/>
              </a:lnSpc>
              <a:defRPr sz="2400">
                <a:uFill>
                  <a:solidFill>
                    <a:srgbClr val="000000"/>
                  </a:solidFill>
                </a:uFill>
                <a:latin typeface="Nexa Bold"/>
                <a:ea typeface="Nexa Bold"/>
                <a:cs typeface="Nexa Bold"/>
                <a:sym typeface="Nexa Bold"/>
              </a:defRPr>
            </a:pPr>
            <a:br/>
            <a:r>
              <a:t>This might seem obvious BUT you’ve got to be in scripture each week. Not just Sunday but YOU have to be in your Word every day.</a:t>
            </a:r>
          </a:p>
          <a:p>
            <a:pPr marL="42523" marR="42523" defTabSz="914400">
              <a:lnSpc>
                <a:spcPct val="100000"/>
              </a:lnSpc>
              <a:buClr>
                <a:srgbClr val="000000"/>
              </a:buClr>
              <a:buFont typeface="Calibri"/>
              <a:defRPr sz="2000">
                <a:uFill>
                  <a:solidFill>
                    <a:srgbClr val="000000"/>
                  </a:solidFill>
                </a:uFill>
                <a:latin typeface="Nexa Bold"/>
                <a:ea typeface="Nexa Bold"/>
                <a:cs typeface="Nexa Bold"/>
                <a:sym typeface="Nexa Bold"/>
              </a:defRPr>
            </a:pPr>
          </a:p>
          <a:p>
            <a:pPr marL="42523" marR="42523" defTabSz="914400">
              <a:lnSpc>
                <a:spcPct val="100000"/>
              </a:lnSpc>
              <a:buClr>
                <a:srgbClr val="000000"/>
              </a:buClr>
              <a:buFont typeface="Calibri"/>
              <a:defRPr sz="2000">
                <a:uFill>
                  <a:solidFill>
                    <a:srgbClr val="000000"/>
                  </a:solidFill>
                </a:uFill>
                <a:latin typeface="Nexa Bold"/>
                <a:ea typeface="Nexa Bold"/>
                <a:cs typeface="Nexa Bold"/>
                <a:sym typeface="Nexa Bold"/>
              </a:defRPr>
            </a:pPr>
            <a:r>
              <a:t>What kind of Bible?</a:t>
            </a:r>
          </a:p>
          <a:p>
            <a:pPr marL="42523" marR="42523" defTabSz="914400">
              <a:lnSpc>
                <a:spcPct val="100000"/>
              </a:lnSpc>
              <a:buClr>
                <a:srgbClr val="000000"/>
              </a:buClr>
              <a:buFont typeface="Calibri"/>
              <a:defRPr sz="2000">
                <a:uFill>
                  <a:solidFill>
                    <a:srgbClr val="000000"/>
                  </a:solidFill>
                </a:uFill>
                <a:latin typeface="Nexa Bold"/>
                <a:ea typeface="Nexa Bold"/>
                <a:cs typeface="Nexa Bold"/>
                <a:sym typeface="Nexa Bold"/>
              </a:defRPr>
            </a:pPr>
            <a:r>
              <a:t>Some might be legalistic and say it teenagers have to have a physical Bible. Some might say a digital version is ok.</a:t>
            </a:r>
          </a:p>
          <a:p>
            <a:pPr marL="42523" marR="42523" defTabSz="914400">
              <a:lnSpc>
                <a:spcPct val="100000"/>
              </a:lnSpc>
              <a:buClr>
                <a:srgbClr val="000000"/>
              </a:buClr>
              <a:buFont typeface="Calibri"/>
              <a:defRPr sz="2000">
                <a:uFill>
                  <a:solidFill>
                    <a:srgbClr val="000000"/>
                  </a:solidFill>
                </a:uFill>
                <a:latin typeface="Nexa Bold"/>
                <a:ea typeface="Nexa Bold"/>
                <a:cs typeface="Nexa Bold"/>
                <a:sym typeface="Nexa Bold"/>
              </a:defRPr>
            </a:pPr>
            <a:r>
              <a:t>I don’t care!</a:t>
            </a:r>
          </a:p>
          <a:p>
            <a:pPr marL="42523" marR="42523" defTabSz="914400">
              <a:lnSpc>
                <a:spcPct val="100000"/>
              </a:lnSpc>
              <a:buClr>
                <a:srgbClr val="000000"/>
              </a:buClr>
              <a:buFont typeface="Calibri"/>
              <a:defRPr sz="2000">
                <a:uFill>
                  <a:solidFill>
                    <a:srgbClr val="000000"/>
                  </a:solidFill>
                </a:uFill>
                <a:latin typeface="Nexa Bold"/>
                <a:ea typeface="Nexa Bold"/>
                <a:cs typeface="Nexa Bold"/>
                <a:sym typeface="Nexa Bold"/>
              </a:defRPr>
            </a:pPr>
          </a:p>
          <a:p>
            <a:pPr marL="42523" marR="42523" defTabSz="914400">
              <a:lnSpc>
                <a:spcPct val="100000"/>
              </a:lnSpc>
              <a:buClr>
                <a:srgbClr val="000000"/>
              </a:buClr>
              <a:buFont typeface="Calibri"/>
              <a:defRPr sz="2000">
                <a:uFill>
                  <a:solidFill>
                    <a:srgbClr val="000000"/>
                  </a:solidFill>
                </a:uFill>
                <a:latin typeface="Nexa Bold"/>
                <a:ea typeface="Nexa Bold"/>
                <a:cs typeface="Nexa Bold"/>
                <a:sym typeface="Nexa Bold"/>
              </a:defRPr>
            </a:pPr>
            <a:r>
              <a:t>YOU have to find a Bible that:</a:t>
            </a:r>
          </a:p>
          <a:p>
            <a:pPr marL="487024" marR="42523" indent="-444500" defTabSz="914400">
              <a:lnSpc>
                <a:spcPct val="100000"/>
              </a:lnSpc>
              <a:buSzPct val="100000"/>
              <a:buAutoNum type="arabicPeriod" startAt="1"/>
              <a:defRPr sz="2000">
                <a:uFill>
                  <a:solidFill>
                    <a:srgbClr val="000000"/>
                  </a:solidFill>
                </a:uFill>
                <a:latin typeface="Nexa Bold"/>
                <a:ea typeface="Nexa Bold"/>
                <a:cs typeface="Nexa Bold"/>
                <a:sym typeface="Nexa Bold"/>
              </a:defRPr>
            </a:pPr>
            <a:r>
              <a:t>You can use on Sunday that you understand and that students understand.</a:t>
            </a:r>
          </a:p>
          <a:p>
            <a:pPr marL="487024" marR="42523" indent="-444500" defTabSz="914400">
              <a:lnSpc>
                <a:spcPct val="100000"/>
              </a:lnSpc>
              <a:buSzPct val="100000"/>
              <a:buAutoNum type="arabicPeriod" startAt="1"/>
              <a:defRPr sz="2000">
                <a:uFill>
                  <a:solidFill>
                    <a:srgbClr val="000000"/>
                  </a:solidFill>
                </a:uFill>
                <a:latin typeface="Nexa Bold"/>
                <a:ea typeface="Nexa Bold"/>
                <a:cs typeface="Nexa Bold"/>
                <a:sym typeface="Nexa Bold"/>
              </a:defRPr>
            </a:pPr>
            <a:r>
              <a:t>One that you can study during the week.</a:t>
            </a:r>
          </a:p>
          <a:p>
            <a:pPr marL="42523" marR="42523" defTabSz="914400">
              <a:lnSpc>
                <a:spcPct val="100000"/>
              </a:lnSpc>
              <a:defRPr sz="2000">
                <a:uFill>
                  <a:solidFill>
                    <a:srgbClr val="000000"/>
                  </a:solidFill>
                </a:uFill>
                <a:latin typeface="Nexa Bold"/>
                <a:ea typeface="Nexa Bold"/>
                <a:cs typeface="Nexa Bold"/>
                <a:sym typeface="Nexa Bold"/>
              </a:defRPr>
            </a:pPr>
          </a:p>
          <a:p>
            <a:pPr marL="42523" marR="42523" defTabSz="914400">
              <a:lnSpc>
                <a:spcPct val="100000"/>
              </a:lnSpc>
              <a:defRPr sz="2000">
                <a:uFill>
                  <a:solidFill>
                    <a:srgbClr val="000000"/>
                  </a:solidFill>
                </a:uFill>
                <a:latin typeface="Nexa Bold"/>
                <a:ea typeface="Nexa Bold"/>
                <a:cs typeface="Nexa Bold"/>
                <a:sym typeface="Nexa Bold"/>
              </a:defRPr>
            </a:pPr>
            <a:r>
              <a:t>SUGGESTION: make it one that students can understand so they can get one like yours. If all they have is a picture Bible from 1st grade do everything you can to get them a new Bible.</a:t>
            </a:r>
          </a:p>
          <a:p>
            <a:pPr marL="42523" marR="42523" defTabSz="914400">
              <a:lnSpc>
                <a:spcPct val="100000"/>
              </a:lnSpc>
              <a:defRPr sz="2000">
                <a:uFill>
                  <a:solidFill>
                    <a:srgbClr val="000000"/>
                  </a:solidFill>
                </a:uFill>
                <a:latin typeface="Nexa Bold"/>
                <a:ea typeface="Nexa Bold"/>
                <a:cs typeface="Nexa Bold"/>
                <a:sym typeface="Nexa Bold"/>
              </a:defRPr>
            </a:pPr>
          </a:p>
          <a:p>
            <a:pPr marL="42523" marR="42523" defTabSz="914400">
              <a:lnSpc>
                <a:spcPct val="100000"/>
              </a:lnSpc>
              <a:defRPr sz="2000">
                <a:uFill>
                  <a:solidFill>
                    <a:srgbClr val="000000"/>
                  </a:solidFill>
                </a:uFill>
                <a:latin typeface="Nexa Bold"/>
                <a:ea typeface="Nexa Bold"/>
                <a:cs typeface="Nexa Bold"/>
                <a:sym typeface="Nexa Bold"/>
              </a:defRPr>
            </a:pPr>
            <a:r>
              <a:t>When you read scripture READ it from the Bible.</a:t>
            </a:r>
          </a:p>
          <a:p>
            <a:pPr marL="42523" marR="42523" defTabSz="914400">
              <a:lnSpc>
                <a:spcPct val="100000"/>
              </a:lnSpc>
              <a:defRPr sz="2000">
                <a:uFill>
                  <a:solidFill>
                    <a:srgbClr val="000000"/>
                  </a:solidFill>
                </a:uFill>
                <a:latin typeface="Nexa Bold"/>
                <a:ea typeface="Nexa Bold"/>
                <a:cs typeface="Nexa Bold"/>
                <a:sym typeface="Nexa Bold"/>
              </a:defRPr>
            </a:pPr>
            <a:r>
              <a:t>It’s a little thing but it goes a long way.</a:t>
            </a:r>
          </a:p>
          <a:p>
            <a:pPr marL="42523" marR="42523" defTabSz="914400">
              <a:lnSpc>
                <a:spcPct val="100000"/>
              </a:lnSpc>
              <a:defRPr sz="2000">
                <a:uFill>
                  <a:solidFill>
                    <a:srgbClr val="000000"/>
                  </a:solidFill>
                </a:uFill>
                <a:latin typeface="Nexa Bold"/>
                <a:ea typeface="Nexa Bold"/>
                <a:cs typeface="Nexa Bold"/>
                <a:sym typeface="Nexa Bold"/>
              </a:defRPr>
            </a:pPr>
            <a:br/>
            <a:r>
              <a:t>This COULD be the only time students read the Bible during the week.</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4" name="Shape 494"/>
          <p:cNvSpPr/>
          <p:nvPr>
            <p:ph type="sldImg"/>
          </p:nvPr>
        </p:nvSpPr>
        <p:spPr>
          <a:prstGeom prst="rect">
            <a:avLst/>
          </a:prstGeom>
        </p:spPr>
        <p:txBody>
          <a:bodyPr/>
          <a:lstStyle/>
          <a:p>
            <a:pPr/>
          </a:p>
        </p:txBody>
      </p:sp>
      <p:sp>
        <p:nvSpPr>
          <p:cNvPr id="495" name="Shape 495"/>
          <p:cNvSpPr/>
          <p:nvPr>
            <p:ph type="body" sz="quarter" idx="1"/>
          </p:nvPr>
        </p:nvSpPr>
        <p:spPr>
          <a:prstGeom prst="rect">
            <a:avLst/>
          </a:prstGeom>
        </p:spPr>
        <p:txBody>
          <a:bodyPr/>
          <a:lstStyle/>
          <a:p>
            <a:pPr marR="42523" indent="42523" defTabSz="914400">
              <a:lnSpc>
                <a:spcPct val="100000"/>
              </a:lnSpc>
              <a:defRPr sz="2400">
                <a:uFill>
                  <a:solidFill>
                    <a:srgbClr val="000000"/>
                  </a:solidFill>
                </a:uFill>
                <a:latin typeface="Nexa Bold"/>
                <a:ea typeface="Nexa Bold"/>
                <a:cs typeface="Nexa Bold"/>
                <a:sym typeface="Nexa Bold"/>
              </a:defRPr>
            </a:pPr>
            <a:r>
              <a:t>This is also called EXAMINATION….</a:t>
            </a:r>
          </a:p>
          <a:p>
            <a:pPr marR="42523" indent="42523" defTabSz="914400">
              <a:lnSpc>
                <a:spcPct val="100000"/>
              </a:lnSpc>
              <a:defRPr sz="2400">
                <a:solidFill>
                  <a:schemeClr val="accent3"/>
                </a:solidFill>
                <a:uFill>
                  <a:solidFill>
                    <a:srgbClr val="000000"/>
                  </a:solidFill>
                </a:uFill>
                <a:latin typeface="Nexa Bold"/>
                <a:ea typeface="Nexa Bold"/>
                <a:cs typeface="Nexa Bold"/>
                <a:sym typeface="Nexa Bold"/>
              </a:defRPr>
            </a:pPr>
            <a:r>
              <a:t>TRYING TO ANSWER THE QUESTION:</a:t>
            </a:r>
          </a:p>
          <a:p>
            <a:pPr marR="42523" indent="42523" defTabSz="914400">
              <a:lnSpc>
                <a:spcPct val="100000"/>
              </a:lnSpc>
              <a:defRPr sz="2400">
                <a:solidFill>
                  <a:schemeClr val="accent3"/>
                </a:solidFill>
                <a:uFill>
                  <a:solidFill>
                    <a:srgbClr val="000000"/>
                  </a:solidFill>
                </a:uFill>
                <a:latin typeface="Nexa Bold"/>
                <a:ea typeface="Nexa Bold"/>
                <a:cs typeface="Nexa Bold"/>
                <a:sym typeface="Nexa Bold"/>
              </a:defRPr>
            </a:pPr>
            <a:r>
              <a:t>How are we helping student understand what the Bible is saying to them as a teenager?</a:t>
            </a:r>
          </a:p>
          <a:p>
            <a:pPr marR="42523" indent="42523" defTabSz="914400">
              <a:lnSpc>
                <a:spcPct val="100000"/>
              </a:lnSpc>
              <a:defRPr sz="2400">
                <a:uFill>
                  <a:solidFill>
                    <a:srgbClr val="000000"/>
                  </a:solidFill>
                </a:uFill>
                <a:latin typeface="Nexa Bold"/>
                <a:ea typeface="Nexa Bold"/>
                <a:cs typeface="Nexa Bold"/>
                <a:sym typeface="Nexa Bold"/>
              </a:defRPr>
            </a:pPr>
          </a:p>
          <a:p>
            <a:pPr marL="42523" marR="42523" defTabSz="914400">
              <a:lnSpc>
                <a:spcPct val="100000"/>
              </a:lnSpc>
              <a:buClr>
                <a:srgbClr val="000000"/>
              </a:buClr>
              <a:buFont typeface="Calibri"/>
              <a:defRPr sz="2000">
                <a:uFill>
                  <a:solidFill>
                    <a:srgbClr val="000000"/>
                  </a:solidFill>
                </a:uFill>
                <a:latin typeface="Nexa Bold"/>
                <a:ea typeface="Nexa Bold"/>
                <a:cs typeface="Nexa Bold"/>
                <a:sym typeface="Nexa Bold"/>
              </a:defRPr>
            </a:pPr>
            <a:r>
              <a:rPr sz="2400"/>
              <a:t>Most used examination format?</a:t>
            </a:r>
            <a:endParaRPr sz="2400"/>
          </a:p>
          <a:p>
            <a:pPr marL="42523" marR="42523" defTabSz="914400">
              <a:lnSpc>
                <a:spcPct val="100000"/>
              </a:lnSpc>
              <a:buClr>
                <a:srgbClr val="000000"/>
              </a:buClr>
              <a:buFont typeface="Calibri"/>
              <a:defRPr sz="2000">
                <a:uFill>
                  <a:solidFill>
                    <a:srgbClr val="000000"/>
                  </a:solidFill>
                </a:uFill>
                <a:latin typeface="Nexa Bold"/>
                <a:ea typeface="Nexa Bold"/>
                <a:cs typeface="Nexa Bold"/>
                <a:sym typeface="Nexa Bold"/>
              </a:defRPr>
            </a:pPr>
            <a:r>
              <a:rPr sz="2400"/>
              <a:t>LECTURE.</a:t>
            </a:r>
            <a:endParaRPr sz="2400"/>
          </a:p>
          <a:p>
            <a:pPr marL="42523" marR="42523" defTabSz="914400">
              <a:lnSpc>
                <a:spcPct val="100000"/>
              </a:lnSpc>
              <a:buClr>
                <a:srgbClr val="000000"/>
              </a:buClr>
              <a:buFont typeface="Calibri"/>
              <a:defRPr sz="2000">
                <a:uFill>
                  <a:solidFill>
                    <a:srgbClr val="000000"/>
                  </a:solidFill>
                </a:uFill>
                <a:latin typeface="Nexa Bold"/>
                <a:ea typeface="Nexa Bold"/>
                <a:cs typeface="Nexa Bold"/>
                <a:sym typeface="Nexa Bold"/>
              </a:defRPr>
            </a:pPr>
            <a:r>
              <a:rPr sz="2400"/>
              <a:t>YET…most students DON’T learn this way.</a:t>
            </a:r>
            <a:endParaRPr sz="2400"/>
          </a:p>
          <a:p>
            <a:pPr marL="42523" marR="42523" defTabSz="914400">
              <a:lnSpc>
                <a:spcPct val="100000"/>
              </a:lnSpc>
              <a:buClr>
                <a:srgbClr val="000000"/>
              </a:buClr>
              <a:buFont typeface="Calibri"/>
              <a:defRPr sz="2000">
                <a:uFill>
                  <a:solidFill>
                    <a:srgbClr val="000000"/>
                  </a:solidFill>
                </a:uFill>
                <a:latin typeface="Nexa Bold"/>
                <a:ea typeface="Nexa Bold"/>
                <a:cs typeface="Nexa Bold"/>
                <a:sym typeface="Nexa Bold"/>
              </a:defRPr>
            </a:pPr>
            <a:r>
              <a:rPr sz="2400"/>
              <a:t>They get this at school and in our worship services. </a:t>
            </a:r>
            <a:endParaRPr sz="2400"/>
          </a:p>
          <a:p>
            <a:pPr marL="42523" marR="42523" defTabSz="914400">
              <a:lnSpc>
                <a:spcPct val="100000"/>
              </a:lnSpc>
              <a:buClr>
                <a:srgbClr val="000000"/>
              </a:buClr>
              <a:buFont typeface="Calibri"/>
              <a:defRPr sz="2000">
                <a:uFill>
                  <a:solidFill>
                    <a:srgbClr val="000000"/>
                  </a:solidFill>
                </a:uFill>
                <a:latin typeface="Nexa Bold"/>
                <a:ea typeface="Nexa Bold"/>
                <a:cs typeface="Nexa Bold"/>
                <a:sym typeface="Nexa Bold"/>
              </a:defRPr>
            </a:pPr>
            <a:r>
              <a:rPr sz="2400"/>
              <a:t>We really don’t want to give them the same thing.</a:t>
            </a:r>
            <a:endParaRPr sz="2400"/>
          </a:p>
          <a:p>
            <a:pPr marL="42523" marR="42523" defTabSz="914400">
              <a:lnSpc>
                <a:spcPct val="100000"/>
              </a:lnSpc>
              <a:buClr>
                <a:srgbClr val="000000"/>
              </a:buClr>
              <a:buFont typeface="Calibri"/>
              <a:defRPr sz="2000">
                <a:uFill>
                  <a:solidFill>
                    <a:srgbClr val="000000"/>
                  </a:solidFill>
                </a:uFill>
                <a:latin typeface="Nexa Bold"/>
                <a:ea typeface="Nexa Bold"/>
                <a:cs typeface="Nexa Bold"/>
                <a:sym typeface="Nexa Bold"/>
              </a:defRPr>
            </a:pPr>
            <a:endParaRPr sz="2400"/>
          </a:p>
          <a:p>
            <a:pPr marL="42523" marR="42523" defTabSz="914400">
              <a:lnSpc>
                <a:spcPct val="100000"/>
              </a:lnSpc>
              <a:buClr>
                <a:srgbClr val="000000"/>
              </a:buClr>
              <a:buFont typeface="Calibri"/>
              <a:defRPr sz="2000">
                <a:uFill>
                  <a:solidFill>
                    <a:srgbClr val="000000"/>
                  </a:solidFill>
                </a:uFill>
                <a:latin typeface="Nexa Bold"/>
                <a:ea typeface="Nexa Bold"/>
                <a:cs typeface="Nexa Bold"/>
                <a:sym typeface="Nexa Bold"/>
              </a:defRPr>
            </a:pPr>
            <a:r>
              <a:rPr sz="2400"/>
              <a:t>However, lecture is probably the way most teachers are most comfortable teaching. It’s the easiest to prepare. It give the teacher the most control.</a:t>
            </a:r>
            <a:endParaRPr sz="2400"/>
          </a:p>
          <a:p>
            <a:pPr marL="42523" marR="42523" defTabSz="914400">
              <a:lnSpc>
                <a:spcPct val="100000"/>
              </a:lnSpc>
              <a:buClr>
                <a:srgbClr val="000000"/>
              </a:buClr>
              <a:buFont typeface="Calibri"/>
              <a:defRPr sz="2000">
                <a:uFill>
                  <a:solidFill>
                    <a:srgbClr val="000000"/>
                  </a:solidFill>
                </a:uFill>
                <a:latin typeface="Nexa Bold"/>
                <a:ea typeface="Nexa Bold"/>
                <a:cs typeface="Nexa Bold"/>
                <a:sym typeface="Nexa Bold"/>
              </a:defRPr>
            </a:pPr>
            <a:endParaRPr sz="2400"/>
          </a:p>
          <a:p>
            <a:pPr marL="42523" marR="42523" defTabSz="914400">
              <a:lnSpc>
                <a:spcPct val="100000"/>
              </a:lnSpc>
              <a:buClr>
                <a:srgbClr val="000000"/>
              </a:buClr>
              <a:buFont typeface="Calibri"/>
              <a:defRPr sz="2000">
                <a:uFill>
                  <a:solidFill>
                    <a:srgbClr val="000000"/>
                  </a:solidFill>
                </a:uFill>
                <a:latin typeface="Nexa Bold"/>
                <a:ea typeface="Nexa Bold"/>
                <a:cs typeface="Nexa Bold"/>
                <a:sym typeface="Nexa Bold"/>
              </a:defRPr>
            </a:pPr>
            <a:r>
              <a:rPr sz="2400"/>
              <a:t>To really be an effective Bible study teacher we need to recognize there are various different learning styles &amp; engage in those styles.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1" name="Shape 541"/>
          <p:cNvSpPr/>
          <p:nvPr>
            <p:ph type="sldImg"/>
          </p:nvPr>
        </p:nvSpPr>
        <p:spPr>
          <a:prstGeom prst="rect">
            <a:avLst/>
          </a:prstGeom>
        </p:spPr>
        <p:txBody>
          <a:bodyPr/>
          <a:lstStyle/>
          <a:p>
            <a:pPr/>
          </a:p>
        </p:txBody>
      </p:sp>
      <p:sp>
        <p:nvSpPr>
          <p:cNvPr id="542" name="Shape 542"/>
          <p:cNvSpPr/>
          <p:nvPr>
            <p:ph type="body" sz="quarter" idx="1"/>
          </p:nvPr>
        </p:nvSpPr>
        <p:spPr>
          <a:prstGeom prst="rect">
            <a:avLst/>
          </a:prstGeom>
        </p:spPr>
        <p:txBody>
          <a:bodyPr/>
          <a:lstStyle/>
          <a:p>
            <a:pPr indent="42523">
              <a:defRPr sz="2000">
                <a:latin typeface="Nexa Bold"/>
                <a:ea typeface="Nexa Bold"/>
                <a:cs typeface="Nexa Bold"/>
                <a:sym typeface="Nexa Bold"/>
              </a:defRPr>
            </a:pPr>
            <a:r>
              <a:t>To really be an effective Bible study teacher we need to:</a:t>
            </a:r>
            <a:endParaRPr>
              <a:uFill>
                <a:solidFill>
                  <a:srgbClr val="000000"/>
                </a:solidFill>
              </a:uFill>
            </a:endParaRPr>
          </a:p>
          <a:p>
            <a:pPr indent="42523">
              <a:defRPr sz="2000">
                <a:latin typeface="Nexa Bold"/>
                <a:ea typeface="Nexa Bold"/>
                <a:cs typeface="Nexa Bold"/>
                <a:sym typeface="Nexa Bold"/>
              </a:defRPr>
            </a:pPr>
            <a:r>
              <a:t>-recognize there are various different learning styles</a:t>
            </a:r>
            <a:endParaRPr>
              <a:uFill>
                <a:solidFill>
                  <a:srgbClr val="000000"/>
                </a:solidFill>
              </a:uFill>
            </a:endParaRPr>
          </a:p>
          <a:p>
            <a:pPr indent="42523">
              <a:defRPr sz="2000">
                <a:latin typeface="Nexa Bold"/>
                <a:ea typeface="Nexa Bold"/>
                <a:cs typeface="Nexa Bold"/>
                <a:sym typeface="Nexa Bold"/>
              </a:defRPr>
            </a:pPr>
            <a:r>
              <a:t>-provide students a chance to give feedback (small group questions has been a GREAT addition to sunday school BUT when the teacher answers his/her own question you have setup your small group to never talk back)</a:t>
            </a:r>
            <a:endParaRPr>
              <a:uFill>
                <a:solidFill>
                  <a:srgbClr val="000000"/>
                </a:solidFill>
              </a:uFill>
            </a:endParaRPr>
          </a:p>
          <a:p>
            <a:pPr indent="42523">
              <a:defRPr sz="2000">
                <a:latin typeface="Nexa Bold"/>
                <a:ea typeface="Nexa Bold"/>
                <a:cs typeface="Nexa Bold"/>
                <a:sym typeface="Nexa Bold"/>
              </a:defRPr>
            </a:pPr>
            <a:r>
              <a:t>- scripture becomes more real when they hear it in their own learning style</a:t>
            </a:r>
            <a:endParaRPr>
              <a:uFill>
                <a:solidFill>
                  <a:srgbClr val="000000"/>
                </a:solidFill>
              </a:uFill>
            </a:endParaRPr>
          </a:p>
          <a:p>
            <a:pPr indent="42523">
              <a:defRPr sz="2000">
                <a:latin typeface="Nexa Bold"/>
                <a:ea typeface="Nexa Bold"/>
                <a:cs typeface="Nexa Bold"/>
                <a:sym typeface="Nexa Bold"/>
              </a:defRPr>
            </a:pPr>
            <a:endParaRPr>
              <a:uFill>
                <a:solidFill>
                  <a:srgbClr val="000000"/>
                </a:solidFill>
              </a:uFill>
            </a:endParaRPr>
          </a:p>
          <a:p>
            <a:pPr>
              <a:defRPr sz="2000">
                <a:latin typeface="Nexa Bold"/>
                <a:ea typeface="Nexa Bold"/>
                <a:cs typeface="Nexa Bold"/>
                <a:sym typeface="Nexa Bold"/>
              </a:defRPr>
            </a:pPr>
            <a:endParaRPr>
              <a:uFill>
                <a:solidFill>
                  <a:srgbClr val="000000"/>
                </a:solidFill>
              </a:uFill>
            </a:endParaRPr>
          </a:p>
          <a:p>
            <a:pPr>
              <a:defRPr sz="2000">
                <a:latin typeface="Nexa Bold"/>
                <a:ea typeface="Nexa Bold"/>
                <a:cs typeface="Nexa Bold"/>
                <a:sym typeface="Nexa Bold"/>
              </a:defRPr>
            </a:pPr>
            <a:r>
              <a:rPr>
                <a:uFill>
                  <a:solidFill>
                    <a:srgbClr val="000000"/>
                  </a:solidFill>
                </a:uFill>
              </a:rPr>
              <a:t>Which of these learning styles are you most comfortable teaching?</a:t>
            </a:r>
            <a:endParaRPr>
              <a:uFill>
                <a:solidFill>
                  <a:srgbClr val="000000"/>
                </a:solidFill>
              </a:uFill>
            </a:endParaRPr>
          </a:p>
          <a:p>
            <a:pPr>
              <a:defRPr sz="2000">
                <a:latin typeface="Nexa Bold"/>
                <a:ea typeface="Nexa Bold"/>
                <a:cs typeface="Nexa Bold"/>
                <a:sym typeface="Nexa Bold"/>
              </a:defRPr>
            </a:pPr>
            <a:r>
              <a:rPr>
                <a:uFill>
                  <a:solidFill>
                    <a:srgbClr val="000000"/>
                  </a:solidFill>
                </a:uFill>
              </a:rPr>
              <a:t>Which makes you the most uncomfortable?</a:t>
            </a:r>
            <a:endParaRPr>
              <a:uFill>
                <a:solidFill>
                  <a:srgbClr val="000000"/>
                </a:solidFill>
              </a:uFill>
            </a:endParaRPr>
          </a:p>
          <a:p>
            <a:pPr>
              <a:defRPr sz="2000">
                <a:latin typeface="Nexa Bold"/>
                <a:ea typeface="Nexa Bold"/>
                <a:cs typeface="Nexa Bold"/>
                <a:sym typeface="Nexa Bold"/>
              </a:defRPr>
            </a:pPr>
            <a:r>
              <a:rPr>
                <a:uFill>
                  <a:solidFill>
                    <a:srgbClr val="000000"/>
                  </a:solidFill>
                </a:uFill>
              </a:rPr>
              <a:t>I don’t think we try those ALL the time but understand that for every learning style we feel uncomfortable trying - there’s probably a teenager who might benefit from that style.</a:t>
            </a:r>
            <a:endParaRPr>
              <a:uFill>
                <a:solidFill>
                  <a:srgbClr val="000000"/>
                </a:solidFill>
              </a:uFill>
            </a:endParaRPr>
          </a:p>
          <a:p>
            <a:pPr>
              <a:defRPr sz="2000">
                <a:latin typeface="Nexa Bold"/>
                <a:ea typeface="Nexa Bold"/>
                <a:cs typeface="Nexa Bold"/>
                <a:sym typeface="Nexa Bold"/>
              </a:defRPr>
            </a:pPr>
            <a:endParaRPr>
              <a:uFill>
                <a:solidFill>
                  <a:srgbClr val="000000"/>
                </a:solidFill>
              </a:uFill>
            </a:endParaRPr>
          </a:p>
          <a:p>
            <a:pPr>
              <a:defRPr b="1" sz="2000">
                <a:solidFill>
                  <a:schemeClr val="accent2"/>
                </a:solidFill>
              </a:defRPr>
            </a:pPr>
            <a:r>
              <a:rPr>
                <a:uFill>
                  <a:solidFill>
                    <a:srgbClr val="000000"/>
                  </a:solidFill>
                </a:uFill>
              </a:rPr>
              <a:t>There’s alot more research you can do on learning styles than this…</a:t>
            </a:r>
          </a:p>
          <a:p>
            <a:pPr>
              <a:defRPr sz="2000">
                <a:latin typeface="Nexa Bold"/>
                <a:ea typeface="Nexa Bold"/>
                <a:cs typeface="Nexa Bold"/>
                <a:sym typeface="Nexa Bold"/>
              </a:defRPr>
            </a:pPr>
            <a:r>
              <a:t>VISUAL:  Your visual learner needs to “see” things.  Your verbal learner will be strong in the subjects of English and History.  In conversation, your visual learner will often reference things they have read.  Charts and graphs are helpful to a visual learner.  Also showing objects in an object lesson. </a:t>
            </a:r>
          </a:p>
          <a:p>
            <a:pPr>
              <a:defRPr sz="2000">
                <a:latin typeface="Nexa Bold"/>
                <a:ea typeface="Nexa Bold"/>
                <a:cs typeface="Nexa Bold"/>
                <a:sym typeface="Nexa Bold"/>
              </a:defRPr>
            </a:pPr>
          </a:p>
          <a:p>
            <a:pPr>
              <a:defRPr sz="2000">
                <a:latin typeface="Nexa Bold"/>
                <a:ea typeface="Nexa Bold"/>
                <a:cs typeface="Nexa Bold"/>
                <a:sym typeface="Nexa Bold"/>
              </a:defRPr>
            </a:pPr>
            <a:r>
              <a:t>PHYSICAL:  A physical or kinesthetic learner needs to touch or manipulate things in order to learn.  This is also your tactile learner, which appeals to the sense of touch.  They like to work with their hands and prefer concrete activities.  They will need to practice a new skill instead of just reading about it.  So, having an activity that the students can physically do appeals to your kinesthetic learner.  </a:t>
            </a:r>
          </a:p>
          <a:p>
            <a:pPr>
              <a:defRPr sz="2000">
                <a:latin typeface="Nexa Bold"/>
                <a:ea typeface="Nexa Bold"/>
                <a:cs typeface="Nexa Bold"/>
                <a:sym typeface="Nexa Bold"/>
              </a:defRPr>
            </a:pPr>
          </a:p>
          <a:p>
            <a:pPr>
              <a:defRPr sz="2000">
                <a:latin typeface="Nexa Bold"/>
                <a:ea typeface="Nexa Bold"/>
                <a:cs typeface="Nexa Bold"/>
                <a:sym typeface="Nexa Bold"/>
              </a:defRPr>
            </a:pPr>
            <a:r>
              <a:t>MUSICAL - A musical learner learns through sounds or rhythms.  They love to sing or play musical instruments.</a:t>
            </a:r>
            <a:br/>
          </a:p>
          <a:p>
            <a:pPr>
              <a:defRPr sz="2000">
                <a:latin typeface="Nexa Bold"/>
                <a:ea typeface="Nexa Bold"/>
                <a:cs typeface="Nexa Bold"/>
                <a:sym typeface="Nexa Bold"/>
              </a:defRPr>
            </a:pPr>
            <a:r>
              <a:t>LOGICAL - A logical learner learns through systems and sequences, trying to figure things out logically.  These students are usually strong in math or science.  You can have solve puzzles or piece things together, anything that requires logic and reasoning. Maybe even a question you text during the week.</a:t>
            </a:r>
          </a:p>
          <a:p>
            <a:pPr>
              <a:defRPr sz="2000">
                <a:latin typeface="Nexa Bold"/>
                <a:ea typeface="Nexa Bold"/>
                <a:cs typeface="Nexa Bold"/>
                <a:sym typeface="Nexa Bold"/>
              </a:defRPr>
            </a:pPr>
          </a:p>
          <a:p>
            <a:pPr>
              <a:defRPr sz="2000">
                <a:latin typeface="Nexa Bold"/>
                <a:ea typeface="Nexa Bold"/>
                <a:cs typeface="Nexa Bold"/>
                <a:sym typeface="Nexa Bold"/>
              </a:defRPr>
            </a:pPr>
            <a:r>
              <a:t>RELATIONAL - Your relational learner learns best when he/she is around others.  They love working in groups.  An example of this would be an activity game where everyone participates.</a:t>
            </a:r>
          </a:p>
          <a:p>
            <a:pPr>
              <a:defRPr sz="2000">
                <a:latin typeface="Nexa Bold"/>
                <a:ea typeface="Nexa Bold"/>
                <a:cs typeface="Nexa Bold"/>
                <a:sym typeface="Nexa Bold"/>
              </a:defRPr>
            </a:pPr>
          </a:p>
          <a:p>
            <a:pPr>
              <a:defRPr sz="2000">
                <a:latin typeface="Nexa Bold"/>
                <a:ea typeface="Nexa Bold"/>
                <a:cs typeface="Nexa Bold"/>
                <a:sym typeface="Nexa Bold"/>
              </a:defRPr>
            </a:pPr>
            <a:r>
              <a:t>REFLECTIVE - This learner prefers to work alone in solidarity.  They enjoy writing down their thoughts and thinking through their feelings.</a:t>
            </a:r>
          </a:p>
          <a:p>
            <a:pPr>
              <a:defRPr sz="2000">
                <a:latin typeface="Nexa Bold"/>
                <a:ea typeface="Nexa Bold"/>
                <a:cs typeface="Nexa Bold"/>
                <a:sym typeface="Nexa Bold"/>
              </a:defRPr>
            </a:pPr>
          </a:p>
          <a:p>
            <a:pPr>
              <a:defRPr sz="2000">
                <a:latin typeface="Nexa Bold"/>
                <a:ea typeface="Nexa Bold"/>
                <a:cs typeface="Nexa Bold"/>
                <a:sym typeface="Nexa Bold"/>
              </a:defRPr>
            </a:pPr>
            <a:r>
              <a:t>NATURAL - Your natural learner learns best by being in nature.  If appropriate, taking time to go outside on a nature walk or just sitting under a tree while you do your Bible study is an example of the natural learning style.</a:t>
            </a:r>
          </a:p>
          <a:p>
            <a:pPr defTabSz="914400">
              <a:lnSpc>
                <a:spcPct val="115000"/>
              </a:lnSpc>
              <a:defRPr sz="2000">
                <a:latin typeface="Nexa Bold"/>
                <a:ea typeface="Nexa Bold"/>
                <a:cs typeface="Nexa Bold"/>
                <a:sym typeface="Nexa Bold"/>
              </a:defRPr>
            </a:pPr>
          </a:p>
          <a:p>
            <a:pPr defTabSz="914400">
              <a:lnSpc>
                <a:spcPct val="115000"/>
              </a:lnSpc>
              <a:defRPr sz="2000">
                <a:solidFill>
                  <a:srgbClr val="FF0000"/>
                </a:solidFill>
                <a:latin typeface="Nexa Bold"/>
                <a:ea typeface="Nexa Bold"/>
                <a:cs typeface="Nexa Bold"/>
                <a:sym typeface="Nexa Bold"/>
              </a:defRPr>
            </a:pPr>
            <a:r>
              <a:t>Share your learning styles too.  We tend to teach from our personal learning styles.  Have the class consider how they might appeal to a learning style that is not within their strengths.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6" name="Shape 576"/>
          <p:cNvSpPr/>
          <p:nvPr>
            <p:ph type="sldImg"/>
          </p:nvPr>
        </p:nvSpPr>
        <p:spPr>
          <a:prstGeom prst="rect">
            <a:avLst/>
          </a:prstGeom>
        </p:spPr>
        <p:txBody>
          <a:bodyPr/>
          <a:lstStyle/>
          <a:p>
            <a:pPr/>
          </a:p>
        </p:txBody>
      </p:sp>
      <p:sp>
        <p:nvSpPr>
          <p:cNvPr id="577" name="Shape 577"/>
          <p:cNvSpPr/>
          <p:nvPr>
            <p:ph type="body" sz="quarter" idx="1"/>
          </p:nvPr>
        </p:nvSpPr>
        <p:spPr>
          <a:prstGeom prst="rect">
            <a:avLst/>
          </a:prstGeom>
        </p:spPr>
        <p:txBody>
          <a:bodyPr/>
          <a:lstStyle/>
          <a:p>
            <a:pPr marL="42523" marR="42523" defTabSz="914400">
              <a:lnSpc>
                <a:spcPct val="100000"/>
              </a:lnSpc>
              <a:buClr>
                <a:srgbClr val="000000"/>
              </a:buClr>
              <a:buFont typeface="Calibri"/>
              <a:defRPr sz="2000">
                <a:uFill>
                  <a:solidFill>
                    <a:srgbClr val="000000"/>
                  </a:solidFill>
                </a:uFill>
                <a:latin typeface="Nexa Bold"/>
                <a:ea typeface="Nexa Bold"/>
                <a:cs typeface="Nexa Bold"/>
                <a:sym typeface="Nexa Bold"/>
              </a:defRPr>
            </a:pPr>
            <a:r>
              <a:t>This is where a good curriculum comes into play.</a:t>
            </a:r>
          </a:p>
          <a:p>
            <a:pPr marL="42523" marR="42523" defTabSz="914400">
              <a:lnSpc>
                <a:spcPct val="100000"/>
              </a:lnSpc>
              <a:buClr>
                <a:srgbClr val="000000"/>
              </a:buClr>
              <a:buFont typeface="Calibri"/>
              <a:defRPr sz="2000">
                <a:uFill>
                  <a:solidFill>
                    <a:srgbClr val="000000"/>
                  </a:solidFill>
                </a:uFill>
                <a:latin typeface="Nexa Bold"/>
                <a:ea typeface="Nexa Bold"/>
                <a:cs typeface="Nexa Bold"/>
                <a:sym typeface="Nexa Bold"/>
              </a:defRPr>
            </a:pPr>
          </a:p>
          <a:p>
            <a:pPr marL="42523" marR="42523" defTabSz="914400">
              <a:lnSpc>
                <a:spcPct val="100000"/>
              </a:lnSpc>
              <a:buClr>
                <a:srgbClr val="000000"/>
              </a:buClr>
              <a:buFont typeface="Calibri"/>
              <a:defRPr sz="2000">
                <a:uFill>
                  <a:solidFill>
                    <a:srgbClr val="000000"/>
                  </a:solidFill>
                </a:uFill>
                <a:latin typeface="Nexa Bold"/>
                <a:ea typeface="Nexa Bold"/>
                <a:cs typeface="Nexa Bold"/>
                <a:sym typeface="Nexa Bold"/>
              </a:defRPr>
            </a:pPr>
            <a:r>
              <a:t>A good curriculum is going to utilize multiple learning styles as well as a full scope and sequence of the Bible.</a:t>
            </a:r>
          </a:p>
          <a:p>
            <a:pPr marL="42523" marR="42523" defTabSz="914400">
              <a:lnSpc>
                <a:spcPct val="100000"/>
              </a:lnSpc>
              <a:buClr>
                <a:srgbClr val="000000"/>
              </a:buClr>
              <a:buFont typeface="Calibri"/>
              <a:defRPr sz="2000">
                <a:uFill>
                  <a:solidFill>
                    <a:srgbClr val="000000"/>
                  </a:solidFill>
                </a:uFill>
                <a:latin typeface="Nexa Bold"/>
                <a:ea typeface="Nexa Bold"/>
                <a:cs typeface="Nexa Bold"/>
                <a:sym typeface="Nexa Bold"/>
              </a:defRPr>
            </a:pPr>
          </a:p>
          <a:p>
            <a:pPr marL="42523" marR="42523" defTabSz="914400">
              <a:lnSpc>
                <a:spcPct val="100000"/>
              </a:lnSpc>
              <a:buClr>
                <a:srgbClr val="000000"/>
              </a:buClr>
              <a:buFont typeface="Calibri"/>
              <a:defRPr sz="2000">
                <a:uFill>
                  <a:solidFill>
                    <a:srgbClr val="000000"/>
                  </a:solidFill>
                </a:uFill>
                <a:latin typeface="Nexa Bold"/>
                <a:ea typeface="Nexa Bold"/>
                <a:cs typeface="Nexa Bold"/>
                <a:sym typeface="Nexa Bold"/>
              </a:defRPr>
            </a:pPr>
            <a:r>
              <a:t>How do you pick curriculum?</a:t>
            </a:r>
          </a:p>
          <a:p>
            <a:pPr marL="42523" marR="42523" defTabSz="914400">
              <a:lnSpc>
                <a:spcPct val="100000"/>
              </a:lnSpc>
              <a:buClr>
                <a:srgbClr val="000000"/>
              </a:buClr>
              <a:buFont typeface="Calibri"/>
              <a:defRPr sz="2000">
                <a:uFill>
                  <a:solidFill>
                    <a:srgbClr val="000000"/>
                  </a:solidFill>
                </a:uFill>
                <a:latin typeface="Nexa Bold"/>
                <a:ea typeface="Nexa Bold"/>
                <a:cs typeface="Nexa Bold"/>
                <a:sym typeface="Nexa Bold"/>
              </a:defRPr>
            </a:pPr>
          </a:p>
          <a:p>
            <a:pPr marL="42523" marR="42523" defTabSz="914400">
              <a:lnSpc>
                <a:spcPct val="100000"/>
              </a:lnSpc>
              <a:buClr>
                <a:srgbClr val="000000"/>
              </a:buClr>
              <a:buFont typeface="Calibri"/>
              <a:defRPr sz="2000">
                <a:uFill>
                  <a:solidFill>
                    <a:srgbClr val="000000"/>
                  </a:solidFill>
                </a:uFill>
                <a:latin typeface="Nexa Bold"/>
                <a:ea typeface="Nexa Bold"/>
                <a:cs typeface="Nexa Bold"/>
                <a:sym typeface="Nexa Bold"/>
              </a:defRPr>
            </a:pPr>
            <a:r>
              <a:t>VARIOUS OPTIONS:</a:t>
            </a:r>
          </a:p>
          <a:p>
            <a:pPr marL="487024" marR="42523" indent="-444500" defTabSz="914400">
              <a:lnSpc>
                <a:spcPct val="100000"/>
              </a:lnSpc>
              <a:buSzPct val="100000"/>
              <a:buAutoNum type="arabicPeriod" startAt="1"/>
              <a:defRPr sz="2000">
                <a:uFill>
                  <a:solidFill>
                    <a:srgbClr val="000000"/>
                  </a:solidFill>
                </a:uFill>
                <a:latin typeface="Nexa Bold"/>
                <a:ea typeface="Nexa Bold"/>
                <a:cs typeface="Nexa Bold"/>
                <a:sym typeface="Nexa Bold"/>
              </a:defRPr>
            </a:pPr>
            <a:r>
              <a:t>Dated (quarterly)</a:t>
            </a:r>
          </a:p>
          <a:p>
            <a:pPr marL="487024" marR="42523" indent="-444500" defTabSz="914400">
              <a:lnSpc>
                <a:spcPct val="100000"/>
              </a:lnSpc>
              <a:buSzPct val="100000"/>
              <a:buAutoNum type="arabicPeriod" startAt="1"/>
              <a:defRPr sz="2000">
                <a:uFill>
                  <a:solidFill>
                    <a:srgbClr val="000000"/>
                  </a:solidFill>
                </a:uFill>
                <a:latin typeface="Nexa Bold"/>
                <a:ea typeface="Nexa Bold"/>
                <a:cs typeface="Nexa Bold"/>
                <a:sym typeface="Nexa Bold"/>
              </a:defRPr>
            </a:pPr>
            <a:r>
              <a:t>Topical</a:t>
            </a:r>
          </a:p>
          <a:p>
            <a:pPr marL="487024" marR="42523" indent="-444500" defTabSz="914400">
              <a:lnSpc>
                <a:spcPct val="100000"/>
              </a:lnSpc>
              <a:buSzPct val="100000"/>
              <a:buAutoNum type="arabicPeriod" startAt="1"/>
              <a:defRPr sz="2000">
                <a:uFill>
                  <a:solidFill>
                    <a:srgbClr val="000000"/>
                  </a:solidFill>
                </a:uFill>
                <a:latin typeface="Nexa Bold"/>
                <a:ea typeface="Nexa Bold"/>
                <a:cs typeface="Nexa Bold"/>
                <a:sym typeface="Nexa Bold"/>
              </a:defRPr>
            </a:pPr>
            <a:r>
              <a:t>Books of the Bible (expository)</a:t>
            </a:r>
          </a:p>
          <a:p>
            <a:pPr marL="42523" marR="42523" defTabSz="914400">
              <a:lnSpc>
                <a:spcPct val="100000"/>
              </a:lnSpc>
              <a:defRPr sz="2000">
                <a:uFill>
                  <a:solidFill>
                    <a:srgbClr val="000000"/>
                  </a:solidFill>
                </a:uFill>
                <a:latin typeface="Nexa Bold"/>
                <a:ea typeface="Nexa Bold"/>
                <a:cs typeface="Nexa Bold"/>
                <a:sym typeface="Nexa Bold"/>
              </a:defRPr>
            </a:pPr>
          </a:p>
          <a:p>
            <a:pPr marL="42523" marR="42523" defTabSz="914400">
              <a:lnSpc>
                <a:spcPct val="100000"/>
              </a:lnSpc>
              <a:defRPr sz="2000">
                <a:uFill>
                  <a:solidFill>
                    <a:srgbClr val="000000"/>
                  </a:solidFill>
                </a:uFill>
                <a:latin typeface="Nexa Bold"/>
                <a:ea typeface="Nexa Bold"/>
                <a:cs typeface="Nexa Bold"/>
                <a:sym typeface="Nexa Bold"/>
              </a:defRPr>
            </a:pPr>
            <a:r>
              <a:t>Sometimes it’s not up to you. It may be picked for you.</a:t>
            </a:r>
          </a:p>
          <a:p>
            <a:pPr marL="42523" marR="42523" defTabSz="914400">
              <a:lnSpc>
                <a:spcPct val="100000"/>
              </a:lnSpc>
              <a:defRPr sz="2000">
                <a:uFill>
                  <a:solidFill>
                    <a:srgbClr val="000000"/>
                  </a:solidFill>
                </a:uFill>
                <a:latin typeface="Nexa Bold"/>
                <a:ea typeface="Nexa Bold"/>
                <a:cs typeface="Nexa Bold"/>
                <a:sym typeface="Nexa Bold"/>
              </a:defRPr>
            </a:pPr>
            <a:r>
              <a:t>Use curriculum as a guide not blueprints.</a:t>
            </a:r>
          </a:p>
          <a:p>
            <a:pPr marL="42523" marR="42523" defTabSz="914400">
              <a:lnSpc>
                <a:spcPct val="100000"/>
              </a:lnSpc>
              <a:defRPr sz="2000">
                <a:uFill>
                  <a:solidFill>
                    <a:srgbClr val="000000"/>
                  </a:solidFill>
                </a:uFill>
                <a:latin typeface="Nexa Bold"/>
                <a:ea typeface="Nexa Bold"/>
                <a:cs typeface="Nexa Bold"/>
                <a:sym typeface="Nexa Bold"/>
              </a:defRPr>
            </a:pPr>
          </a:p>
          <a:p>
            <a:pPr marL="42523" marR="42523" defTabSz="914400">
              <a:lnSpc>
                <a:spcPct val="100000"/>
              </a:lnSpc>
              <a:defRPr sz="2000">
                <a:uFill>
                  <a:solidFill>
                    <a:srgbClr val="000000"/>
                  </a:solidFill>
                </a:uFill>
                <a:latin typeface="Nexa Bold"/>
                <a:ea typeface="Nexa Bold"/>
                <a:cs typeface="Nexa Bold"/>
                <a:sym typeface="Nexa Bold"/>
              </a:defRPr>
            </a:pPr>
            <a:r>
              <a:t>Let me show you a few examples of quarterly.</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2" name="Shape 582"/>
          <p:cNvSpPr/>
          <p:nvPr>
            <p:ph type="sldImg"/>
          </p:nvPr>
        </p:nvSpPr>
        <p:spPr>
          <a:prstGeom prst="rect">
            <a:avLst/>
          </a:prstGeom>
        </p:spPr>
        <p:txBody>
          <a:bodyPr/>
          <a:lstStyle/>
          <a:p>
            <a:pPr/>
          </a:p>
        </p:txBody>
      </p:sp>
      <p:sp>
        <p:nvSpPr>
          <p:cNvPr id="583" name="Shape 583"/>
          <p:cNvSpPr/>
          <p:nvPr>
            <p:ph type="body" sz="quarter" idx="1"/>
          </p:nvPr>
        </p:nvSpPr>
        <p:spPr>
          <a:prstGeom prst="rect">
            <a:avLst/>
          </a:prstGeom>
        </p:spPr>
        <p:txBody>
          <a:bodyPr/>
          <a:lstStyle>
            <a:lvl1pPr marR="42523" indent="42523" defTabSz="914400">
              <a:lnSpc>
                <a:spcPct val="100000"/>
              </a:lnSpc>
              <a:defRPr sz="2400">
                <a:uFill>
                  <a:solidFill>
                    <a:srgbClr val="000000"/>
                  </a:solidFill>
                </a:uFill>
                <a:latin typeface="Nexa Bold"/>
                <a:ea typeface="Nexa Bold"/>
                <a:cs typeface="Nexa Bold"/>
                <a:sym typeface="Nexa Bold"/>
              </a:defRPr>
            </a:lvl1pPr>
          </a:lstStyle>
          <a:p>
            <a:pPr/>
            <a:r>
              <a:t>LIFEWAY - Explore the Bible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8" name="Shape 588"/>
          <p:cNvSpPr/>
          <p:nvPr>
            <p:ph type="sldImg"/>
          </p:nvPr>
        </p:nvSpPr>
        <p:spPr>
          <a:prstGeom prst="rect">
            <a:avLst/>
          </a:prstGeom>
        </p:spPr>
        <p:txBody>
          <a:bodyPr/>
          <a:lstStyle/>
          <a:p>
            <a:pPr/>
          </a:p>
        </p:txBody>
      </p:sp>
      <p:sp>
        <p:nvSpPr>
          <p:cNvPr id="589" name="Shape 589"/>
          <p:cNvSpPr/>
          <p:nvPr>
            <p:ph type="body" sz="quarter" idx="1"/>
          </p:nvPr>
        </p:nvSpPr>
        <p:spPr>
          <a:prstGeom prst="rect">
            <a:avLst/>
          </a:prstGeom>
        </p:spPr>
        <p:txBody>
          <a:bodyPr/>
          <a:lstStyle>
            <a:lvl1pPr marR="42523" indent="42523" defTabSz="914400">
              <a:lnSpc>
                <a:spcPct val="100000"/>
              </a:lnSpc>
              <a:defRPr sz="2400">
                <a:uFill>
                  <a:solidFill>
                    <a:srgbClr val="000000"/>
                  </a:solidFill>
                </a:uFill>
                <a:latin typeface="Nexa Bold"/>
                <a:ea typeface="Nexa Bold"/>
                <a:cs typeface="Nexa Bold"/>
                <a:sym typeface="Nexa Bold"/>
              </a:defRPr>
            </a:lvl1pPr>
          </a:lstStyle>
          <a:p>
            <a:pPr/>
            <a:r>
              <a:t>D6 - Everyday </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12" name="Presentation Title"/>
          <p:cNvSpPr txBox="1"/>
          <p:nvPr>
            <p:ph type="title" hasCustomPrompt="1"/>
          </p:nvPr>
        </p:nvSpPr>
        <p:spPr>
          <a:xfrm>
            <a:off x="1206496" y="2574991"/>
            <a:ext cx="21971004" cy="4648201"/>
          </a:xfrm>
          <a:prstGeom prst="rect">
            <a:avLst/>
          </a:prstGeom>
        </p:spPr>
        <p:txBody>
          <a:bodyPr anchor="b"/>
          <a:lstStyle>
            <a:lvl1pPr>
              <a:defRPr spc="-232" sz="11600"/>
            </a:lvl1pPr>
          </a:lstStyle>
          <a:p>
            <a:pPr/>
            <a:r>
              <a:t>Presentation Title</a:t>
            </a:r>
          </a:p>
        </p:txBody>
      </p:sp>
      <p:sp>
        <p:nvSpPr>
          <p:cNvPr id="13" name="Body Level One…"/>
          <p:cNvSpPr txBox="1"/>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98" name="Body Level One…"/>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9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06" name="Body Level One…"/>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07" name="Fact informatio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Fact information</a:t>
            </a:r>
          </a:p>
        </p:txBody>
      </p:sp>
      <p:sp>
        <p:nvSpPr>
          <p:cNvPr id="1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5" name="Attribution"/>
          <p:cNvSpPr txBox="1"/>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116" name="Body Level One…"/>
          <p:cNvSpPr txBox="1"/>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24" name="Bowl of salad with fried rice, boiled eggs, and chopsticks"/>
          <p:cNvSpPr/>
          <p:nvPr>
            <p:ph type="pic" sz="quarter" idx="21"/>
          </p:nvPr>
        </p:nvSpPr>
        <p:spPr>
          <a:xfrm>
            <a:off x="15760700" y="1016000"/>
            <a:ext cx="7439099" cy="5949678"/>
          </a:xfrm>
          <a:prstGeom prst="rect">
            <a:avLst/>
          </a:prstGeom>
        </p:spPr>
        <p:txBody>
          <a:bodyPr lIns="91439" tIns="45719" rIns="91439" bIns="45719">
            <a:noAutofit/>
          </a:bodyPr>
          <a:lstStyle/>
          <a:p>
            <a:pPr/>
          </a:p>
        </p:txBody>
      </p:sp>
      <p:sp>
        <p:nvSpPr>
          <p:cNvPr id="125" name="Bowl with salmon cakes, salad, and hummus "/>
          <p:cNvSpPr/>
          <p:nvPr>
            <p:ph type="pic" sz="half" idx="22"/>
          </p:nvPr>
        </p:nvSpPr>
        <p:spPr>
          <a:xfrm>
            <a:off x="13500100" y="3978275"/>
            <a:ext cx="10439400" cy="12150181"/>
          </a:xfrm>
          <a:prstGeom prst="rect">
            <a:avLst/>
          </a:prstGeom>
        </p:spPr>
        <p:txBody>
          <a:bodyPr lIns="91439" tIns="45719" rIns="91439" bIns="45719">
            <a:noAutofit/>
          </a:bodyPr>
          <a:lstStyle/>
          <a:p>
            <a:pPr/>
          </a:p>
        </p:txBody>
      </p:sp>
      <p:sp>
        <p:nvSpPr>
          <p:cNvPr id="126" name="Bowl of pappardelle pasta with parsley butter, roasted hazelnuts, and shaved parmesan cheese"/>
          <p:cNvSpPr/>
          <p:nvPr>
            <p:ph type="pic" idx="23"/>
          </p:nvPr>
        </p:nvSpPr>
        <p:spPr>
          <a:xfrm>
            <a:off x="-139700" y="495300"/>
            <a:ext cx="16611600" cy="12458700"/>
          </a:xfrm>
          <a:prstGeom prst="rect">
            <a:avLst/>
          </a:prstGeom>
        </p:spPr>
        <p:txBody>
          <a:bodyPr lIns="91439" tIns="45719" rIns="91439" bIns="45719">
            <a:noAutofit/>
          </a:bodyPr>
          <a:lstStyle/>
          <a:p>
            <a:pPr/>
          </a:p>
        </p:txBody>
      </p:sp>
      <p:sp>
        <p:nvSpPr>
          <p:cNvPr id="12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34" name="bowl of salad with fried rice, boiled eggs, and chopsticks"/>
          <p:cNvSpPr/>
          <p:nvPr>
            <p:ph type="pic" idx="21"/>
          </p:nvPr>
        </p:nvSpPr>
        <p:spPr>
          <a:xfrm>
            <a:off x="-1333500" y="-5524500"/>
            <a:ext cx="27051000" cy="21640800"/>
          </a:xfrm>
          <a:prstGeom prst="rect">
            <a:avLst/>
          </a:prstGeom>
        </p:spPr>
        <p:txBody>
          <a:bodyPr lIns="91439" tIns="45719" rIns="91439" bIns="45719">
            <a:noAutofit/>
          </a:bodyPr>
          <a:lstStyle/>
          <a:p>
            <a:pPr/>
          </a:p>
        </p:txBody>
      </p:sp>
      <p:sp>
        <p:nvSpPr>
          <p:cNvPr id="135"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Layout">
    <p:spTree>
      <p:nvGrpSpPr>
        <p:cNvPr id="1" name=""/>
        <p:cNvGrpSpPr/>
        <p:nvPr/>
      </p:nvGrpSpPr>
      <p:grpSpPr>
        <a:xfrm>
          <a:off x="0" y="0"/>
          <a:ext cx="0" cy="0"/>
          <a:chOff x="0" y="0"/>
          <a:chExt cx="0" cy="0"/>
        </a:xfrm>
      </p:grpSpPr>
      <p:sp>
        <p:nvSpPr>
          <p:cNvPr id="149" name="Rectangle 6"/>
          <p:cNvSpPr/>
          <p:nvPr/>
        </p:nvSpPr>
        <p:spPr>
          <a:xfrm>
            <a:off x="1593133" y="-975811"/>
            <a:ext cx="4114800" cy="451071"/>
          </a:xfrm>
          <a:prstGeom prst="rect">
            <a:avLst/>
          </a:prstGeom>
          <a:solidFill>
            <a:srgbClr val="0056FB"/>
          </a:solidFill>
          <a:ln w="12700">
            <a:miter lim="400000"/>
          </a:ln>
          <a:effectLst>
            <a:outerShdw sx="100000" sy="100000" kx="0" ky="0" algn="b" rotWithShape="0" blurRad="1016000" dist="635000" dir="5400000">
              <a:srgbClr val="0056FB">
                <a:alpha val="20000"/>
              </a:srgbClr>
            </a:outerShdw>
          </a:effectLst>
        </p:spPr>
        <p:txBody>
          <a:bodyPr tIns="91439" bIns="91439" anchor="ctr"/>
          <a:lstStyle/>
          <a:p>
            <a:pPr defTabSz="1828800">
              <a:defRPr sz="3600">
                <a:solidFill>
                  <a:srgbClr val="FFFFFF"/>
                </a:solidFill>
                <a:latin typeface="Nexa Bold"/>
                <a:ea typeface="Nexa Bold"/>
                <a:cs typeface="Nexa Bold"/>
                <a:sym typeface="Nexa Bold"/>
              </a:defRPr>
            </a:pPr>
          </a:p>
        </p:txBody>
      </p:sp>
      <p:sp>
        <p:nvSpPr>
          <p:cNvPr id="150" name="Slide Number"/>
          <p:cNvSpPr txBox="1"/>
          <p:nvPr>
            <p:ph type="sldNum" sz="quarter" idx="2"/>
          </p:nvPr>
        </p:nvSpPr>
        <p:spPr>
          <a:xfrm>
            <a:off x="11785600" y="12344400"/>
            <a:ext cx="5689600" cy="736601"/>
          </a:xfrm>
          <a:prstGeom prst="rect">
            <a:avLst/>
          </a:prstGeom>
        </p:spPr>
        <p:txBody>
          <a:bodyPr lIns="91439" tIns="91439" rIns="91439" bIns="91439" anchor="ctr"/>
          <a:lstStyle>
            <a:lvl1pPr algn="r" defTabSz="1828800">
              <a:defRPr sz="2400">
                <a:solidFill>
                  <a:srgbClr val="05050F"/>
                </a:solidFill>
                <a:latin typeface="Nexa Bold"/>
                <a:ea typeface="Nexa Bold"/>
                <a:cs typeface="Nexa Bold"/>
                <a:sym typeface="Nexa Bol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ustom Layout">
    <p:spTree>
      <p:nvGrpSpPr>
        <p:cNvPr id="1" name=""/>
        <p:cNvGrpSpPr/>
        <p:nvPr/>
      </p:nvGrpSpPr>
      <p:grpSpPr>
        <a:xfrm>
          <a:off x="0" y="0"/>
          <a:ext cx="0" cy="0"/>
          <a:chOff x="0" y="0"/>
          <a:chExt cx="0" cy="0"/>
        </a:xfrm>
      </p:grpSpPr>
      <p:sp>
        <p:nvSpPr>
          <p:cNvPr id="157" name="Rectangle 6"/>
          <p:cNvSpPr/>
          <p:nvPr/>
        </p:nvSpPr>
        <p:spPr>
          <a:xfrm>
            <a:off x="10134600" y="-916228"/>
            <a:ext cx="4114799" cy="451071"/>
          </a:xfrm>
          <a:prstGeom prst="rect">
            <a:avLst/>
          </a:prstGeom>
          <a:solidFill>
            <a:srgbClr val="0056FB"/>
          </a:solidFill>
          <a:ln w="12700">
            <a:miter lim="400000"/>
          </a:ln>
          <a:effectLst>
            <a:outerShdw sx="100000" sy="100000" kx="0" ky="0" algn="b" rotWithShape="0" blurRad="1016000" dist="635000" dir="5400000">
              <a:srgbClr val="0056FB">
                <a:alpha val="20000"/>
              </a:srgbClr>
            </a:outerShdw>
          </a:effectLst>
        </p:spPr>
        <p:txBody>
          <a:bodyPr tIns="91439" bIns="91439" anchor="ctr"/>
          <a:lstStyle/>
          <a:p>
            <a:pPr defTabSz="1828800">
              <a:defRPr sz="3600">
                <a:solidFill>
                  <a:srgbClr val="FFFFFF"/>
                </a:solidFill>
                <a:latin typeface="Nexa Bold"/>
                <a:ea typeface="Nexa Bold"/>
                <a:cs typeface="Nexa Bold"/>
                <a:sym typeface="Nexa Bold"/>
              </a:defRPr>
            </a:pPr>
          </a:p>
        </p:txBody>
      </p:sp>
      <p:sp>
        <p:nvSpPr>
          <p:cNvPr id="158" name="Title Text"/>
          <p:cNvSpPr txBox="1"/>
          <p:nvPr>
            <p:ph type="title"/>
          </p:nvPr>
        </p:nvSpPr>
        <p:spPr>
          <a:xfrm>
            <a:off x="2057400" y="1066800"/>
            <a:ext cx="20269202" cy="2057382"/>
          </a:xfrm>
          <a:prstGeom prst="rect">
            <a:avLst/>
          </a:prstGeom>
        </p:spPr>
        <p:txBody>
          <a:bodyPr lIns="0" tIns="0" rIns="0" bIns="0"/>
          <a:lstStyle>
            <a:lvl1pPr algn="ctr" defTabSz="1828800">
              <a:lnSpc>
                <a:spcPct val="90000"/>
              </a:lnSpc>
              <a:defRPr b="0" spc="0" sz="4000">
                <a:solidFill>
                  <a:srgbClr val="05050F"/>
                </a:solidFill>
                <a:latin typeface="Nexa Bold"/>
                <a:ea typeface="Nexa Bold"/>
                <a:cs typeface="Nexa Bold"/>
                <a:sym typeface="Nexa Bold"/>
              </a:defRPr>
            </a:lvl1pPr>
          </a:lstStyle>
          <a:p>
            <a:pPr/>
            <a:r>
              <a:t>Title Text</a:t>
            </a:r>
          </a:p>
        </p:txBody>
      </p:sp>
      <p:sp>
        <p:nvSpPr>
          <p:cNvPr id="159" name="Slide Number"/>
          <p:cNvSpPr txBox="1"/>
          <p:nvPr>
            <p:ph type="sldNum" sz="quarter" idx="2"/>
          </p:nvPr>
        </p:nvSpPr>
        <p:spPr>
          <a:xfrm>
            <a:off x="11785600" y="12344400"/>
            <a:ext cx="5689600" cy="736601"/>
          </a:xfrm>
          <a:prstGeom prst="rect">
            <a:avLst/>
          </a:prstGeom>
        </p:spPr>
        <p:txBody>
          <a:bodyPr lIns="91439" tIns="91439" rIns="91439" bIns="91439" anchor="ctr"/>
          <a:lstStyle>
            <a:lvl1pPr algn="r" defTabSz="1828800">
              <a:defRPr sz="2400">
                <a:solidFill>
                  <a:srgbClr val="05050F"/>
                </a:solidFill>
                <a:latin typeface="Nexa Bold"/>
                <a:ea typeface="Nexa Bold"/>
                <a:cs typeface="Nexa Bold"/>
                <a:sym typeface="Nexa Bol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ustom Layout">
    <p:spTree>
      <p:nvGrpSpPr>
        <p:cNvPr id="1" name=""/>
        <p:cNvGrpSpPr/>
        <p:nvPr/>
      </p:nvGrpSpPr>
      <p:grpSpPr>
        <a:xfrm>
          <a:off x="0" y="0"/>
          <a:ext cx="0" cy="0"/>
          <a:chOff x="0" y="0"/>
          <a:chExt cx="0" cy="0"/>
        </a:xfrm>
      </p:grpSpPr>
      <p:sp>
        <p:nvSpPr>
          <p:cNvPr id="166" name="Rectangle 6"/>
          <p:cNvSpPr/>
          <p:nvPr/>
        </p:nvSpPr>
        <p:spPr>
          <a:xfrm>
            <a:off x="10134600" y="-916228"/>
            <a:ext cx="4114799" cy="451071"/>
          </a:xfrm>
          <a:prstGeom prst="rect">
            <a:avLst/>
          </a:prstGeom>
          <a:solidFill>
            <a:srgbClr val="0056FB"/>
          </a:solidFill>
          <a:ln w="12700">
            <a:miter lim="400000"/>
          </a:ln>
          <a:effectLst>
            <a:outerShdw sx="100000" sy="100000" kx="0" ky="0" algn="b" rotWithShape="0" blurRad="1016000" dist="635000" dir="5400000">
              <a:srgbClr val="0056FB">
                <a:alpha val="20000"/>
              </a:srgbClr>
            </a:outerShdw>
          </a:effectLst>
        </p:spPr>
        <p:txBody>
          <a:bodyPr tIns="91439" bIns="91439" anchor="ctr"/>
          <a:lstStyle/>
          <a:p>
            <a:pPr defTabSz="1828800">
              <a:defRPr sz="3600">
                <a:solidFill>
                  <a:srgbClr val="FFFFFF"/>
                </a:solidFill>
                <a:latin typeface="Nexa Bold"/>
                <a:ea typeface="Nexa Bold"/>
                <a:cs typeface="Nexa Bold"/>
                <a:sym typeface="Nexa Bold"/>
              </a:defRPr>
            </a:pPr>
          </a:p>
        </p:txBody>
      </p:sp>
      <p:sp>
        <p:nvSpPr>
          <p:cNvPr id="167" name="Title Text"/>
          <p:cNvSpPr txBox="1"/>
          <p:nvPr>
            <p:ph type="title"/>
          </p:nvPr>
        </p:nvSpPr>
        <p:spPr>
          <a:xfrm>
            <a:off x="2057400" y="1066800"/>
            <a:ext cx="20269202" cy="2057382"/>
          </a:xfrm>
          <a:prstGeom prst="rect">
            <a:avLst/>
          </a:prstGeom>
        </p:spPr>
        <p:txBody>
          <a:bodyPr lIns="0" tIns="0" rIns="0" bIns="0"/>
          <a:lstStyle>
            <a:lvl1pPr algn="ctr" defTabSz="1828800">
              <a:lnSpc>
                <a:spcPct val="90000"/>
              </a:lnSpc>
              <a:defRPr b="0" spc="0" sz="4000">
                <a:solidFill>
                  <a:srgbClr val="05050F"/>
                </a:solidFill>
                <a:latin typeface="Nexa Bold"/>
                <a:ea typeface="Nexa Bold"/>
                <a:cs typeface="Nexa Bold"/>
                <a:sym typeface="Nexa Bold"/>
              </a:defRPr>
            </a:lvl1pPr>
          </a:lstStyle>
          <a:p>
            <a:pPr/>
            <a:r>
              <a:t>Title Text</a:t>
            </a:r>
          </a:p>
        </p:txBody>
      </p:sp>
      <p:sp>
        <p:nvSpPr>
          <p:cNvPr id="168" name="Slide Number"/>
          <p:cNvSpPr txBox="1"/>
          <p:nvPr>
            <p:ph type="sldNum" sz="quarter" idx="2"/>
          </p:nvPr>
        </p:nvSpPr>
        <p:spPr>
          <a:xfrm>
            <a:off x="11785600" y="12344400"/>
            <a:ext cx="5689600" cy="736601"/>
          </a:xfrm>
          <a:prstGeom prst="rect">
            <a:avLst/>
          </a:prstGeom>
        </p:spPr>
        <p:txBody>
          <a:bodyPr lIns="91439" tIns="91439" rIns="91439" bIns="91439" anchor="ctr"/>
          <a:lstStyle>
            <a:lvl1pPr algn="r" defTabSz="1828800">
              <a:defRPr sz="2400">
                <a:solidFill>
                  <a:srgbClr val="05050F"/>
                </a:solidFill>
                <a:latin typeface="Nexa Bold"/>
                <a:ea typeface="Nexa Bold"/>
                <a:cs typeface="Nexa Bold"/>
                <a:sym typeface="Nexa Bol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Multi Image Layout">
    <p:spTree>
      <p:nvGrpSpPr>
        <p:cNvPr id="1" name=""/>
        <p:cNvGrpSpPr/>
        <p:nvPr/>
      </p:nvGrpSpPr>
      <p:grpSpPr>
        <a:xfrm>
          <a:off x="0" y="0"/>
          <a:ext cx="0" cy="0"/>
          <a:chOff x="0" y="0"/>
          <a:chExt cx="0" cy="0"/>
        </a:xfrm>
      </p:grpSpPr>
      <p:sp>
        <p:nvSpPr>
          <p:cNvPr id="175" name="Picture Placeholder 157"/>
          <p:cNvSpPr/>
          <p:nvPr>
            <p:ph type="pic" sz="quarter" idx="21"/>
          </p:nvPr>
        </p:nvSpPr>
        <p:spPr>
          <a:xfrm>
            <a:off x="-1" y="1"/>
            <a:ext cx="1674121" cy="2367500"/>
          </a:xfrm>
          <a:prstGeom prst="rect">
            <a:avLst/>
          </a:prstGeom>
        </p:spPr>
        <p:txBody>
          <a:bodyPr lIns="91439" tIns="45719" rIns="91439" bIns="45719">
            <a:noAutofit/>
          </a:bodyPr>
          <a:lstStyle/>
          <a:p>
            <a:pPr/>
          </a:p>
        </p:txBody>
      </p:sp>
      <p:sp>
        <p:nvSpPr>
          <p:cNvPr id="176" name="Picture Placeholder 160"/>
          <p:cNvSpPr/>
          <p:nvPr>
            <p:ph type="pic" sz="quarter" idx="22"/>
          </p:nvPr>
        </p:nvSpPr>
        <p:spPr>
          <a:xfrm>
            <a:off x="-1" y="2677623"/>
            <a:ext cx="1674121" cy="2601398"/>
          </a:xfrm>
          <a:prstGeom prst="rect">
            <a:avLst/>
          </a:prstGeom>
        </p:spPr>
        <p:txBody>
          <a:bodyPr lIns="91439" tIns="45719" rIns="91439" bIns="45719">
            <a:noAutofit/>
          </a:bodyPr>
          <a:lstStyle/>
          <a:p>
            <a:pPr/>
          </a:p>
        </p:txBody>
      </p:sp>
      <p:sp>
        <p:nvSpPr>
          <p:cNvPr id="177" name="Picture Placeholder 163"/>
          <p:cNvSpPr/>
          <p:nvPr>
            <p:ph type="pic" sz="quarter" idx="23"/>
          </p:nvPr>
        </p:nvSpPr>
        <p:spPr>
          <a:xfrm>
            <a:off x="-1" y="5589146"/>
            <a:ext cx="1674121" cy="2601397"/>
          </a:xfrm>
          <a:prstGeom prst="rect">
            <a:avLst/>
          </a:prstGeom>
        </p:spPr>
        <p:txBody>
          <a:bodyPr lIns="91439" tIns="45719" rIns="91439" bIns="45719">
            <a:noAutofit/>
          </a:bodyPr>
          <a:lstStyle/>
          <a:p>
            <a:pPr/>
          </a:p>
        </p:txBody>
      </p:sp>
      <p:sp>
        <p:nvSpPr>
          <p:cNvPr id="178" name="Picture Placeholder 166"/>
          <p:cNvSpPr/>
          <p:nvPr>
            <p:ph type="pic" sz="quarter" idx="24"/>
          </p:nvPr>
        </p:nvSpPr>
        <p:spPr>
          <a:xfrm>
            <a:off x="-1" y="8500667"/>
            <a:ext cx="1674121" cy="2601398"/>
          </a:xfrm>
          <a:prstGeom prst="rect">
            <a:avLst/>
          </a:prstGeom>
        </p:spPr>
        <p:txBody>
          <a:bodyPr lIns="91439" tIns="45719" rIns="91439" bIns="45719">
            <a:noAutofit/>
          </a:bodyPr>
          <a:lstStyle/>
          <a:p>
            <a:pPr/>
          </a:p>
        </p:txBody>
      </p:sp>
      <p:sp>
        <p:nvSpPr>
          <p:cNvPr id="179" name="Picture Placeholder 169"/>
          <p:cNvSpPr/>
          <p:nvPr>
            <p:ph type="pic" sz="quarter" idx="25"/>
          </p:nvPr>
        </p:nvSpPr>
        <p:spPr>
          <a:xfrm>
            <a:off x="-1" y="11412191"/>
            <a:ext cx="1674121" cy="2303811"/>
          </a:xfrm>
          <a:prstGeom prst="rect">
            <a:avLst/>
          </a:prstGeom>
        </p:spPr>
        <p:txBody>
          <a:bodyPr lIns="91439" tIns="45719" rIns="91439" bIns="45719">
            <a:noAutofit/>
          </a:bodyPr>
          <a:lstStyle/>
          <a:p>
            <a:pPr/>
          </a:p>
        </p:txBody>
      </p:sp>
      <p:sp>
        <p:nvSpPr>
          <p:cNvPr id="180" name="Picture Placeholder 172"/>
          <p:cNvSpPr/>
          <p:nvPr>
            <p:ph type="pic" sz="quarter" idx="26"/>
          </p:nvPr>
        </p:nvSpPr>
        <p:spPr>
          <a:xfrm>
            <a:off x="2011538" y="1"/>
            <a:ext cx="2601401" cy="2367500"/>
          </a:xfrm>
          <a:prstGeom prst="rect">
            <a:avLst/>
          </a:prstGeom>
        </p:spPr>
        <p:txBody>
          <a:bodyPr lIns="91439" tIns="45719" rIns="91439" bIns="45719">
            <a:noAutofit/>
          </a:bodyPr>
          <a:lstStyle/>
          <a:p>
            <a:pPr/>
          </a:p>
        </p:txBody>
      </p:sp>
      <p:sp>
        <p:nvSpPr>
          <p:cNvPr id="181" name="Picture Placeholder 13"/>
          <p:cNvSpPr/>
          <p:nvPr>
            <p:ph type="pic" sz="quarter" idx="27"/>
          </p:nvPr>
        </p:nvSpPr>
        <p:spPr>
          <a:xfrm>
            <a:off x="2011538" y="2677623"/>
            <a:ext cx="2601401" cy="2601398"/>
          </a:xfrm>
          <a:prstGeom prst="rect">
            <a:avLst/>
          </a:prstGeom>
        </p:spPr>
        <p:txBody>
          <a:bodyPr lIns="91439" tIns="45719" rIns="91439" bIns="45719">
            <a:noAutofit/>
          </a:bodyPr>
          <a:lstStyle/>
          <a:p>
            <a:pPr/>
          </a:p>
        </p:txBody>
      </p:sp>
      <p:sp>
        <p:nvSpPr>
          <p:cNvPr id="182" name="Picture Placeholder 13"/>
          <p:cNvSpPr/>
          <p:nvPr>
            <p:ph type="pic" sz="quarter" idx="28"/>
          </p:nvPr>
        </p:nvSpPr>
        <p:spPr>
          <a:xfrm>
            <a:off x="2011538" y="5589146"/>
            <a:ext cx="2601401" cy="2601397"/>
          </a:xfrm>
          <a:prstGeom prst="rect">
            <a:avLst/>
          </a:prstGeom>
        </p:spPr>
        <p:txBody>
          <a:bodyPr lIns="91439" tIns="45719" rIns="91439" bIns="45719">
            <a:noAutofit/>
          </a:bodyPr>
          <a:lstStyle/>
          <a:p>
            <a:pPr/>
          </a:p>
        </p:txBody>
      </p:sp>
      <p:sp>
        <p:nvSpPr>
          <p:cNvPr id="183" name="Picture Placeholder 13"/>
          <p:cNvSpPr/>
          <p:nvPr>
            <p:ph type="pic" sz="quarter" idx="29"/>
          </p:nvPr>
        </p:nvSpPr>
        <p:spPr>
          <a:xfrm>
            <a:off x="2011538" y="8500667"/>
            <a:ext cx="2601401" cy="2601398"/>
          </a:xfrm>
          <a:prstGeom prst="rect">
            <a:avLst/>
          </a:prstGeom>
        </p:spPr>
        <p:txBody>
          <a:bodyPr lIns="91439" tIns="45719" rIns="91439" bIns="45719">
            <a:noAutofit/>
          </a:bodyPr>
          <a:lstStyle/>
          <a:p>
            <a:pPr/>
          </a:p>
        </p:txBody>
      </p:sp>
      <p:sp>
        <p:nvSpPr>
          <p:cNvPr id="184" name="Picture Placeholder 226"/>
          <p:cNvSpPr/>
          <p:nvPr>
            <p:ph type="pic" sz="quarter" idx="30"/>
          </p:nvPr>
        </p:nvSpPr>
        <p:spPr>
          <a:xfrm>
            <a:off x="2011538" y="11412191"/>
            <a:ext cx="2601401" cy="2303811"/>
          </a:xfrm>
          <a:prstGeom prst="rect">
            <a:avLst/>
          </a:prstGeom>
        </p:spPr>
        <p:txBody>
          <a:bodyPr lIns="91439" tIns="45719" rIns="91439" bIns="45719">
            <a:noAutofit/>
          </a:bodyPr>
          <a:lstStyle/>
          <a:p>
            <a:pPr/>
          </a:p>
        </p:txBody>
      </p:sp>
      <p:sp>
        <p:nvSpPr>
          <p:cNvPr id="185" name="Picture Placeholder 175"/>
          <p:cNvSpPr/>
          <p:nvPr>
            <p:ph type="pic" sz="quarter" idx="31"/>
          </p:nvPr>
        </p:nvSpPr>
        <p:spPr>
          <a:xfrm>
            <a:off x="4950355" y="1"/>
            <a:ext cx="2601402" cy="2367500"/>
          </a:xfrm>
          <a:prstGeom prst="rect">
            <a:avLst/>
          </a:prstGeom>
        </p:spPr>
        <p:txBody>
          <a:bodyPr lIns="91439" tIns="45719" rIns="91439" bIns="45719">
            <a:noAutofit/>
          </a:bodyPr>
          <a:lstStyle/>
          <a:p>
            <a:pPr/>
          </a:p>
        </p:txBody>
      </p:sp>
      <p:sp>
        <p:nvSpPr>
          <p:cNvPr id="186" name="Picture Placeholder 13"/>
          <p:cNvSpPr/>
          <p:nvPr>
            <p:ph type="pic" sz="quarter" idx="32"/>
          </p:nvPr>
        </p:nvSpPr>
        <p:spPr>
          <a:xfrm>
            <a:off x="4950355" y="2677623"/>
            <a:ext cx="2601402" cy="2601398"/>
          </a:xfrm>
          <a:prstGeom prst="rect">
            <a:avLst/>
          </a:prstGeom>
        </p:spPr>
        <p:txBody>
          <a:bodyPr lIns="91439" tIns="45719" rIns="91439" bIns="45719">
            <a:noAutofit/>
          </a:bodyPr>
          <a:lstStyle/>
          <a:p>
            <a:pPr/>
          </a:p>
        </p:txBody>
      </p:sp>
      <p:sp>
        <p:nvSpPr>
          <p:cNvPr id="187" name="Picture Placeholder 13"/>
          <p:cNvSpPr/>
          <p:nvPr>
            <p:ph type="pic" sz="quarter" idx="33"/>
          </p:nvPr>
        </p:nvSpPr>
        <p:spPr>
          <a:xfrm>
            <a:off x="4950355" y="5589146"/>
            <a:ext cx="2601402" cy="2601397"/>
          </a:xfrm>
          <a:prstGeom prst="rect">
            <a:avLst/>
          </a:prstGeom>
        </p:spPr>
        <p:txBody>
          <a:bodyPr lIns="91439" tIns="45719" rIns="91439" bIns="45719">
            <a:noAutofit/>
          </a:bodyPr>
          <a:lstStyle/>
          <a:p>
            <a:pPr/>
          </a:p>
        </p:txBody>
      </p:sp>
      <p:sp>
        <p:nvSpPr>
          <p:cNvPr id="188" name="Picture Placeholder 13"/>
          <p:cNvSpPr/>
          <p:nvPr>
            <p:ph type="pic" sz="quarter" idx="34"/>
          </p:nvPr>
        </p:nvSpPr>
        <p:spPr>
          <a:xfrm>
            <a:off x="4950355" y="8500667"/>
            <a:ext cx="2601402" cy="2601398"/>
          </a:xfrm>
          <a:prstGeom prst="rect">
            <a:avLst/>
          </a:prstGeom>
        </p:spPr>
        <p:txBody>
          <a:bodyPr lIns="91439" tIns="45719" rIns="91439" bIns="45719">
            <a:noAutofit/>
          </a:bodyPr>
          <a:lstStyle/>
          <a:p>
            <a:pPr/>
          </a:p>
        </p:txBody>
      </p:sp>
      <p:sp>
        <p:nvSpPr>
          <p:cNvPr id="189" name="Picture Placeholder 223"/>
          <p:cNvSpPr/>
          <p:nvPr>
            <p:ph type="pic" sz="quarter" idx="35"/>
          </p:nvPr>
        </p:nvSpPr>
        <p:spPr>
          <a:xfrm>
            <a:off x="4950355" y="11412191"/>
            <a:ext cx="2601402" cy="2303811"/>
          </a:xfrm>
          <a:prstGeom prst="rect">
            <a:avLst/>
          </a:prstGeom>
        </p:spPr>
        <p:txBody>
          <a:bodyPr lIns="91439" tIns="45719" rIns="91439" bIns="45719">
            <a:noAutofit/>
          </a:bodyPr>
          <a:lstStyle/>
          <a:p>
            <a:pPr/>
          </a:p>
        </p:txBody>
      </p:sp>
      <p:sp>
        <p:nvSpPr>
          <p:cNvPr id="190" name="Picture Placeholder 178"/>
          <p:cNvSpPr/>
          <p:nvPr>
            <p:ph type="pic" sz="quarter" idx="36"/>
          </p:nvPr>
        </p:nvSpPr>
        <p:spPr>
          <a:xfrm>
            <a:off x="7889174" y="1"/>
            <a:ext cx="2601401" cy="2367500"/>
          </a:xfrm>
          <a:prstGeom prst="rect">
            <a:avLst/>
          </a:prstGeom>
        </p:spPr>
        <p:txBody>
          <a:bodyPr lIns="91439" tIns="45719" rIns="91439" bIns="45719">
            <a:noAutofit/>
          </a:bodyPr>
          <a:lstStyle/>
          <a:p>
            <a:pPr/>
          </a:p>
        </p:txBody>
      </p:sp>
      <p:sp>
        <p:nvSpPr>
          <p:cNvPr id="191" name="Picture Placeholder 13"/>
          <p:cNvSpPr/>
          <p:nvPr>
            <p:ph type="pic" sz="quarter" idx="37"/>
          </p:nvPr>
        </p:nvSpPr>
        <p:spPr>
          <a:xfrm>
            <a:off x="7889174" y="2677623"/>
            <a:ext cx="2601401" cy="2601398"/>
          </a:xfrm>
          <a:prstGeom prst="rect">
            <a:avLst/>
          </a:prstGeom>
        </p:spPr>
        <p:txBody>
          <a:bodyPr lIns="91439" tIns="45719" rIns="91439" bIns="45719">
            <a:noAutofit/>
          </a:bodyPr>
          <a:lstStyle/>
          <a:p>
            <a:pPr/>
          </a:p>
        </p:txBody>
      </p:sp>
      <p:sp>
        <p:nvSpPr>
          <p:cNvPr id="192" name="Picture Placeholder 13"/>
          <p:cNvSpPr/>
          <p:nvPr>
            <p:ph type="pic" sz="quarter" idx="38"/>
          </p:nvPr>
        </p:nvSpPr>
        <p:spPr>
          <a:xfrm>
            <a:off x="7889174" y="8500667"/>
            <a:ext cx="2601401" cy="2601398"/>
          </a:xfrm>
          <a:prstGeom prst="rect">
            <a:avLst/>
          </a:prstGeom>
        </p:spPr>
        <p:txBody>
          <a:bodyPr lIns="91439" tIns="45719" rIns="91439" bIns="45719">
            <a:noAutofit/>
          </a:bodyPr>
          <a:lstStyle/>
          <a:p>
            <a:pPr/>
          </a:p>
        </p:txBody>
      </p:sp>
      <p:sp>
        <p:nvSpPr>
          <p:cNvPr id="193" name="Picture Placeholder 220"/>
          <p:cNvSpPr/>
          <p:nvPr>
            <p:ph type="pic" sz="quarter" idx="39"/>
          </p:nvPr>
        </p:nvSpPr>
        <p:spPr>
          <a:xfrm>
            <a:off x="7889174" y="11412191"/>
            <a:ext cx="2601401" cy="2303811"/>
          </a:xfrm>
          <a:prstGeom prst="rect">
            <a:avLst/>
          </a:prstGeom>
        </p:spPr>
        <p:txBody>
          <a:bodyPr lIns="91439" tIns="45719" rIns="91439" bIns="45719">
            <a:noAutofit/>
          </a:bodyPr>
          <a:lstStyle/>
          <a:p>
            <a:pPr/>
          </a:p>
        </p:txBody>
      </p:sp>
      <p:sp>
        <p:nvSpPr>
          <p:cNvPr id="194" name="Picture Placeholder 181"/>
          <p:cNvSpPr/>
          <p:nvPr>
            <p:ph type="pic" sz="quarter" idx="40"/>
          </p:nvPr>
        </p:nvSpPr>
        <p:spPr>
          <a:xfrm>
            <a:off x="10827991" y="1"/>
            <a:ext cx="2601401" cy="2367500"/>
          </a:xfrm>
          <a:prstGeom prst="rect">
            <a:avLst/>
          </a:prstGeom>
        </p:spPr>
        <p:txBody>
          <a:bodyPr lIns="91439" tIns="45719" rIns="91439" bIns="45719">
            <a:noAutofit/>
          </a:bodyPr>
          <a:lstStyle/>
          <a:p>
            <a:pPr/>
          </a:p>
        </p:txBody>
      </p:sp>
      <p:sp>
        <p:nvSpPr>
          <p:cNvPr id="195" name="Picture Placeholder 13"/>
          <p:cNvSpPr/>
          <p:nvPr>
            <p:ph type="pic" sz="quarter" idx="41"/>
          </p:nvPr>
        </p:nvSpPr>
        <p:spPr>
          <a:xfrm>
            <a:off x="10827991" y="2677623"/>
            <a:ext cx="2601401" cy="2601398"/>
          </a:xfrm>
          <a:prstGeom prst="rect">
            <a:avLst/>
          </a:prstGeom>
        </p:spPr>
        <p:txBody>
          <a:bodyPr lIns="91439" tIns="45719" rIns="91439" bIns="45719">
            <a:noAutofit/>
          </a:bodyPr>
          <a:lstStyle/>
          <a:p>
            <a:pPr/>
          </a:p>
        </p:txBody>
      </p:sp>
      <p:sp>
        <p:nvSpPr>
          <p:cNvPr id="196" name="Picture Placeholder 13"/>
          <p:cNvSpPr/>
          <p:nvPr>
            <p:ph type="pic" sz="quarter" idx="42"/>
          </p:nvPr>
        </p:nvSpPr>
        <p:spPr>
          <a:xfrm>
            <a:off x="10827991" y="8500667"/>
            <a:ext cx="2601401" cy="2601398"/>
          </a:xfrm>
          <a:prstGeom prst="rect">
            <a:avLst/>
          </a:prstGeom>
        </p:spPr>
        <p:txBody>
          <a:bodyPr lIns="91439" tIns="45719" rIns="91439" bIns="45719">
            <a:noAutofit/>
          </a:bodyPr>
          <a:lstStyle/>
          <a:p>
            <a:pPr/>
          </a:p>
        </p:txBody>
      </p:sp>
      <p:sp>
        <p:nvSpPr>
          <p:cNvPr id="197" name="Picture Placeholder 217"/>
          <p:cNvSpPr/>
          <p:nvPr>
            <p:ph type="pic" sz="quarter" idx="43"/>
          </p:nvPr>
        </p:nvSpPr>
        <p:spPr>
          <a:xfrm>
            <a:off x="10827991" y="11412191"/>
            <a:ext cx="2601401" cy="2303811"/>
          </a:xfrm>
          <a:prstGeom prst="rect">
            <a:avLst/>
          </a:prstGeom>
        </p:spPr>
        <p:txBody>
          <a:bodyPr lIns="91439" tIns="45719" rIns="91439" bIns="45719">
            <a:noAutofit/>
          </a:bodyPr>
          <a:lstStyle/>
          <a:p>
            <a:pPr/>
          </a:p>
        </p:txBody>
      </p:sp>
      <p:sp>
        <p:nvSpPr>
          <p:cNvPr id="198" name="Picture Placeholder 184"/>
          <p:cNvSpPr/>
          <p:nvPr>
            <p:ph type="pic" sz="quarter" idx="44"/>
          </p:nvPr>
        </p:nvSpPr>
        <p:spPr>
          <a:xfrm>
            <a:off x="13766809" y="1"/>
            <a:ext cx="2601401" cy="2367500"/>
          </a:xfrm>
          <a:prstGeom prst="rect">
            <a:avLst/>
          </a:prstGeom>
        </p:spPr>
        <p:txBody>
          <a:bodyPr lIns="91439" tIns="45719" rIns="91439" bIns="45719">
            <a:noAutofit/>
          </a:bodyPr>
          <a:lstStyle/>
          <a:p>
            <a:pPr/>
          </a:p>
        </p:txBody>
      </p:sp>
      <p:sp>
        <p:nvSpPr>
          <p:cNvPr id="199" name="Picture Placeholder 13"/>
          <p:cNvSpPr/>
          <p:nvPr>
            <p:ph type="pic" sz="quarter" idx="45"/>
          </p:nvPr>
        </p:nvSpPr>
        <p:spPr>
          <a:xfrm>
            <a:off x="13766809" y="2677623"/>
            <a:ext cx="2601401" cy="2601398"/>
          </a:xfrm>
          <a:prstGeom prst="rect">
            <a:avLst/>
          </a:prstGeom>
        </p:spPr>
        <p:txBody>
          <a:bodyPr lIns="91439" tIns="45719" rIns="91439" bIns="45719">
            <a:noAutofit/>
          </a:bodyPr>
          <a:lstStyle/>
          <a:p>
            <a:pPr/>
          </a:p>
        </p:txBody>
      </p:sp>
      <p:sp>
        <p:nvSpPr>
          <p:cNvPr id="200" name="Picture Placeholder 13"/>
          <p:cNvSpPr/>
          <p:nvPr>
            <p:ph type="pic" sz="quarter" idx="46"/>
          </p:nvPr>
        </p:nvSpPr>
        <p:spPr>
          <a:xfrm>
            <a:off x="13766809" y="8500667"/>
            <a:ext cx="2601401" cy="2601398"/>
          </a:xfrm>
          <a:prstGeom prst="rect">
            <a:avLst/>
          </a:prstGeom>
        </p:spPr>
        <p:txBody>
          <a:bodyPr lIns="91439" tIns="45719" rIns="91439" bIns="45719">
            <a:noAutofit/>
          </a:bodyPr>
          <a:lstStyle/>
          <a:p>
            <a:pPr/>
          </a:p>
        </p:txBody>
      </p:sp>
      <p:sp>
        <p:nvSpPr>
          <p:cNvPr id="201" name="Picture Placeholder 214"/>
          <p:cNvSpPr/>
          <p:nvPr>
            <p:ph type="pic" sz="quarter" idx="47"/>
          </p:nvPr>
        </p:nvSpPr>
        <p:spPr>
          <a:xfrm>
            <a:off x="13766809" y="11412191"/>
            <a:ext cx="2601401" cy="2303811"/>
          </a:xfrm>
          <a:prstGeom prst="rect">
            <a:avLst/>
          </a:prstGeom>
        </p:spPr>
        <p:txBody>
          <a:bodyPr lIns="91439" tIns="45719" rIns="91439" bIns="45719">
            <a:noAutofit/>
          </a:bodyPr>
          <a:lstStyle/>
          <a:p>
            <a:pPr/>
          </a:p>
        </p:txBody>
      </p:sp>
      <p:sp>
        <p:nvSpPr>
          <p:cNvPr id="202" name="Picture Placeholder 187"/>
          <p:cNvSpPr/>
          <p:nvPr>
            <p:ph type="pic" sz="quarter" idx="48"/>
          </p:nvPr>
        </p:nvSpPr>
        <p:spPr>
          <a:xfrm>
            <a:off x="16705628" y="1"/>
            <a:ext cx="2601401" cy="2367500"/>
          </a:xfrm>
          <a:prstGeom prst="rect">
            <a:avLst/>
          </a:prstGeom>
        </p:spPr>
        <p:txBody>
          <a:bodyPr lIns="91439" tIns="45719" rIns="91439" bIns="45719">
            <a:noAutofit/>
          </a:bodyPr>
          <a:lstStyle/>
          <a:p>
            <a:pPr/>
          </a:p>
        </p:txBody>
      </p:sp>
      <p:sp>
        <p:nvSpPr>
          <p:cNvPr id="203" name="Picture Placeholder 13"/>
          <p:cNvSpPr/>
          <p:nvPr>
            <p:ph type="pic" sz="quarter" idx="49"/>
          </p:nvPr>
        </p:nvSpPr>
        <p:spPr>
          <a:xfrm>
            <a:off x="16705628" y="2677623"/>
            <a:ext cx="2601401" cy="2601398"/>
          </a:xfrm>
          <a:prstGeom prst="rect">
            <a:avLst/>
          </a:prstGeom>
        </p:spPr>
        <p:txBody>
          <a:bodyPr lIns="91439" tIns="45719" rIns="91439" bIns="45719">
            <a:noAutofit/>
          </a:bodyPr>
          <a:lstStyle/>
          <a:p>
            <a:pPr/>
          </a:p>
        </p:txBody>
      </p:sp>
      <p:sp>
        <p:nvSpPr>
          <p:cNvPr id="204" name="Picture Placeholder 13"/>
          <p:cNvSpPr/>
          <p:nvPr>
            <p:ph type="pic" sz="quarter" idx="50"/>
          </p:nvPr>
        </p:nvSpPr>
        <p:spPr>
          <a:xfrm>
            <a:off x="16705628" y="5589146"/>
            <a:ext cx="2601401" cy="2601397"/>
          </a:xfrm>
          <a:prstGeom prst="rect">
            <a:avLst/>
          </a:prstGeom>
        </p:spPr>
        <p:txBody>
          <a:bodyPr lIns="91439" tIns="45719" rIns="91439" bIns="45719">
            <a:noAutofit/>
          </a:bodyPr>
          <a:lstStyle/>
          <a:p>
            <a:pPr/>
          </a:p>
        </p:txBody>
      </p:sp>
      <p:sp>
        <p:nvSpPr>
          <p:cNvPr id="205" name="Picture Placeholder 13"/>
          <p:cNvSpPr/>
          <p:nvPr>
            <p:ph type="pic" sz="quarter" idx="51"/>
          </p:nvPr>
        </p:nvSpPr>
        <p:spPr>
          <a:xfrm>
            <a:off x="16705628" y="8500667"/>
            <a:ext cx="2601401" cy="2601398"/>
          </a:xfrm>
          <a:prstGeom prst="rect">
            <a:avLst/>
          </a:prstGeom>
        </p:spPr>
        <p:txBody>
          <a:bodyPr lIns="91439" tIns="45719" rIns="91439" bIns="45719">
            <a:noAutofit/>
          </a:bodyPr>
          <a:lstStyle/>
          <a:p>
            <a:pPr/>
          </a:p>
        </p:txBody>
      </p:sp>
      <p:sp>
        <p:nvSpPr>
          <p:cNvPr id="206" name="Picture Placeholder 211"/>
          <p:cNvSpPr/>
          <p:nvPr>
            <p:ph type="pic" sz="quarter" idx="52"/>
          </p:nvPr>
        </p:nvSpPr>
        <p:spPr>
          <a:xfrm>
            <a:off x="16705628" y="11412191"/>
            <a:ext cx="2601401" cy="2303811"/>
          </a:xfrm>
          <a:prstGeom prst="rect">
            <a:avLst/>
          </a:prstGeom>
        </p:spPr>
        <p:txBody>
          <a:bodyPr lIns="91439" tIns="45719" rIns="91439" bIns="45719">
            <a:noAutofit/>
          </a:bodyPr>
          <a:lstStyle/>
          <a:p>
            <a:pPr/>
          </a:p>
        </p:txBody>
      </p:sp>
      <p:sp>
        <p:nvSpPr>
          <p:cNvPr id="207" name="Picture Placeholder 190"/>
          <p:cNvSpPr/>
          <p:nvPr>
            <p:ph type="pic" sz="quarter" idx="53"/>
          </p:nvPr>
        </p:nvSpPr>
        <p:spPr>
          <a:xfrm>
            <a:off x="19644445" y="1"/>
            <a:ext cx="2601402" cy="2367500"/>
          </a:xfrm>
          <a:prstGeom prst="rect">
            <a:avLst/>
          </a:prstGeom>
        </p:spPr>
        <p:txBody>
          <a:bodyPr lIns="91439" tIns="45719" rIns="91439" bIns="45719">
            <a:noAutofit/>
          </a:bodyPr>
          <a:lstStyle/>
          <a:p>
            <a:pPr/>
          </a:p>
        </p:txBody>
      </p:sp>
      <p:sp>
        <p:nvSpPr>
          <p:cNvPr id="208" name="Picture Placeholder 13"/>
          <p:cNvSpPr/>
          <p:nvPr>
            <p:ph type="pic" sz="quarter" idx="54"/>
          </p:nvPr>
        </p:nvSpPr>
        <p:spPr>
          <a:xfrm>
            <a:off x="19644445" y="2677623"/>
            <a:ext cx="2601402" cy="2601398"/>
          </a:xfrm>
          <a:prstGeom prst="rect">
            <a:avLst/>
          </a:prstGeom>
        </p:spPr>
        <p:txBody>
          <a:bodyPr lIns="91439" tIns="45719" rIns="91439" bIns="45719">
            <a:noAutofit/>
          </a:bodyPr>
          <a:lstStyle/>
          <a:p>
            <a:pPr/>
          </a:p>
        </p:txBody>
      </p:sp>
      <p:sp>
        <p:nvSpPr>
          <p:cNvPr id="209" name="Picture Placeholder 13"/>
          <p:cNvSpPr/>
          <p:nvPr>
            <p:ph type="pic" sz="quarter" idx="55"/>
          </p:nvPr>
        </p:nvSpPr>
        <p:spPr>
          <a:xfrm>
            <a:off x="19644445" y="5589146"/>
            <a:ext cx="2601402" cy="2601397"/>
          </a:xfrm>
          <a:prstGeom prst="rect">
            <a:avLst/>
          </a:prstGeom>
        </p:spPr>
        <p:txBody>
          <a:bodyPr lIns="91439" tIns="45719" rIns="91439" bIns="45719">
            <a:noAutofit/>
          </a:bodyPr>
          <a:lstStyle/>
          <a:p>
            <a:pPr/>
          </a:p>
        </p:txBody>
      </p:sp>
      <p:sp>
        <p:nvSpPr>
          <p:cNvPr id="210" name="Picture Placeholder 13"/>
          <p:cNvSpPr/>
          <p:nvPr>
            <p:ph type="pic" sz="quarter" idx="56"/>
          </p:nvPr>
        </p:nvSpPr>
        <p:spPr>
          <a:xfrm>
            <a:off x="19644445" y="8500667"/>
            <a:ext cx="2601402" cy="2601398"/>
          </a:xfrm>
          <a:prstGeom prst="rect">
            <a:avLst/>
          </a:prstGeom>
        </p:spPr>
        <p:txBody>
          <a:bodyPr lIns="91439" tIns="45719" rIns="91439" bIns="45719">
            <a:noAutofit/>
          </a:bodyPr>
          <a:lstStyle/>
          <a:p>
            <a:pPr/>
          </a:p>
        </p:txBody>
      </p:sp>
      <p:sp>
        <p:nvSpPr>
          <p:cNvPr id="211" name="Picture Placeholder 208"/>
          <p:cNvSpPr/>
          <p:nvPr>
            <p:ph type="pic" sz="quarter" idx="57"/>
          </p:nvPr>
        </p:nvSpPr>
        <p:spPr>
          <a:xfrm>
            <a:off x="19644445" y="11412191"/>
            <a:ext cx="2601402" cy="2303811"/>
          </a:xfrm>
          <a:prstGeom prst="rect">
            <a:avLst/>
          </a:prstGeom>
        </p:spPr>
        <p:txBody>
          <a:bodyPr lIns="91439" tIns="45719" rIns="91439" bIns="45719">
            <a:noAutofit/>
          </a:bodyPr>
          <a:lstStyle/>
          <a:p>
            <a:pPr/>
          </a:p>
        </p:txBody>
      </p:sp>
      <p:sp>
        <p:nvSpPr>
          <p:cNvPr id="212" name="Picture Placeholder 193"/>
          <p:cNvSpPr/>
          <p:nvPr>
            <p:ph type="pic" sz="quarter" idx="58"/>
          </p:nvPr>
        </p:nvSpPr>
        <p:spPr>
          <a:xfrm>
            <a:off x="22583263" y="1"/>
            <a:ext cx="1800737" cy="2367500"/>
          </a:xfrm>
          <a:prstGeom prst="rect">
            <a:avLst/>
          </a:prstGeom>
        </p:spPr>
        <p:txBody>
          <a:bodyPr lIns="91439" tIns="45719" rIns="91439" bIns="45719">
            <a:noAutofit/>
          </a:bodyPr>
          <a:lstStyle/>
          <a:p>
            <a:pPr/>
          </a:p>
        </p:txBody>
      </p:sp>
      <p:sp>
        <p:nvSpPr>
          <p:cNvPr id="213" name="Picture Placeholder 196"/>
          <p:cNvSpPr/>
          <p:nvPr>
            <p:ph type="pic" sz="quarter" idx="59"/>
          </p:nvPr>
        </p:nvSpPr>
        <p:spPr>
          <a:xfrm>
            <a:off x="22583263" y="2677623"/>
            <a:ext cx="1800737" cy="2601398"/>
          </a:xfrm>
          <a:prstGeom prst="rect">
            <a:avLst/>
          </a:prstGeom>
        </p:spPr>
        <p:txBody>
          <a:bodyPr lIns="91439" tIns="45719" rIns="91439" bIns="45719">
            <a:noAutofit/>
          </a:bodyPr>
          <a:lstStyle/>
          <a:p>
            <a:pPr/>
          </a:p>
        </p:txBody>
      </p:sp>
      <p:sp>
        <p:nvSpPr>
          <p:cNvPr id="214" name="Picture Placeholder 199"/>
          <p:cNvSpPr/>
          <p:nvPr>
            <p:ph type="pic" sz="quarter" idx="60"/>
          </p:nvPr>
        </p:nvSpPr>
        <p:spPr>
          <a:xfrm>
            <a:off x="22583263" y="5589146"/>
            <a:ext cx="1800737" cy="2601397"/>
          </a:xfrm>
          <a:prstGeom prst="rect">
            <a:avLst/>
          </a:prstGeom>
        </p:spPr>
        <p:txBody>
          <a:bodyPr lIns="91439" tIns="45719" rIns="91439" bIns="45719">
            <a:noAutofit/>
          </a:bodyPr>
          <a:lstStyle/>
          <a:p>
            <a:pPr/>
          </a:p>
        </p:txBody>
      </p:sp>
      <p:sp>
        <p:nvSpPr>
          <p:cNvPr id="215" name="Picture Placeholder 202"/>
          <p:cNvSpPr/>
          <p:nvPr>
            <p:ph type="pic" sz="quarter" idx="61"/>
          </p:nvPr>
        </p:nvSpPr>
        <p:spPr>
          <a:xfrm>
            <a:off x="22583263" y="8500667"/>
            <a:ext cx="1800737" cy="2601398"/>
          </a:xfrm>
          <a:prstGeom prst="rect">
            <a:avLst/>
          </a:prstGeom>
        </p:spPr>
        <p:txBody>
          <a:bodyPr lIns="91439" tIns="45719" rIns="91439" bIns="45719">
            <a:noAutofit/>
          </a:bodyPr>
          <a:lstStyle/>
          <a:p>
            <a:pPr/>
          </a:p>
        </p:txBody>
      </p:sp>
      <p:sp>
        <p:nvSpPr>
          <p:cNvPr id="216" name="Picture Placeholder 205"/>
          <p:cNvSpPr/>
          <p:nvPr>
            <p:ph type="pic" sz="quarter" idx="62"/>
          </p:nvPr>
        </p:nvSpPr>
        <p:spPr>
          <a:xfrm>
            <a:off x="22583263" y="11412191"/>
            <a:ext cx="1800737" cy="2303811"/>
          </a:xfrm>
          <a:prstGeom prst="rect">
            <a:avLst/>
          </a:prstGeom>
        </p:spPr>
        <p:txBody>
          <a:bodyPr lIns="91439" tIns="45719" rIns="91439" bIns="45719">
            <a:noAutofit/>
          </a:bodyPr>
          <a:lstStyle/>
          <a:p>
            <a:pPr/>
          </a:p>
        </p:txBody>
      </p:sp>
      <p:sp>
        <p:nvSpPr>
          <p:cNvPr id="217" name="Picture Placeholder 13"/>
          <p:cNvSpPr/>
          <p:nvPr>
            <p:ph type="pic" sz="quarter" idx="63"/>
          </p:nvPr>
        </p:nvSpPr>
        <p:spPr>
          <a:xfrm>
            <a:off x="7889174" y="5589146"/>
            <a:ext cx="2601401" cy="2601397"/>
          </a:xfrm>
          <a:prstGeom prst="rect">
            <a:avLst/>
          </a:prstGeom>
        </p:spPr>
        <p:txBody>
          <a:bodyPr lIns="91439" tIns="45719" rIns="91439" bIns="45719">
            <a:noAutofit/>
          </a:bodyPr>
          <a:lstStyle/>
          <a:p>
            <a:pPr/>
          </a:p>
        </p:txBody>
      </p:sp>
      <p:sp>
        <p:nvSpPr>
          <p:cNvPr id="218" name="Picture Placeholder 13"/>
          <p:cNvSpPr/>
          <p:nvPr>
            <p:ph type="pic" sz="quarter" idx="64"/>
          </p:nvPr>
        </p:nvSpPr>
        <p:spPr>
          <a:xfrm>
            <a:off x="10827991" y="5589146"/>
            <a:ext cx="2601401" cy="2601397"/>
          </a:xfrm>
          <a:prstGeom prst="rect">
            <a:avLst/>
          </a:prstGeom>
        </p:spPr>
        <p:txBody>
          <a:bodyPr lIns="91439" tIns="45719" rIns="91439" bIns="45719">
            <a:noAutofit/>
          </a:bodyPr>
          <a:lstStyle/>
          <a:p>
            <a:pPr/>
          </a:p>
        </p:txBody>
      </p:sp>
      <p:sp>
        <p:nvSpPr>
          <p:cNvPr id="219" name="Picture Placeholder 13"/>
          <p:cNvSpPr/>
          <p:nvPr>
            <p:ph type="pic" sz="quarter" idx="65"/>
          </p:nvPr>
        </p:nvSpPr>
        <p:spPr>
          <a:xfrm>
            <a:off x="13766809" y="5589146"/>
            <a:ext cx="2601401" cy="2601397"/>
          </a:xfrm>
          <a:prstGeom prst="rect">
            <a:avLst/>
          </a:prstGeom>
        </p:spPr>
        <p:txBody>
          <a:bodyPr lIns="91439" tIns="45719" rIns="91439" bIns="45719">
            <a:noAutofit/>
          </a:bodyPr>
          <a:lstStyle/>
          <a:p>
            <a:pPr/>
          </a:p>
        </p:txBody>
      </p:sp>
      <p:sp>
        <p:nvSpPr>
          <p:cNvPr id="220" name="Slide Number"/>
          <p:cNvSpPr txBox="1"/>
          <p:nvPr>
            <p:ph type="sldNum" sz="quarter" idx="2"/>
          </p:nvPr>
        </p:nvSpPr>
        <p:spPr>
          <a:xfrm>
            <a:off x="11785600" y="12344400"/>
            <a:ext cx="5689600" cy="736601"/>
          </a:xfrm>
          <a:prstGeom prst="rect">
            <a:avLst/>
          </a:prstGeom>
        </p:spPr>
        <p:txBody>
          <a:bodyPr lIns="91439" tIns="91439" rIns="91439" bIns="91439" anchor="ctr"/>
          <a:lstStyle>
            <a:lvl1pPr algn="r" defTabSz="1828800">
              <a:defRPr sz="2400">
                <a:solidFill>
                  <a:srgbClr val="05050F"/>
                </a:solidFill>
                <a:latin typeface="Open Sans"/>
                <a:ea typeface="Open Sans"/>
                <a:cs typeface="Open Sans"/>
                <a:sym typeface="Open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Avocados and limes"/>
          <p:cNvSpPr/>
          <p:nvPr>
            <p:ph type="pic" idx="21"/>
          </p:nvPr>
        </p:nvSpPr>
        <p:spPr>
          <a:xfrm>
            <a:off x="-1155700" y="-1295400"/>
            <a:ext cx="26746200" cy="16018933"/>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lvl1pPr>
          </a:lstStyle>
          <a:p>
            <a:pPr/>
            <a:r>
              <a:t>Presentation Title</a:t>
            </a:r>
          </a:p>
        </p:txBody>
      </p:sp>
      <p:sp>
        <p:nvSpPr>
          <p:cNvPr id="23" name="Author and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24" name="Body Level One…"/>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og 3 column layout">
    <p:spTree>
      <p:nvGrpSpPr>
        <p:cNvPr id="1" name=""/>
        <p:cNvGrpSpPr/>
        <p:nvPr/>
      </p:nvGrpSpPr>
      <p:grpSpPr>
        <a:xfrm>
          <a:off x="0" y="0"/>
          <a:ext cx="0" cy="0"/>
          <a:chOff x="0" y="0"/>
          <a:chExt cx="0" cy="0"/>
        </a:xfrm>
      </p:grpSpPr>
      <p:sp>
        <p:nvSpPr>
          <p:cNvPr id="227" name="Straight Connector 10"/>
          <p:cNvSpPr/>
          <p:nvPr/>
        </p:nvSpPr>
        <p:spPr>
          <a:xfrm>
            <a:off x="2084694" y="45494"/>
            <a:ext cx="3131683" cy="1"/>
          </a:xfrm>
          <a:prstGeom prst="line">
            <a:avLst/>
          </a:prstGeom>
          <a:ln w="101600" cap="rnd">
            <a:solidFill>
              <a:srgbClr val="0056FB"/>
            </a:solidFill>
            <a:miter/>
          </a:ln>
        </p:spPr>
        <p:txBody>
          <a:bodyPr tIns="91439" bIns="91439"/>
          <a:lstStyle/>
          <a:p>
            <a:pPr algn="l" defTabSz="1828800">
              <a:defRPr sz="3600">
                <a:solidFill>
                  <a:srgbClr val="05050F"/>
                </a:solidFill>
                <a:latin typeface="Open Sans"/>
                <a:ea typeface="Open Sans"/>
                <a:cs typeface="Open Sans"/>
                <a:sym typeface="Open Sans"/>
              </a:defRPr>
            </a:pPr>
          </a:p>
        </p:txBody>
      </p:sp>
      <p:sp>
        <p:nvSpPr>
          <p:cNvPr id="228" name="Rectangle 6"/>
          <p:cNvSpPr/>
          <p:nvPr/>
        </p:nvSpPr>
        <p:spPr>
          <a:xfrm>
            <a:off x="1593133" y="-975811"/>
            <a:ext cx="4114800" cy="451071"/>
          </a:xfrm>
          <a:prstGeom prst="rect">
            <a:avLst/>
          </a:prstGeom>
          <a:solidFill>
            <a:srgbClr val="0056FB"/>
          </a:solidFill>
          <a:ln w="12700">
            <a:miter lim="400000"/>
          </a:ln>
          <a:effectLst>
            <a:outerShdw sx="100000" sy="100000" kx="0" ky="0" algn="b" rotWithShape="0" blurRad="1016000" dist="635000" dir="5400000">
              <a:srgbClr val="0056FB">
                <a:alpha val="20000"/>
              </a:srgbClr>
            </a:outerShdw>
          </a:effectLst>
        </p:spPr>
        <p:txBody>
          <a:bodyPr tIns="91439" bIns="91439" anchor="ctr"/>
          <a:lstStyle/>
          <a:p>
            <a:pPr defTabSz="1828800">
              <a:defRPr sz="3600">
                <a:solidFill>
                  <a:srgbClr val="FFFFFF"/>
                </a:solidFill>
                <a:latin typeface="Open Sans"/>
                <a:ea typeface="Open Sans"/>
                <a:cs typeface="Open Sans"/>
                <a:sym typeface="Open Sans"/>
              </a:defRPr>
            </a:pPr>
          </a:p>
        </p:txBody>
      </p:sp>
      <p:sp>
        <p:nvSpPr>
          <p:cNvPr id="229" name="Title Text"/>
          <p:cNvSpPr txBox="1"/>
          <p:nvPr>
            <p:ph type="title"/>
          </p:nvPr>
        </p:nvSpPr>
        <p:spPr>
          <a:xfrm>
            <a:off x="2057400" y="1066800"/>
            <a:ext cx="20269202" cy="2057382"/>
          </a:xfrm>
          <a:prstGeom prst="rect">
            <a:avLst/>
          </a:prstGeom>
        </p:spPr>
        <p:txBody>
          <a:bodyPr lIns="0" tIns="0" rIns="0" bIns="0"/>
          <a:lstStyle>
            <a:lvl1pPr defTabSz="1828800">
              <a:lnSpc>
                <a:spcPct val="90000"/>
              </a:lnSpc>
              <a:defRPr spc="0" sz="4000">
                <a:solidFill>
                  <a:srgbClr val="05050F"/>
                </a:solidFill>
                <a:latin typeface="Open Sans"/>
                <a:ea typeface="Open Sans"/>
                <a:cs typeface="Open Sans"/>
                <a:sym typeface="Open Sans"/>
              </a:defRPr>
            </a:lvl1pPr>
          </a:lstStyle>
          <a:p>
            <a:pPr/>
            <a:r>
              <a:t>Title Text</a:t>
            </a:r>
          </a:p>
        </p:txBody>
      </p:sp>
      <p:sp>
        <p:nvSpPr>
          <p:cNvPr id="230" name="Picture Placeholder 13"/>
          <p:cNvSpPr/>
          <p:nvPr>
            <p:ph type="pic" sz="quarter" idx="21"/>
          </p:nvPr>
        </p:nvSpPr>
        <p:spPr>
          <a:xfrm>
            <a:off x="2057400" y="3124197"/>
            <a:ext cx="6304128" cy="9448804"/>
          </a:xfrm>
          <a:prstGeom prst="rect">
            <a:avLst/>
          </a:prstGeom>
        </p:spPr>
        <p:txBody>
          <a:bodyPr lIns="91439" tIns="45719" rIns="91439" bIns="45719">
            <a:noAutofit/>
          </a:bodyPr>
          <a:lstStyle/>
          <a:p>
            <a:pPr/>
          </a:p>
        </p:txBody>
      </p:sp>
      <p:sp>
        <p:nvSpPr>
          <p:cNvPr id="231" name="Picture Placeholder 13"/>
          <p:cNvSpPr/>
          <p:nvPr>
            <p:ph type="pic" sz="quarter" idx="22"/>
          </p:nvPr>
        </p:nvSpPr>
        <p:spPr>
          <a:xfrm>
            <a:off x="9039935" y="3124197"/>
            <a:ext cx="6304129" cy="9448804"/>
          </a:xfrm>
          <a:prstGeom prst="rect">
            <a:avLst/>
          </a:prstGeom>
        </p:spPr>
        <p:txBody>
          <a:bodyPr lIns="91439" tIns="45719" rIns="91439" bIns="45719">
            <a:noAutofit/>
          </a:bodyPr>
          <a:lstStyle/>
          <a:p>
            <a:pPr/>
          </a:p>
        </p:txBody>
      </p:sp>
      <p:sp>
        <p:nvSpPr>
          <p:cNvPr id="232" name="Picture Placeholder 13"/>
          <p:cNvSpPr/>
          <p:nvPr>
            <p:ph type="pic" sz="quarter" idx="23"/>
          </p:nvPr>
        </p:nvSpPr>
        <p:spPr>
          <a:xfrm>
            <a:off x="16022471" y="3124197"/>
            <a:ext cx="6304129" cy="9448804"/>
          </a:xfrm>
          <a:prstGeom prst="rect">
            <a:avLst/>
          </a:prstGeom>
        </p:spPr>
        <p:txBody>
          <a:bodyPr lIns="91439" tIns="45719" rIns="91439" bIns="45719">
            <a:noAutofit/>
          </a:bodyPr>
          <a:lstStyle/>
          <a:p>
            <a:pPr/>
          </a:p>
        </p:txBody>
      </p:sp>
      <p:sp>
        <p:nvSpPr>
          <p:cNvPr id="233" name="Slide Number"/>
          <p:cNvSpPr txBox="1"/>
          <p:nvPr>
            <p:ph type="sldNum" sz="quarter" idx="2"/>
          </p:nvPr>
        </p:nvSpPr>
        <p:spPr>
          <a:xfrm>
            <a:off x="11785600" y="12344400"/>
            <a:ext cx="5689600" cy="736601"/>
          </a:xfrm>
          <a:prstGeom prst="rect">
            <a:avLst/>
          </a:prstGeom>
        </p:spPr>
        <p:txBody>
          <a:bodyPr lIns="91439" tIns="91439" rIns="91439" bIns="91439" anchor="ctr"/>
          <a:lstStyle>
            <a:lvl1pPr algn="r" defTabSz="1828800">
              <a:defRPr sz="2400">
                <a:solidFill>
                  <a:srgbClr val="05050F"/>
                </a:solidFill>
                <a:latin typeface="Open Sans"/>
                <a:ea typeface="Open Sans"/>
                <a:cs typeface="Open Sans"/>
                <a:sym typeface="Open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p:bg>
      <p:bgPr>
        <a:solidFill>
          <a:srgbClr val="00567D"/>
        </a:solidFill>
      </p:bgPr>
    </p:bg>
    <p:spTree>
      <p:nvGrpSpPr>
        <p:cNvPr id="1" name=""/>
        <p:cNvGrpSpPr/>
        <p:nvPr/>
      </p:nvGrpSpPr>
      <p:grpSpPr>
        <a:xfrm>
          <a:off x="0" y="0"/>
          <a:ext cx="0" cy="0"/>
          <a:chOff x="0" y="0"/>
          <a:chExt cx="0" cy="0"/>
        </a:xfrm>
      </p:grpSpPr>
      <p:sp>
        <p:nvSpPr>
          <p:cNvPr id="240" name="Slide Number"/>
          <p:cNvSpPr txBox="1"/>
          <p:nvPr>
            <p:ph type="sldNum" sz="quarter" idx="2"/>
          </p:nvPr>
        </p:nvSpPr>
        <p:spPr>
          <a:xfrm>
            <a:off x="23184162" y="12500345"/>
            <a:ext cx="872260" cy="919401"/>
          </a:xfrm>
          <a:prstGeom prst="rect">
            <a:avLst/>
          </a:prstGeom>
        </p:spPr>
        <p:txBody>
          <a:bodyPr lIns="243799" tIns="243799" rIns="243799" bIns="243799" anchor="ctr">
            <a:normAutofit fontScale="100000" lnSpcReduction="0"/>
          </a:bodyPr>
          <a:lstStyle>
            <a:lvl1pPr algn="r" defTabSz="2438400">
              <a:defRPr sz="2600">
                <a:solidFill>
                  <a:srgbClr val="FFFFFF"/>
                </a:solidFill>
                <a:latin typeface="Roboto Regular"/>
                <a:ea typeface="Roboto Regular"/>
                <a:cs typeface="Roboto Regular"/>
                <a:sym typeface="Roboto Regula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Layout">
    <p:spTree>
      <p:nvGrpSpPr>
        <p:cNvPr id="1" name=""/>
        <p:cNvGrpSpPr/>
        <p:nvPr/>
      </p:nvGrpSpPr>
      <p:grpSpPr>
        <a:xfrm>
          <a:off x="0" y="0"/>
          <a:ext cx="0" cy="0"/>
          <a:chOff x="0" y="0"/>
          <a:chExt cx="0" cy="0"/>
        </a:xfrm>
      </p:grpSpPr>
      <p:sp>
        <p:nvSpPr>
          <p:cNvPr id="247" name="Straight Connector 10"/>
          <p:cNvSpPr/>
          <p:nvPr/>
        </p:nvSpPr>
        <p:spPr>
          <a:xfrm>
            <a:off x="2084694" y="45494"/>
            <a:ext cx="3131683" cy="1"/>
          </a:xfrm>
          <a:prstGeom prst="line">
            <a:avLst/>
          </a:prstGeom>
          <a:ln w="101600" cap="rnd">
            <a:solidFill>
              <a:srgbClr val="0056FB"/>
            </a:solidFill>
            <a:miter/>
          </a:ln>
        </p:spPr>
        <p:txBody>
          <a:bodyPr tIns="91439" bIns="91439"/>
          <a:lstStyle/>
          <a:p>
            <a:pPr algn="l" defTabSz="1828800">
              <a:defRPr sz="3600">
                <a:solidFill>
                  <a:srgbClr val="05050F"/>
                </a:solidFill>
                <a:latin typeface="Open Sans"/>
                <a:ea typeface="Open Sans"/>
                <a:cs typeface="Open Sans"/>
                <a:sym typeface="Open Sans"/>
              </a:defRPr>
            </a:pPr>
          </a:p>
        </p:txBody>
      </p:sp>
      <p:sp>
        <p:nvSpPr>
          <p:cNvPr id="248" name="Rectangle 6"/>
          <p:cNvSpPr/>
          <p:nvPr/>
        </p:nvSpPr>
        <p:spPr>
          <a:xfrm>
            <a:off x="1593133" y="-702734"/>
            <a:ext cx="4114800" cy="451071"/>
          </a:xfrm>
          <a:prstGeom prst="rect">
            <a:avLst/>
          </a:prstGeom>
          <a:solidFill>
            <a:srgbClr val="0056FB"/>
          </a:solidFill>
          <a:ln w="12700">
            <a:miter lim="400000"/>
          </a:ln>
          <a:effectLst>
            <a:outerShdw sx="100000" sy="100000" kx="0" ky="0" algn="b" rotWithShape="0" blurRad="1016000" dist="635000" dir="5400000">
              <a:srgbClr val="0056FB">
                <a:alpha val="20000"/>
              </a:srgbClr>
            </a:outerShdw>
          </a:effectLst>
        </p:spPr>
        <p:txBody>
          <a:bodyPr tIns="91439" bIns="91439" anchor="ctr"/>
          <a:lstStyle/>
          <a:p>
            <a:pPr defTabSz="1828800">
              <a:defRPr sz="3600">
                <a:solidFill>
                  <a:srgbClr val="FFFFFF"/>
                </a:solidFill>
                <a:latin typeface="Open Sans"/>
                <a:ea typeface="Open Sans"/>
                <a:cs typeface="Open Sans"/>
                <a:sym typeface="Open Sans"/>
              </a:defRPr>
            </a:pPr>
          </a:p>
        </p:txBody>
      </p:sp>
      <p:sp>
        <p:nvSpPr>
          <p:cNvPr id="249" name="Title Text"/>
          <p:cNvSpPr txBox="1"/>
          <p:nvPr>
            <p:ph type="title"/>
          </p:nvPr>
        </p:nvSpPr>
        <p:spPr>
          <a:xfrm>
            <a:off x="2057400" y="1066800"/>
            <a:ext cx="20269202" cy="2057382"/>
          </a:xfrm>
          <a:prstGeom prst="rect">
            <a:avLst/>
          </a:prstGeom>
        </p:spPr>
        <p:txBody>
          <a:bodyPr lIns="0" tIns="0" rIns="0" bIns="0"/>
          <a:lstStyle>
            <a:lvl1pPr defTabSz="1828800">
              <a:lnSpc>
                <a:spcPct val="90000"/>
              </a:lnSpc>
              <a:defRPr spc="0" sz="4000">
                <a:solidFill>
                  <a:srgbClr val="05050F"/>
                </a:solidFill>
                <a:latin typeface="Open Sans"/>
                <a:ea typeface="Open Sans"/>
                <a:cs typeface="Open Sans"/>
                <a:sym typeface="Open Sans"/>
              </a:defRPr>
            </a:lvl1pPr>
          </a:lstStyle>
          <a:p>
            <a:pPr/>
            <a:r>
              <a:t>Title Text</a:t>
            </a:r>
          </a:p>
        </p:txBody>
      </p:sp>
      <p:sp>
        <p:nvSpPr>
          <p:cNvPr id="250" name="Slide Number"/>
          <p:cNvSpPr txBox="1"/>
          <p:nvPr>
            <p:ph type="sldNum" sz="quarter" idx="2"/>
          </p:nvPr>
        </p:nvSpPr>
        <p:spPr>
          <a:xfrm>
            <a:off x="11785600" y="12344400"/>
            <a:ext cx="5689600" cy="736601"/>
          </a:xfrm>
          <a:prstGeom prst="rect">
            <a:avLst/>
          </a:prstGeom>
        </p:spPr>
        <p:txBody>
          <a:bodyPr lIns="91439" tIns="91439" rIns="91439" bIns="91439" anchor="ctr"/>
          <a:lstStyle>
            <a:lvl1pPr algn="r" defTabSz="1828800">
              <a:defRPr sz="2400">
                <a:solidFill>
                  <a:srgbClr val="05050F"/>
                </a:solidFill>
                <a:latin typeface="Open Sans"/>
                <a:ea typeface="Open Sans"/>
                <a:cs typeface="Open Sans"/>
                <a:sym typeface="Open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solidFill>
          <a:srgbClr val="000000"/>
        </a:solidFill>
      </p:bgPr>
    </p:bg>
    <p:spTree>
      <p:nvGrpSpPr>
        <p:cNvPr id="1" name=""/>
        <p:cNvGrpSpPr/>
        <p:nvPr/>
      </p:nvGrpSpPr>
      <p:grpSpPr>
        <a:xfrm>
          <a:off x="0" y="0"/>
          <a:ext cx="0" cy="0"/>
          <a:chOff x="0" y="0"/>
          <a:chExt cx="0" cy="0"/>
        </a:xfrm>
      </p:grpSpPr>
      <p:sp>
        <p:nvSpPr>
          <p:cNvPr id="257" name="Title Text"/>
          <p:cNvSpPr txBox="1"/>
          <p:nvPr>
            <p:ph type="title"/>
          </p:nvPr>
        </p:nvSpPr>
        <p:spPr>
          <a:xfrm>
            <a:off x="1689100" y="355600"/>
            <a:ext cx="21005800" cy="2286000"/>
          </a:xfrm>
          <a:prstGeom prst="rect">
            <a:avLst/>
          </a:prstGeom>
        </p:spPr>
        <p:txBody>
          <a:bodyPr anchor="ctr"/>
          <a:lstStyle>
            <a:lvl1pPr algn="ctr" defTabSz="825500">
              <a:lnSpc>
                <a:spcPct val="100000"/>
              </a:lnSpc>
              <a:defRPr b="0" spc="0" sz="11200">
                <a:solidFill>
                  <a:srgbClr val="FFFFFF"/>
                </a:solidFill>
                <a:latin typeface="Helvetica Light"/>
                <a:ea typeface="Helvetica Light"/>
                <a:cs typeface="Helvetica Light"/>
                <a:sym typeface="Helvetica Light"/>
              </a:defRPr>
            </a:lvl1pPr>
          </a:lstStyle>
          <a:p>
            <a:pPr/>
            <a:r>
              <a:t>Title Text</a:t>
            </a:r>
          </a:p>
        </p:txBody>
      </p:sp>
      <p:sp>
        <p:nvSpPr>
          <p:cNvPr id="258" name="Body Level One…"/>
          <p:cNvSpPr txBox="1"/>
          <p:nvPr>
            <p:ph type="body" idx="1"/>
          </p:nvPr>
        </p:nvSpPr>
        <p:spPr>
          <a:xfrm>
            <a:off x="1689100" y="3149600"/>
            <a:ext cx="21005800" cy="9296400"/>
          </a:xfrm>
          <a:prstGeom prst="rect">
            <a:avLst/>
          </a:prstGeom>
        </p:spPr>
        <p:txBody>
          <a:bodyPr anchor="ctr"/>
          <a:lstStyle>
            <a:lvl1pPr marL="635000" indent="-635000" defTabSz="825500">
              <a:lnSpc>
                <a:spcPct val="100000"/>
              </a:lnSpc>
              <a:spcBef>
                <a:spcPts val="5900"/>
              </a:spcBef>
              <a:buSzPct val="75000"/>
              <a:defRPr sz="5200">
                <a:solidFill>
                  <a:srgbClr val="FFFFFF"/>
                </a:solidFill>
                <a:latin typeface="Helvetica Light"/>
                <a:ea typeface="Helvetica Light"/>
                <a:cs typeface="Helvetica Light"/>
                <a:sym typeface="Helvetica Light"/>
              </a:defRPr>
            </a:lvl1pPr>
            <a:lvl2pPr marL="1270000" indent="-635000" defTabSz="825500">
              <a:lnSpc>
                <a:spcPct val="100000"/>
              </a:lnSpc>
              <a:spcBef>
                <a:spcPts val="5900"/>
              </a:spcBef>
              <a:buSzPct val="75000"/>
              <a:defRPr sz="5200">
                <a:solidFill>
                  <a:srgbClr val="FFFFFF"/>
                </a:solidFill>
                <a:latin typeface="Helvetica Light"/>
                <a:ea typeface="Helvetica Light"/>
                <a:cs typeface="Helvetica Light"/>
                <a:sym typeface="Helvetica Light"/>
              </a:defRPr>
            </a:lvl2pPr>
            <a:lvl3pPr marL="1905000" indent="-635000" defTabSz="825500">
              <a:lnSpc>
                <a:spcPct val="100000"/>
              </a:lnSpc>
              <a:spcBef>
                <a:spcPts val="5900"/>
              </a:spcBef>
              <a:buSzPct val="75000"/>
              <a:defRPr sz="5200">
                <a:solidFill>
                  <a:srgbClr val="FFFFFF"/>
                </a:solidFill>
                <a:latin typeface="Helvetica Light"/>
                <a:ea typeface="Helvetica Light"/>
                <a:cs typeface="Helvetica Light"/>
                <a:sym typeface="Helvetica Light"/>
              </a:defRPr>
            </a:lvl3pPr>
            <a:lvl4pPr marL="2540000" indent="-635000" defTabSz="825500">
              <a:lnSpc>
                <a:spcPct val="100000"/>
              </a:lnSpc>
              <a:spcBef>
                <a:spcPts val="5900"/>
              </a:spcBef>
              <a:buSzPct val="75000"/>
              <a:defRPr sz="5200">
                <a:solidFill>
                  <a:srgbClr val="FFFFFF"/>
                </a:solidFill>
                <a:latin typeface="Helvetica Light"/>
                <a:ea typeface="Helvetica Light"/>
                <a:cs typeface="Helvetica Light"/>
                <a:sym typeface="Helvetica Light"/>
              </a:defRPr>
            </a:lvl4pPr>
            <a:lvl5pPr marL="3175000" indent="-635000" defTabSz="825500">
              <a:lnSpc>
                <a:spcPct val="100000"/>
              </a:lnSpc>
              <a:spcBef>
                <a:spcPts val="5900"/>
              </a:spcBef>
              <a:buSzPct val="75000"/>
              <a:defRPr sz="5200">
                <a:solidFill>
                  <a:srgbClr val="FFFFFF"/>
                </a:solidFill>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259" name="Slide Number"/>
          <p:cNvSpPr txBox="1"/>
          <p:nvPr>
            <p:ph type="sldNum" sz="quarter" idx="2"/>
          </p:nvPr>
        </p:nvSpPr>
        <p:spPr>
          <a:xfrm>
            <a:off x="11959031" y="13081000"/>
            <a:ext cx="453238" cy="469900"/>
          </a:xfrm>
          <a:prstGeom prst="rect">
            <a:avLst/>
          </a:prstGeom>
        </p:spPr>
        <p:txBody>
          <a:bodyPr anchor="t"/>
          <a:lstStyle>
            <a:lvl1pPr defTabSz="825500">
              <a:defRPr sz="2400">
                <a:solidFill>
                  <a:srgbClr val="FFFFFF"/>
                </a:solidFill>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Layout">
    <p:spTree>
      <p:nvGrpSpPr>
        <p:cNvPr id="1" name=""/>
        <p:cNvGrpSpPr/>
        <p:nvPr/>
      </p:nvGrpSpPr>
      <p:grpSpPr>
        <a:xfrm>
          <a:off x="0" y="0"/>
          <a:ext cx="0" cy="0"/>
          <a:chOff x="0" y="0"/>
          <a:chExt cx="0" cy="0"/>
        </a:xfrm>
      </p:grpSpPr>
      <p:sp>
        <p:nvSpPr>
          <p:cNvPr id="266" name="Rectangle 6"/>
          <p:cNvSpPr/>
          <p:nvPr/>
        </p:nvSpPr>
        <p:spPr>
          <a:xfrm>
            <a:off x="1593132" y="-975811"/>
            <a:ext cx="4114801" cy="451072"/>
          </a:xfrm>
          <a:prstGeom prst="rect">
            <a:avLst/>
          </a:prstGeom>
          <a:solidFill>
            <a:srgbClr val="0056FB"/>
          </a:solidFill>
          <a:ln w="12700">
            <a:miter lim="400000"/>
          </a:ln>
          <a:effectLst>
            <a:outerShdw sx="100000" sy="100000" kx="0" ky="0" algn="b" rotWithShape="0" blurRad="1016000" dist="635000" dir="5400000">
              <a:srgbClr val="0056FB">
                <a:alpha val="20000"/>
              </a:srgbClr>
            </a:outerShdw>
          </a:effectLst>
        </p:spPr>
        <p:txBody>
          <a:bodyPr lIns="50800" tIns="50800" rIns="50800" bIns="50800" anchor="ctr"/>
          <a:lstStyle/>
          <a:p>
            <a:pPr defTabSz="1828800">
              <a:defRPr sz="3600">
                <a:solidFill>
                  <a:srgbClr val="FFFFFF"/>
                </a:solidFill>
                <a:latin typeface="Nexa Bold"/>
                <a:ea typeface="Nexa Bold"/>
                <a:cs typeface="Nexa Bold"/>
                <a:sym typeface="Nexa Bold"/>
              </a:defRPr>
            </a:pPr>
          </a:p>
        </p:txBody>
      </p:sp>
      <p:sp>
        <p:nvSpPr>
          <p:cNvPr id="267" name="Slide Number"/>
          <p:cNvSpPr txBox="1"/>
          <p:nvPr>
            <p:ph type="sldNum" sz="quarter" idx="2"/>
          </p:nvPr>
        </p:nvSpPr>
        <p:spPr>
          <a:xfrm>
            <a:off x="16955010" y="12437111"/>
            <a:ext cx="520191" cy="551179"/>
          </a:xfrm>
          <a:prstGeom prst="rect">
            <a:avLst/>
          </a:prstGeom>
        </p:spPr>
        <p:txBody>
          <a:bodyPr lIns="91438" tIns="91438" rIns="91438" bIns="91438" anchor="ctr"/>
          <a:lstStyle>
            <a:lvl1pPr algn="r" defTabSz="1828800">
              <a:defRPr sz="2400">
                <a:solidFill>
                  <a:srgbClr val="05050F"/>
                </a:solidFill>
                <a:latin typeface="Nexa Bold"/>
                <a:ea typeface="Nexa Bold"/>
                <a:cs typeface="Nexa Bold"/>
                <a:sym typeface="Nexa Bol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Multi Image Layout">
    <p:spTree>
      <p:nvGrpSpPr>
        <p:cNvPr id="1" name=""/>
        <p:cNvGrpSpPr/>
        <p:nvPr/>
      </p:nvGrpSpPr>
      <p:grpSpPr>
        <a:xfrm>
          <a:off x="0" y="0"/>
          <a:ext cx="0" cy="0"/>
          <a:chOff x="0" y="0"/>
          <a:chExt cx="0" cy="0"/>
        </a:xfrm>
      </p:grpSpPr>
      <p:sp>
        <p:nvSpPr>
          <p:cNvPr id="274" name="Picture Placeholder 157"/>
          <p:cNvSpPr/>
          <p:nvPr>
            <p:ph type="pic" sz="quarter" idx="21"/>
          </p:nvPr>
        </p:nvSpPr>
        <p:spPr>
          <a:xfrm>
            <a:off x="-2" y="1"/>
            <a:ext cx="1674123" cy="2367501"/>
          </a:xfrm>
          <a:prstGeom prst="rect">
            <a:avLst/>
          </a:prstGeom>
        </p:spPr>
        <p:txBody>
          <a:bodyPr lIns="91439" tIns="45719" rIns="91439" bIns="45719">
            <a:noAutofit/>
          </a:bodyPr>
          <a:lstStyle/>
          <a:p>
            <a:pPr/>
          </a:p>
        </p:txBody>
      </p:sp>
      <p:sp>
        <p:nvSpPr>
          <p:cNvPr id="275" name="Picture Placeholder 160"/>
          <p:cNvSpPr/>
          <p:nvPr>
            <p:ph type="pic" sz="quarter" idx="22"/>
          </p:nvPr>
        </p:nvSpPr>
        <p:spPr>
          <a:xfrm>
            <a:off x="-2" y="2677622"/>
            <a:ext cx="1674123" cy="2601399"/>
          </a:xfrm>
          <a:prstGeom prst="rect">
            <a:avLst/>
          </a:prstGeom>
        </p:spPr>
        <p:txBody>
          <a:bodyPr lIns="91439" tIns="45719" rIns="91439" bIns="45719">
            <a:noAutofit/>
          </a:bodyPr>
          <a:lstStyle/>
          <a:p>
            <a:pPr/>
          </a:p>
        </p:txBody>
      </p:sp>
      <p:sp>
        <p:nvSpPr>
          <p:cNvPr id="276" name="Picture Placeholder 163"/>
          <p:cNvSpPr/>
          <p:nvPr>
            <p:ph type="pic" sz="quarter" idx="23"/>
          </p:nvPr>
        </p:nvSpPr>
        <p:spPr>
          <a:xfrm>
            <a:off x="-2" y="5589146"/>
            <a:ext cx="1674123" cy="2601398"/>
          </a:xfrm>
          <a:prstGeom prst="rect">
            <a:avLst/>
          </a:prstGeom>
        </p:spPr>
        <p:txBody>
          <a:bodyPr lIns="91439" tIns="45719" rIns="91439" bIns="45719">
            <a:noAutofit/>
          </a:bodyPr>
          <a:lstStyle/>
          <a:p>
            <a:pPr/>
          </a:p>
        </p:txBody>
      </p:sp>
      <p:sp>
        <p:nvSpPr>
          <p:cNvPr id="277" name="Picture Placeholder 166"/>
          <p:cNvSpPr/>
          <p:nvPr>
            <p:ph type="pic" sz="quarter" idx="24"/>
          </p:nvPr>
        </p:nvSpPr>
        <p:spPr>
          <a:xfrm>
            <a:off x="-2" y="8500667"/>
            <a:ext cx="1674123" cy="2601399"/>
          </a:xfrm>
          <a:prstGeom prst="rect">
            <a:avLst/>
          </a:prstGeom>
        </p:spPr>
        <p:txBody>
          <a:bodyPr lIns="91439" tIns="45719" rIns="91439" bIns="45719">
            <a:noAutofit/>
          </a:bodyPr>
          <a:lstStyle/>
          <a:p>
            <a:pPr/>
          </a:p>
        </p:txBody>
      </p:sp>
      <p:sp>
        <p:nvSpPr>
          <p:cNvPr id="278" name="Picture Placeholder 169"/>
          <p:cNvSpPr/>
          <p:nvPr>
            <p:ph type="pic" sz="quarter" idx="25"/>
          </p:nvPr>
        </p:nvSpPr>
        <p:spPr>
          <a:xfrm>
            <a:off x="-2" y="11412191"/>
            <a:ext cx="1674123" cy="2303811"/>
          </a:xfrm>
          <a:prstGeom prst="rect">
            <a:avLst/>
          </a:prstGeom>
        </p:spPr>
        <p:txBody>
          <a:bodyPr lIns="91439" tIns="45719" rIns="91439" bIns="45719">
            <a:noAutofit/>
          </a:bodyPr>
          <a:lstStyle/>
          <a:p>
            <a:pPr/>
          </a:p>
        </p:txBody>
      </p:sp>
      <p:sp>
        <p:nvSpPr>
          <p:cNvPr id="279" name="Picture Placeholder 172"/>
          <p:cNvSpPr/>
          <p:nvPr>
            <p:ph type="pic" sz="quarter" idx="26"/>
          </p:nvPr>
        </p:nvSpPr>
        <p:spPr>
          <a:xfrm>
            <a:off x="2011538" y="1"/>
            <a:ext cx="2601401" cy="2367501"/>
          </a:xfrm>
          <a:prstGeom prst="rect">
            <a:avLst/>
          </a:prstGeom>
        </p:spPr>
        <p:txBody>
          <a:bodyPr lIns="91439" tIns="45719" rIns="91439" bIns="45719">
            <a:noAutofit/>
          </a:bodyPr>
          <a:lstStyle/>
          <a:p>
            <a:pPr/>
          </a:p>
        </p:txBody>
      </p:sp>
      <p:sp>
        <p:nvSpPr>
          <p:cNvPr id="280" name="Picture Placeholder 13"/>
          <p:cNvSpPr/>
          <p:nvPr>
            <p:ph type="pic" sz="quarter" idx="27"/>
          </p:nvPr>
        </p:nvSpPr>
        <p:spPr>
          <a:xfrm>
            <a:off x="2011538" y="2677622"/>
            <a:ext cx="2601401" cy="2601399"/>
          </a:xfrm>
          <a:prstGeom prst="rect">
            <a:avLst/>
          </a:prstGeom>
        </p:spPr>
        <p:txBody>
          <a:bodyPr lIns="91439" tIns="45719" rIns="91439" bIns="45719">
            <a:noAutofit/>
          </a:bodyPr>
          <a:lstStyle/>
          <a:p>
            <a:pPr/>
          </a:p>
        </p:txBody>
      </p:sp>
      <p:sp>
        <p:nvSpPr>
          <p:cNvPr id="281" name="Picture Placeholder 13"/>
          <p:cNvSpPr/>
          <p:nvPr>
            <p:ph type="pic" sz="quarter" idx="28"/>
          </p:nvPr>
        </p:nvSpPr>
        <p:spPr>
          <a:xfrm>
            <a:off x="2011538" y="5589146"/>
            <a:ext cx="2601401" cy="2601398"/>
          </a:xfrm>
          <a:prstGeom prst="rect">
            <a:avLst/>
          </a:prstGeom>
        </p:spPr>
        <p:txBody>
          <a:bodyPr lIns="91439" tIns="45719" rIns="91439" bIns="45719">
            <a:noAutofit/>
          </a:bodyPr>
          <a:lstStyle/>
          <a:p>
            <a:pPr/>
          </a:p>
        </p:txBody>
      </p:sp>
      <p:sp>
        <p:nvSpPr>
          <p:cNvPr id="282" name="Picture Placeholder 13"/>
          <p:cNvSpPr/>
          <p:nvPr>
            <p:ph type="pic" sz="quarter" idx="29"/>
          </p:nvPr>
        </p:nvSpPr>
        <p:spPr>
          <a:xfrm>
            <a:off x="2011538" y="8500667"/>
            <a:ext cx="2601401" cy="2601399"/>
          </a:xfrm>
          <a:prstGeom prst="rect">
            <a:avLst/>
          </a:prstGeom>
        </p:spPr>
        <p:txBody>
          <a:bodyPr lIns="91439" tIns="45719" rIns="91439" bIns="45719">
            <a:noAutofit/>
          </a:bodyPr>
          <a:lstStyle/>
          <a:p>
            <a:pPr/>
          </a:p>
        </p:txBody>
      </p:sp>
      <p:sp>
        <p:nvSpPr>
          <p:cNvPr id="283" name="Picture Placeholder 226"/>
          <p:cNvSpPr/>
          <p:nvPr>
            <p:ph type="pic" sz="quarter" idx="30"/>
          </p:nvPr>
        </p:nvSpPr>
        <p:spPr>
          <a:xfrm>
            <a:off x="2011538" y="11412191"/>
            <a:ext cx="2601401" cy="2303811"/>
          </a:xfrm>
          <a:prstGeom prst="rect">
            <a:avLst/>
          </a:prstGeom>
        </p:spPr>
        <p:txBody>
          <a:bodyPr lIns="91439" tIns="45719" rIns="91439" bIns="45719">
            <a:noAutofit/>
          </a:bodyPr>
          <a:lstStyle/>
          <a:p>
            <a:pPr/>
          </a:p>
        </p:txBody>
      </p:sp>
      <p:sp>
        <p:nvSpPr>
          <p:cNvPr id="284" name="Picture Placeholder 175"/>
          <p:cNvSpPr/>
          <p:nvPr>
            <p:ph type="pic" sz="quarter" idx="31"/>
          </p:nvPr>
        </p:nvSpPr>
        <p:spPr>
          <a:xfrm>
            <a:off x="4950354" y="1"/>
            <a:ext cx="2601403" cy="2367501"/>
          </a:xfrm>
          <a:prstGeom prst="rect">
            <a:avLst/>
          </a:prstGeom>
        </p:spPr>
        <p:txBody>
          <a:bodyPr lIns="91439" tIns="45719" rIns="91439" bIns="45719">
            <a:noAutofit/>
          </a:bodyPr>
          <a:lstStyle/>
          <a:p>
            <a:pPr/>
          </a:p>
        </p:txBody>
      </p:sp>
      <p:sp>
        <p:nvSpPr>
          <p:cNvPr id="285" name="Picture Placeholder 13"/>
          <p:cNvSpPr/>
          <p:nvPr>
            <p:ph type="pic" sz="quarter" idx="32"/>
          </p:nvPr>
        </p:nvSpPr>
        <p:spPr>
          <a:xfrm>
            <a:off x="4950354" y="2677622"/>
            <a:ext cx="2601403" cy="2601399"/>
          </a:xfrm>
          <a:prstGeom prst="rect">
            <a:avLst/>
          </a:prstGeom>
        </p:spPr>
        <p:txBody>
          <a:bodyPr lIns="91439" tIns="45719" rIns="91439" bIns="45719">
            <a:noAutofit/>
          </a:bodyPr>
          <a:lstStyle/>
          <a:p>
            <a:pPr/>
          </a:p>
        </p:txBody>
      </p:sp>
      <p:sp>
        <p:nvSpPr>
          <p:cNvPr id="286" name="Picture Placeholder 13"/>
          <p:cNvSpPr/>
          <p:nvPr>
            <p:ph type="pic" sz="quarter" idx="33"/>
          </p:nvPr>
        </p:nvSpPr>
        <p:spPr>
          <a:xfrm>
            <a:off x="4950354" y="5589146"/>
            <a:ext cx="2601403" cy="2601398"/>
          </a:xfrm>
          <a:prstGeom prst="rect">
            <a:avLst/>
          </a:prstGeom>
        </p:spPr>
        <p:txBody>
          <a:bodyPr lIns="91439" tIns="45719" rIns="91439" bIns="45719">
            <a:noAutofit/>
          </a:bodyPr>
          <a:lstStyle/>
          <a:p>
            <a:pPr/>
          </a:p>
        </p:txBody>
      </p:sp>
      <p:sp>
        <p:nvSpPr>
          <p:cNvPr id="287" name="Picture Placeholder 13"/>
          <p:cNvSpPr/>
          <p:nvPr>
            <p:ph type="pic" sz="quarter" idx="34"/>
          </p:nvPr>
        </p:nvSpPr>
        <p:spPr>
          <a:xfrm>
            <a:off x="4950354" y="8500667"/>
            <a:ext cx="2601403" cy="2601399"/>
          </a:xfrm>
          <a:prstGeom prst="rect">
            <a:avLst/>
          </a:prstGeom>
        </p:spPr>
        <p:txBody>
          <a:bodyPr lIns="91439" tIns="45719" rIns="91439" bIns="45719">
            <a:noAutofit/>
          </a:bodyPr>
          <a:lstStyle/>
          <a:p>
            <a:pPr/>
          </a:p>
        </p:txBody>
      </p:sp>
      <p:sp>
        <p:nvSpPr>
          <p:cNvPr id="288" name="Picture Placeholder 223"/>
          <p:cNvSpPr/>
          <p:nvPr>
            <p:ph type="pic" sz="quarter" idx="35"/>
          </p:nvPr>
        </p:nvSpPr>
        <p:spPr>
          <a:xfrm>
            <a:off x="4950354" y="11412191"/>
            <a:ext cx="2601403" cy="2303811"/>
          </a:xfrm>
          <a:prstGeom prst="rect">
            <a:avLst/>
          </a:prstGeom>
        </p:spPr>
        <p:txBody>
          <a:bodyPr lIns="91439" tIns="45719" rIns="91439" bIns="45719">
            <a:noAutofit/>
          </a:bodyPr>
          <a:lstStyle/>
          <a:p>
            <a:pPr/>
          </a:p>
        </p:txBody>
      </p:sp>
      <p:sp>
        <p:nvSpPr>
          <p:cNvPr id="289" name="Picture Placeholder 178"/>
          <p:cNvSpPr/>
          <p:nvPr>
            <p:ph type="pic" sz="quarter" idx="36"/>
          </p:nvPr>
        </p:nvSpPr>
        <p:spPr>
          <a:xfrm>
            <a:off x="7889174" y="1"/>
            <a:ext cx="2601402" cy="2367501"/>
          </a:xfrm>
          <a:prstGeom prst="rect">
            <a:avLst/>
          </a:prstGeom>
        </p:spPr>
        <p:txBody>
          <a:bodyPr lIns="91439" tIns="45719" rIns="91439" bIns="45719">
            <a:noAutofit/>
          </a:bodyPr>
          <a:lstStyle/>
          <a:p>
            <a:pPr/>
          </a:p>
        </p:txBody>
      </p:sp>
      <p:sp>
        <p:nvSpPr>
          <p:cNvPr id="290" name="Picture Placeholder 13"/>
          <p:cNvSpPr/>
          <p:nvPr>
            <p:ph type="pic" sz="quarter" idx="37"/>
          </p:nvPr>
        </p:nvSpPr>
        <p:spPr>
          <a:xfrm>
            <a:off x="7889174" y="2677622"/>
            <a:ext cx="2601402" cy="2601399"/>
          </a:xfrm>
          <a:prstGeom prst="rect">
            <a:avLst/>
          </a:prstGeom>
        </p:spPr>
        <p:txBody>
          <a:bodyPr lIns="91439" tIns="45719" rIns="91439" bIns="45719">
            <a:noAutofit/>
          </a:bodyPr>
          <a:lstStyle/>
          <a:p>
            <a:pPr/>
          </a:p>
        </p:txBody>
      </p:sp>
      <p:sp>
        <p:nvSpPr>
          <p:cNvPr id="291" name="Picture Placeholder 13"/>
          <p:cNvSpPr/>
          <p:nvPr>
            <p:ph type="pic" sz="quarter" idx="38"/>
          </p:nvPr>
        </p:nvSpPr>
        <p:spPr>
          <a:xfrm>
            <a:off x="7889174" y="8500667"/>
            <a:ext cx="2601402" cy="2601399"/>
          </a:xfrm>
          <a:prstGeom prst="rect">
            <a:avLst/>
          </a:prstGeom>
        </p:spPr>
        <p:txBody>
          <a:bodyPr lIns="91439" tIns="45719" rIns="91439" bIns="45719">
            <a:noAutofit/>
          </a:bodyPr>
          <a:lstStyle/>
          <a:p>
            <a:pPr/>
          </a:p>
        </p:txBody>
      </p:sp>
      <p:sp>
        <p:nvSpPr>
          <p:cNvPr id="292" name="Picture Placeholder 220"/>
          <p:cNvSpPr/>
          <p:nvPr>
            <p:ph type="pic" sz="quarter" idx="39"/>
          </p:nvPr>
        </p:nvSpPr>
        <p:spPr>
          <a:xfrm>
            <a:off x="7889174" y="11412191"/>
            <a:ext cx="2601402" cy="2303811"/>
          </a:xfrm>
          <a:prstGeom prst="rect">
            <a:avLst/>
          </a:prstGeom>
        </p:spPr>
        <p:txBody>
          <a:bodyPr lIns="91439" tIns="45719" rIns="91439" bIns="45719">
            <a:noAutofit/>
          </a:bodyPr>
          <a:lstStyle/>
          <a:p>
            <a:pPr/>
          </a:p>
        </p:txBody>
      </p:sp>
      <p:sp>
        <p:nvSpPr>
          <p:cNvPr id="293" name="Picture Placeholder 181"/>
          <p:cNvSpPr/>
          <p:nvPr>
            <p:ph type="pic" sz="quarter" idx="40"/>
          </p:nvPr>
        </p:nvSpPr>
        <p:spPr>
          <a:xfrm>
            <a:off x="10827991" y="1"/>
            <a:ext cx="2601401" cy="2367501"/>
          </a:xfrm>
          <a:prstGeom prst="rect">
            <a:avLst/>
          </a:prstGeom>
        </p:spPr>
        <p:txBody>
          <a:bodyPr lIns="91439" tIns="45719" rIns="91439" bIns="45719">
            <a:noAutofit/>
          </a:bodyPr>
          <a:lstStyle/>
          <a:p>
            <a:pPr/>
          </a:p>
        </p:txBody>
      </p:sp>
      <p:sp>
        <p:nvSpPr>
          <p:cNvPr id="294" name="Picture Placeholder 13"/>
          <p:cNvSpPr/>
          <p:nvPr>
            <p:ph type="pic" sz="quarter" idx="41"/>
          </p:nvPr>
        </p:nvSpPr>
        <p:spPr>
          <a:xfrm>
            <a:off x="10827991" y="2677622"/>
            <a:ext cx="2601401" cy="2601399"/>
          </a:xfrm>
          <a:prstGeom prst="rect">
            <a:avLst/>
          </a:prstGeom>
        </p:spPr>
        <p:txBody>
          <a:bodyPr lIns="91439" tIns="45719" rIns="91439" bIns="45719">
            <a:noAutofit/>
          </a:bodyPr>
          <a:lstStyle/>
          <a:p>
            <a:pPr/>
          </a:p>
        </p:txBody>
      </p:sp>
      <p:sp>
        <p:nvSpPr>
          <p:cNvPr id="295" name="Picture Placeholder 13"/>
          <p:cNvSpPr/>
          <p:nvPr>
            <p:ph type="pic" sz="quarter" idx="42"/>
          </p:nvPr>
        </p:nvSpPr>
        <p:spPr>
          <a:xfrm>
            <a:off x="10827991" y="8500667"/>
            <a:ext cx="2601401" cy="2601399"/>
          </a:xfrm>
          <a:prstGeom prst="rect">
            <a:avLst/>
          </a:prstGeom>
        </p:spPr>
        <p:txBody>
          <a:bodyPr lIns="91439" tIns="45719" rIns="91439" bIns="45719">
            <a:noAutofit/>
          </a:bodyPr>
          <a:lstStyle/>
          <a:p>
            <a:pPr/>
          </a:p>
        </p:txBody>
      </p:sp>
      <p:sp>
        <p:nvSpPr>
          <p:cNvPr id="296" name="Picture Placeholder 217"/>
          <p:cNvSpPr/>
          <p:nvPr>
            <p:ph type="pic" sz="quarter" idx="43"/>
          </p:nvPr>
        </p:nvSpPr>
        <p:spPr>
          <a:xfrm>
            <a:off x="10827991" y="11412191"/>
            <a:ext cx="2601401" cy="2303811"/>
          </a:xfrm>
          <a:prstGeom prst="rect">
            <a:avLst/>
          </a:prstGeom>
        </p:spPr>
        <p:txBody>
          <a:bodyPr lIns="91439" tIns="45719" rIns="91439" bIns="45719">
            <a:noAutofit/>
          </a:bodyPr>
          <a:lstStyle/>
          <a:p>
            <a:pPr/>
          </a:p>
        </p:txBody>
      </p:sp>
      <p:sp>
        <p:nvSpPr>
          <p:cNvPr id="297" name="Picture Placeholder 184"/>
          <p:cNvSpPr/>
          <p:nvPr>
            <p:ph type="pic" sz="quarter" idx="44"/>
          </p:nvPr>
        </p:nvSpPr>
        <p:spPr>
          <a:xfrm>
            <a:off x="13766809" y="1"/>
            <a:ext cx="2601402" cy="2367501"/>
          </a:xfrm>
          <a:prstGeom prst="rect">
            <a:avLst/>
          </a:prstGeom>
        </p:spPr>
        <p:txBody>
          <a:bodyPr lIns="91439" tIns="45719" rIns="91439" bIns="45719">
            <a:noAutofit/>
          </a:bodyPr>
          <a:lstStyle/>
          <a:p>
            <a:pPr/>
          </a:p>
        </p:txBody>
      </p:sp>
      <p:sp>
        <p:nvSpPr>
          <p:cNvPr id="298" name="Picture Placeholder 13"/>
          <p:cNvSpPr/>
          <p:nvPr>
            <p:ph type="pic" sz="quarter" idx="45"/>
          </p:nvPr>
        </p:nvSpPr>
        <p:spPr>
          <a:xfrm>
            <a:off x="13766809" y="2677622"/>
            <a:ext cx="2601402" cy="2601399"/>
          </a:xfrm>
          <a:prstGeom prst="rect">
            <a:avLst/>
          </a:prstGeom>
        </p:spPr>
        <p:txBody>
          <a:bodyPr lIns="91439" tIns="45719" rIns="91439" bIns="45719">
            <a:noAutofit/>
          </a:bodyPr>
          <a:lstStyle/>
          <a:p>
            <a:pPr/>
          </a:p>
        </p:txBody>
      </p:sp>
      <p:sp>
        <p:nvSpPr>
          <p:cNvPr id="299" name="Picture Placeholder 13"/>
          <p:cNvSpPr/>
          <p:nvPr>
            <p:ph type="pic" sz="quarter" idx="46"/>
          </p:nvPr>
        </p:nvSpPr>
        <p:spPr>
          <a:xfrm>
            <a:off x="13766809" y="8500667"/>
            <a:ext cx="2601402" cy="2601399"/>
          </a:xfrm>
          <a:prstGeom prst="rect">
            <a:avLst/>
          </a:prstGeom>
        </p:spPr>
        <p:txBody>
          <a:bodyPr lIns="91439" tIns="45719" rIns="91439" bIns="45719">
            <a:noAutofit/>
          </a:bodyPr>
          <a:lstStyle/>
          <a:p>
            <a:pPr/>
          </a:p>
        </p:txBody>
      </p:sp>
      <p:sp>
        <p:nvSpPr>
          <p:cNvPr id="300" name="Picture Placeholder 214"/>
          <p:cNvSpPr/>
          <p:nvPr>
            <p:ph type="pic" sz="quarter" idx="47"/>
          </p:nvPr>
        </p:nvSpPr>
        <p:spPr>
          <a:xfrm>
            <a:off x="13766809" y="11412191"/>
            <a:ext cx="2601402" cy="2303811"/>
          </a:xfrm>
          <a:prstGeom prst="rect">
            <a:avLst/>
          </a:prstGeom>
        </p:spPr>
        <p:txBody>
          <a:bodyPr lIns="91439" tIns="45719" rIns="91439" bIns="45719">
            <a:noAutofit/>
          </a:bodyPr>
          <a:lstStyle/>
          <a:p>
            <a:pPr/>
          </a:p>
        </p:txBody>
      </p:sp>
      <p:sp>
        <p:nvSpPr>
          <p:cNvPr id="301" name="Picture Placeholder 187"/>
          <p:cNvSpPr/>
          <p:nvPr>
            <p:ph type="pic" sz="quarter" idx="48"/>
          </p:nvPr>
        </p:nvSpPr>
        <p:spPr>
          <a:xfrm>
            <a:off x="16705628" y="1"/>
            <a:ext cx="2601402" cy="2367501"/>
          </a:xfrm>
          <a:prstGeom prst="rect">
            <a:avLst/>
          </a:prstGeom>
        </p:spPr>
        <p:txBody>
          <a:bodyPr lIns="91439" tIns="45719" rIns="91439" bIns="45719">
            <a:noAutofit/>
          </a:bodyPr>
          <a:lstStyle/>
          <a:p>
            <a:pPr/>
          </a:p>
        </p:txBody>
      </p:sp>
      <p:sp>
        <p:nvSpPr>
          <p:cNvPr id="302" name="Picture Placeholder 13"/>
          <p:cNvSpPr/>
          <p:nvPr>
            <p:ph type="pic" sz="quarter" idx="49"/>
          </p:nvPr>
        </p:nvSpPr>
        <p:spPr>
          <a:xfrm>
            <a:off x="16705628" y="2677622"/>
            <a:ext cx="2601402" cy="2601399"/>
          </a:xfrm>
          <a:prstGeom prst="rect">
            <a:avLst/>
          </a:prstGeom>
        </p:spPr>
        <p:txBody>
          <a:bodyPr lIns="91439" tIns="45719" rIns="91439" bIns="45719">
            <a:noAutofit/>
          </a:bodyPr>
          <a:lstStyle/>
          <a:p>
            <a:pPr/>
          </a:p>
        </p:txBody>
      </p:sp>
      <p:sp>
        <p:nvSpPr>
          <p:cNvPr id="303" name="Picture Placeholder 13"/>
          <p:cNvSpPr/>
          <p:nvPr>
            <p:ph type="pic" sz="quarter" idx="50"/>
          </p:nvPr>
        </p:nvSpPr>
        <p:spPr>
          <a:xfrm>
            <a:off x="16705628" y="5589146"/>
            <a:ext cx="2601402" cy="2601398"/>
          </a:xfrm>
          <a:prstGeom prst="rect">
            <a:avLst/>
          </a:prstGeom>
        </p:spPr>
        <p:txBody>
          <a:bodyPr lIns="91439" tIns="45719" rIns="91439" bIns="45719">
            <a:noAutofit/>
          </a:bodyPr>
          <a:lstStyle/>
          <a:p>
            <a:pPr/>
          </a:p>
        </p:txBody>
      </p:sp>
      <p:sp>
        <p:nvSpPr>
          <p:cNvPr id="304" name="Picture Placeholder 13"/>
          <p:cNvSpPr/>
          <p:nvPr>
            <p:ph type="pic" sz="quarter" idx="51"/>
          </p:nvPr>
        </p:nvSpPr>
        <p:spPr>
          <a:xfrm>
            <a:off x="16705628" y="8500667"/>
            <a:ext cx="2601402" cy="2601399"/>
          </a:xfrm>
          <a:prstGeom prst="rect">
            <a:avLst/>
          </a:prstGeom>
        </p:spPr>
        <p:txBody>
          <a:bodyPr lIns="91439" tIns="45719" rIns="91439" bIns="45719">
            <a:noAutofit/>
          </a:bodyPr>
          <a:lstStyle/>
          <a:p>
            <a:pPr/>
          </a:p>
        </p:txBody>
      </p:sp>
      <p:sp>
        <p:nvSpPr>
          <p:cNvPr id="305" name="Picture Placeholder 211"/>
          <p:cNvSpPr/>
          <p:nvPr>
            <p:ph type="pic" sz="quarter" idx="52"/>
          </p:nvPr>
        </p:nvSpPr>
        <p:spPr>
          <a:xfrm>
            <a:off x="16705628" y="11412191"/>
            <a:ext cx="2601402" cy="2303811"/>
          </a:xfrm>
          <a:prstGeom prst="rect">
            <a:avLst/>
          </a:prstGeom>
        </p:spPr>
        <p:txBody>
          <a:bodyPr lIns="91439" tIns="45719" rIns="91439" bIns="45719">
            <a:noAutofit/>
          </a:bodyPr>
          <a:lstStyle/>
          <a:p>
            <a:pPr/>
          </a:p>
        </p:txBody>
      </p:sp>
      <p:sp>
        <p:nvSpPr>
          <p:cNvPr id="306" name="Picture Placeholder 190"/>
          <p:cNvSpPr/>
          <p:nvPr>
            <p:ph type="pic" sz="quarter" idx="53"/>
          </p:nvPr>
        </p:nvSpPr>
        <p:spPr>
          <a:xfrm>
            <a:off x="19644444" y="1"/>
            <a:ext cx="2601403" cy="2367501"/>
          </a:xfrm>
          <a:prstGeom prst="rect">
            <a:avLst/>
          </a:prstGeom>
        </p:spPr>
        <p:txBody>
          <a:bodyPr lIns="91439" tIns="45719" rIns="91439" bIns="45719">
            <a:noAutofit/>
          </a:bodyPr>
          <a:lstStyle/>
          <a:p>
            <a:pPr/>
          </a:p>
        </p:txBody>
      </p:sp>
      <p:sp>
        <p:nvSpPr>
          <p:cNvPr id="307" name="Picture Placeholder 13"/>
          <p:cNvSpPr/>
          <p:nvPr>
            <p:ph type="pic" sz="quarter" idx="54"/>
          </p:nvPr>
        </p:nvSpPr>
        <p:spPr>
          <a:xfrm>
            <a:off x="19644444" y="2677622"/>
            <a:ext cx="2601403" cy="2601399"/>
          </a:xfrm>
          <a:prstGeom prst="rect">
            <a:avLst/>
          </a:prstGeom>
        </p:spPr>
        <p:txBody>
          <a:bodyPr lIns="91439" tIns="45719" rIns="91439" bIns="45719">
            <a:noAutofit/>
          </a:bodyPr>
          <a:lstStyle/>
          <a:p>
            <a:pPr/>
          </a:p>
        </p:txBody>
      </p:sp>
      <p:sp>
        <p:nvSpPr>
          <p:cNvPr id="308" name="Picture Placeholder 13"/>
          <p:cNvSpPr/>
          <p:nvPr>
            <p:ph type="pic" sz="quarter" idx="55"/>
          </p:nvPr>
        </p:nvSpPr>
        <p:spPr>
          <a:xfrm>
            <a:off x="19644444" y="5589146"/>
            <a:ext cx="2601403" cy="2601398"/>
          </a:xfrm>
          <a:prstGeom prst="rect">
            <a:avLst/>
          </a:prstGeom>
        </p:spPr>
        <p:txBody>
          <a:bodyPr lIns="91439" tIns="45719" rIns="91439" bIns="45719">
            <a:noAutofit/>
          </a:bodyPr>
          <a:lstStyle/>
          <a:p>
            <a:pPr/>
          </a:p>
        </p:txBody>
      </p:sp>
      <p:sp>
        <p:nvSpPr>
          <p:cNvPr id="309" name="Picture Placeholder 13"/>
          <p:cNvSpPr/>
          <p:nvPr>
            <p:ph type="pic" sz="quarter" idx="56"/>
          </p:nvPr>
        </p:nvSpPr>
        <p:spPr>
          <a:xfrm>
            <a:off x="19644444" y="8500667"/>
            <a:ext cx="2601403" cy="2601399"/>
          </a:xfrm>
          <a:prstGeom prst="rect">
            <a:avLst/>
          </a:prstGeom>
        </p:spPr>
        <p:txBody>
          <a:bodyPr lIns="91439" tIns="45719" rIns="91439" bIns="45719">
            <a:noAutofit/>
          </a:bodyPr>
          <a:lstStyle/>
          <a:p>
            <a:pPr/>
          </a:p>
        </p:txBody>
      </p:sp>
      <p:sp>
        <p:nvSpPr>
          <p:cNvPr id="310" name="Picture Placeholder 208"/>
          <p:cNvSpPr/>
          <p:nvPr>
            <p:ph type="pic" sz="quarter" idx="57"/>
          </p:nvPr>
        </p:nvSpPr>
        <p:spPr>
          <a:xfrm>
            <a:off x="19644444" y="11412191"/>
            <a:ext cx="2601403" cy="2303811"/>
          </a:xfrm>
          <a:prstGeom prst="rect">
            <a:avLst/>
          </a:prstGeom>
        </p:spPr>
        <p:txBody>
          <a:bodyPr lIns="91439" tIns="45719" rIns="91439" bIns="45719">
            <a:noAutofit/>
          </a:bodyPr>
          <a:lstStyle/>
          <a:p>
            <a:pPr/>
          </a:p>
        </p:txBody>
      </p:sp>
      <p:sp>
        <p:nvSpPr>
          <p:cNvPr id="311" name="Picture Placeholder 193"/>
          <p:cNvSpPr/>
          <p:nvPr>
            <p:ph type="pic" sz="quarter" idx="58"/>
          </p:nvPr>
        </p:nvSpPr>
        <p:spPr>
          <a:xfrm>
            <a:off x="22583263" y="1"/>
            <a:ext cx="1800738" cy="2367501"/>
          </a:xfrm>
          <a:prstGeom prst="rect">
            <a:avLst/>
          </a:prstGeom>
        </p:spPr>
        <p:txBody>
          <a:bodyPr lIns="91439" tIns="45719" rIns="91439" bIns="45719">
            <a:noAutofit/>
          </a:bodyPr>
          <a:lstStyle/>
          <a:p>
            <a:pPr/>
          </a:p>
        </p:txBody>
      </p:sp>
      <p:sp>
        <p:nvSpPr>
          <p:cNvPr id="312" name="Picture Placeholder 196"/>
          <p:cNvSpPr/>
          <p:nvPr>
            <p:ph type="pic" sz="quarter" idx="59"/>
          </p:nvPr>
        </p:nvSpPr>
        <p:spPr>
          <a:xfrm>
            <a:off x="22583263" y="2677622"/>
            <a:ext cx="1800738" cy="2601399"/>
          </a:xfrm>
          <a:prstGeom prst="rect">
            <a:avLst/>
          </a:prstGeom>
        </p:spPr>
        <p:txBody>
          <a:bodyPr lIns="91439" tIns="45719" rIns="91439" bIns="45719">
            <a:noAutofit/>
          </a:bodyPr>
          <a:lstStyle/>
          <a:p>
            <a:pPr/>
          </a:p>
        </p:txBody>
      </p:sp>
      <p:sp>
        <p:nvSpPr>
          <p:cNvPr id="313" name="Picture Placeholder 199"/>
          <p:cNvSpPr/>
          <p:nvPr>
            <p:ph type="pic" sz="quarter" idx="60"/>
          </p:nvPr>
        </p:nvSpPr>
        <p:spPr>
          <a:xfrm>
            <a:off x="22583263" y="5589146"/>
            <a:ext cx="1800738" cy="2601398"/>
          </a:xfrm>
          <a:prstGeom prst="rect">
            <a:avLst/>
          </a:prstGeom>
        </p:spPr>
        <p:txBody>
          <a:bodyPr lIns="91439" tIns="45719" rIns="91439" bIns="45719">
            <a:noAutofit/>
          </a:bodyPr>
          <a:lstStyle/>
          <a:p>
            <a:pPr/>
          </a:p>
        </p:txBody>
      </p:sp>
      <p:sp>
        <p:nvSpPr>
          <p:cNvPr id="314" name="Picture Placeholder 202"/>
          <p:cNvSpPr/>
          <p:nvPr>
            <p:ph type="pic" sz="quarter" idx="61"/>
          </p:nvPr>
        </p:nvSpPr>
        <p:spPr>
          <a:xfrm>
            <a:off x="22583263" y="8500667"/>
            <a:ext cx="1800738" cy="2601399"/>
          </a:xfrm>
          <a:prstGeom prst="rect">
            <a:avLst/>
          </a:prstGeom>
        </p:spPr>
        <p:txBody>
          <a:bodyPr lIns="91439" tIns="45719" rIns="91439" bIns="45719">
            <a:noAutofit/>
          </a:bodyPr>
          <a:lstStyle/>
          <a:p>
            <a:pPr/>
          </a:p>
        </p:txBody>
      </p:sp>
      <p:sp>
        <p:nvSpPr>
          <p:cNvPr id="315" name="Picture Placeholder 205"/>
          <p:cNvSpPr/>
          <p:nvPr>
            <p:ph type="pic" sz="quarter" idx="62"/>
          </p:nvPr>
        </p:nvSpPr>
        <p:spPr>
          <a:xfrm>
            <a:off x="22583263" y="11412191"/>
            <a:ext cx="1800738" cy="2303811"/>
          </a:xfrm>
          <a:prstGeom prst="rect">
            <a:avLst/>
          </a:prstGeom>
        </p:spPr>
        <p:txBody>
          <a:bodyPr lIns="91439" tIns="45719" rIns="91439" bIns="45719">
            <a:noAutofit/>
          </a:bodyPr>
          <a:lstStyle/>
          <a:p>
            <a:pPr/>
          </a:p>
        </p:txBody>
      </p:sp>
      <p:sp>
        <p:nvSpPr>
          <p:cNvPr id="316" name="Picture Placeholder 13"/>
          <p:cNvSpPr/>
          <p:nvPr>
            <p:ph type="pic" sz="quarter" idx="63"/>
          </p:nvPr>
        </p:nvSpPr>
        <p:spPr>
          <a:xfrm>
            <a:off x="7889174" y="5589146"/>
            <a:ext cx="2601402" cy="2601398"/>
          </a:xfrm>
          <a:prstGeom prst="rect">
            <a:avLst/>
          </a:prstGeom>
        </p:spPr>
        <p:txBody>
          <a:bodyPr lIns="91439" tIns="45719" rIns="91439" bIns="45719">
            <a:noAutofit/>
          </a:bodyPr>
          <a:lstStyle/>
          <a:p>
            <a:pPr/>
          </a:p>
        </p:txBody>
      </p:sp>
      <p:sp>
        <p:nvSpPr>
          <p:cNvPr id="317" name="Picture Placeholder 13"/>
          <p:cNvSpPr/>
          <p:nvPr>
            <p:ph type="pic" sz="quarter" idx="64"/>
          </p:nvPr>
        </p:nvSpPr>
        <p:spPr>
          <a:xfrm>
            <a:off x="10827991" y="5589146"/>
            <a:ext cx="2601401" cy="2601398"/>
          </a:xfrm>
          <a:prstGeom prst="rect">
            <a:avLst/>
          </a:prstGeom>
        </p:spPr>
        <p:txBody>
          <a:bodyPr lIns="91439" tIns="45719" rIns="91439" bIns="45719">
            <a:noAutofit/>
          </a:bodyPr>
          <a:lstStyle/>
          <a:p>
            <a:pPr/>
          </a:p>
        </p:txBody>
      </p:sp>
      <p:sp>
        <p:nvSpPr>
          <p:cNvPr id="318" name="Picture Placeholder 13"/>
          <p:cNvSpPr/>
          <p:nvPr>
            <p:ph type="pic" sz="quarter" idx="65"/>
          </p:nvPr>
        </p:nvSpPr>
        <p:spPr>
          <a:xfrm>
            <a:off x="13766809" y="5589146"/>
            <a:ext cx="2601402" cy="2601398"/>
          </a:xfrm>
          <a:prstGeom prst="rect">
            <a:avLst/>
          </a:prstGeom>
        </p:spPr>
        <p:txBody>
          <a:bodyPr lIns="91439" tIns="45719" rIns="91439" bIns="45719">
            <a:noAutofit/>
          </a:bodyPr>
          <a:lstStyle/>
          <a:p>
            <a:pPr/>
          </a:p>
        </p:txBody>
      </p:sp>
      <p:sp>
        <p:nvSpPr>
          <p:cNvPr id="319" name="Slide Number"/>
          <p:cNvSpPr txBox="1"/>
          <p:nvPr>
            <p:ph type="sldNum" sz="quarter" idx="2"/>
          </p:nvPr>
        </p:nvSpPr>
        <p:spPr>
          <a:xfrm>
            <a:off x="16940591" y="12437111"/>
            <a:ext cx="534610" cy="551179"/>
          </a:xfrm>
          <a:prstGeom prst="rect">
            <a:avLst/>
          </a:prstGeom>
        </p:spPr>
        <p:txBody>
          <a:bodyPr lIns="91438" tIns="91438" rIns="91438" bIns="91438" anchor="ctr"/>
          <a:lstStyle>
            <a:lvl1pPr algn="r" defTabSz="1828800">
              <a:defRPr sz="2400">
                <a:solidFill>
                  <a:srgbClr val="05050F"/>
                </a:solidFill>
                <a:latin typeface="Helvetica"/>
                <a:ea typeface="Helvetica"/>
                <a:cs typeface="Helvetica"/>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Layout">
    <p:spTree>
      <p:nvGrpSpPr>
        <p:cNvPr id="1" name=""/>
        <p:cNvGrpSpPr/>
        <p:nvPr/>
      </p:nvGrpSpPr>
      <p:grpSpPr>
        <a:xfrm>
          <a:off x="0" y="0"/>
          <a:ext cx="0" cy="0"/>
          <a:chOff x="0" y="0"/>
          <a:chExt cx="0" cy="0"/>
        </a:xfrm>
      </p:grpSpPr>
      <p:sp>
        <p:nvSpPr>
          <p:cNvPr id="326" name="Straight Connector 10"/>
          <p:cNvSpPr/>
          <p:nvPr/>
        </p:nvSpPr>
        <p:spPr>
          <a:xfrm>
            <a:off x="2084694" y="45494"/>
            <a:ext cx="3131683" cy="1"/>
          </a:xfrm>
          <a:prstGeom prst="line">
            <a:avLst/>
          </a:prstGeom>
          <a:ln w="101600" cap="rnd">
            <a:solidFill>
              <a:srgbClr val="0056FB"/>
            </a:solidFill>
            <a:miter/>
          </a:ln>
        </p:spPr>
        <p:txBody>
          <a:bodyPr tIns="91439" bIns="91439"/>
          <a:lstStyle/>
          <a:p>
            <a:pPr algn="l" defTabSz="1828800">
              <a:defRPr sz="3600">
                <a:solidFill>
                  <a:srgbClr val="05050F"/>
                </a:solidFill>
                <a:latin typeface="Helvetica"/>
                <a:ea typeface="Helvetica"/>
                <a:cs typeface="Helvetica"/>
                <a:sym typeface="Helvetica"/>
              </a:defRPr>
            </a:pPr>
          </a:p>
        </p:txBody>
      </p:sp>
      <p:sp>
        <p:nvSpPr>
          <p:cNvPr id="327" name="Rectangle 6"/>
          <p:cNvSpPr/>
          <p:nvPr/>
        </p:nvSpPr>
        <p:spPr>
          <a:xfrm>
            <a:off x="1593133" y="-702734"/>
            <a:ext cx="4114800" cy="451071"/>
          </a:xfrm>
          <a:prstGeom prst="rect">
            <a:avLst/>
          </a:prstGeom>
          <a:solidFill>
            <a:srgbClr val="0056FB"/>
          </a:solidFill>
          <a:ln w="12700">
            <a:miter lim="400000"/>
          </a:ln>
          <a:effectLst>
            <a:outerShdw sx="100000" sy="100000" kx="0" ky="0" algn="b" rotWithShape="0" blurRad="1016000" dist="635000" dir="5400000">
              <a:srgbClr val="0056FB">
                <a:alpha val="20000"/>
              </a:srgbClr>
            </a:outerShdw>
          </a:effectLst>
        </p:spPr>
        <p:txBody>
          <a:bodyPr tIns="91439" bIns="91439" anchor="ctr"/>
          <a:lstStyle/>
          <a:p>
            <a:pPr defTabSz="1828800">
              <a:defRPr sz="3600">
                <a:solidFill>
                  <a:srgbClr val="FFFFFF"/>
                </a:solidFill>
                <a:latin typeface="Helvetica"/>
                <a:ea typeface="Helvetica"/>
                <a:cs typeface="Helvetica"/>
                <a:sym typeface="Helvetica"/>
              </a:defRPr>
            </a:pPr>
          </a:p>
        </p:txBody>
      </p:sp>
      <p:sp>
        <p:nvSpPr>
          <p:cNvPr id="328" name="Title Text"/>
          <p:cNvSpPr txBox="1"/>
          <p:nvPr>
            <p:ph type="title"/>
          </p:nvPr>
        </p:nvSpPr>
        <p:spPr>
          <a:xfrm>
            <a:off x="2057400" y="1066800"/>
            <a:ext cx="20269202" cy="2057382"/>
          </a:xfrm>
          <a:prstGeom prst="rect">
            <a:avLst/>
          </a:prstGeom>
        </p:spPr>
        <p:txBody>
          <a:bodyPr lIns="0" tIns="0" rIns="0" bIns="0"/>
          <a:lstStyle>
            <a:lvl1pPr defTabSz="1828800">
              <a:lnSpc>
                <a:spcPct val="90000"/>
              </a:lnSpc>
              <a:defRPr spc="0" sz="4000">
                <a:solidFill>
                  <a:srgbClr val="05050F"/>
                </a:solidFill>
                <a:latin typeface="Helvetica"/>
                <a:ea typeface="Helvetica"/>
                <a:cs typeface="Helvetica"/>
                <a:sym typeface="Helvetica"/>
              </a:defRPr>
            </a:lvl1pPr>
          </a:lstStyle>
          <a:p>
            <a:pPr/>
            <a:r>
              <a:t>Title Text</a:t>
            </a:r>
          </a:p>
        </p:txBody>
      </p:sp>
      <p:sp>
        <p:nvSpPr>
          <p:cNvPr id="329" name="Slide Number"/>
          <p:cNvSpPr txBox="1"/>
          <p:nvPr>
            <p:ph type="sldNum" sz="quarter" idx="2"/>
          </p:nvPr>
        </p:nvSpPr>
        <p:spPr>
          <a:xfrm>
            <a:off x="11785600" y="12344400"/>
            <a:ext cx="5689600" cy="736601"/>
          </a:xfrm>
          <a:prstGeom prst="rect">
            <a:avLst/>
          </a:prstGeom>
        </p:spPr>
        <p:txBody>
          <a:bodyPr lIns="91439" tIns="91439" rIns="91439" bIns="91439" anchor="ctr"/>
          <a:lstStyle>
            <a:lvl1pPr algn="r" defTabSz="1828800">
              <a:defRPr sz="2400">
                <a:solidFill>
                  <a:srgbClr val="05050F"/>
                </a:solidFill>
                <a:latin typeface="Helvetica"/>
                <a:ea typeface="Helvetica"/>
                <a:cs typeface="Helvetica"/>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og 3 column layout">
    <p:spTree>
      <p:nvGrpSpPr>
        <p:cNvPr id="1" name=""/>
        <p:cNvGrpSpPr/>
        <p:nvPr/>
      </p:nvGrpSpPr>
      <p:grpSpPr>
        <a:xfrm>
          <a:off x="0" y="0"/>
          <a:ext cx="0" cy="0"/>
          <a:chOff x="0" y="0"/>
          <a:chExt cx="0" cy="0"/>
        </a:xfrm>
      </p:grpSpPr>
      <p:sp>
        <p:nvSpPr>
          <p:cNvPr id="336" name="Straight Connector 10"/>
          <p:cNvSpPr/>
          <p:nvPr/>
        </p:nvSpPr>
        <p:spPr>
          <a:xfrm>
            <a:off x="2084694" y="45493"/>
            <a:ext cx="3131684" cy="3"/>
          </a:xfrm>
          <a:prstGeom prst="line">
            <a:avLst/>
          </a:prstGeom>
          <a:ln w="101600" cap="rnd">
            <a:solidFill>
              <a:srgbClr val="0056FB"/>
            </a:solidFill>
            <a:miter/>
          </a:ln>
        </p:spPr>
        <p:txBody>
          <a:bodyPr lIns="45718" tIns="45718" rIns="45718" bIns="45718"/>
          <a:lstStyle/>
          <a:p>
            <a:pPr defTabSz="2438337"/>
          </a:p>
        </p:txBody>
      </p:sp>
      <p:sp>
        <p:nvSpPr>
          <p:cNvPr id="337" name="Rectangle 6"/>
          <p:cNvSpPr/>
          <p:nvPr/>
        </p:nvSpPr>
        <p:spPr>
          <a:xfrm>
            <a:off x="1593132" y="-975811"/>
            <a:ext cx="4114801" cy="451072"/>
          </a:xfrm>
          <a:prstGeom prst="rect">
            <a:avLst/>
          </a:prstGeom>
          <a:solidFill>
            <a:srgbClr val="0056FB"/>
          </a:solidFill>
          <a:ln w="12700">
            <a:miter lim="400000"/>
          </a:ln>
          <a:effectLst>
            <a:outerShdw sx="100000" sy="100000" kx="0" ky="0" algn="b" rotWithShape="0" blurRad="1016000" dist="635000" dir="5400000">
              <a:srgbClr val="0056FB">
                <a:alpha val="20000"/>
              </a:srgbClr>
            </a:outerShdw>
          </a:effectLst>
        </p:spPr>
        <p:txBody>
          <a:bodyPr lIns="50800" tIns="50800" rIns="50800" bIns="50800" anchor="ctr"/>
          <a:lstStyle/>
          <a:p>
            <a:pPr defTabSz="1828800">
              <a:defRPr sz="3600">
                <a:solidFill>
                  <a:srgbClr val="FFFFFF"/>
                </a:solidFill>
                <a:latin typeface="Helvetica"/>
                <a:ea typeface="Helvetica"/>
                <a:cs typeface="Helvetica"/>
                <a:sym typeface="Helvetica"/>
              </a:defRPr>
            </a:pPr>
          </a:p>
        </p:txBody>
      </p:sp>
      <p:sp>
        <p:nvSpPr>
          <p:cNvPr id="338" name="Title Text"/>
          <p:cNvSpPr txBox="1"/>
          <p:nvPr>
            <p:ph type="title"/>
          </p:nvPr>
        </p:nvSpPr>
        <p:spPr>
          <a:xfrm>
            <a:off x="2057400" y="1066800"/>
            <a:ext cx="20269202" cy="2057382"/>
          </a:xfrm>
          <a:prstGeom prst="rect">
            <a:avLst/>
          </a:prstGeom>
        </p:spPr>
        <p:txBody>
          <a:bodyPr lIns="0" tIns="0" rIns="0" bIns="0"/>
          <a:lstStyle>
            <a:lvl1pPr defTabSz="1828800">
              <a:lnSpc>
                <a:spcPct val="90000"/>
              </a:lnSpc>
              <a:defRPr spc="0" sz="4000">
                <a:solidFill>
                  <a:srgbClr val="05050F"/>
                </a:solidFill>
                <a:latin typeface="Helvetica"/>
                <a:ea typeface="Helvetica"/>
                <a:cs typeface="Helvetica"/>
                <a:sym typeface="Helvetica"/>
              </a:defRPr>
            </a:lvl1pPr>
          </a:lstStyle>
          <a:p>
            <a:pPr/>
            <a:r>
              <a:t>Title Text</a:t>
            </a:r>
          </a:p>
        </p:txBody>
      </p:sp>
      <p:sp>
        <p:nvSpPr>
          <p:cNvPr id="339" name="Picture Placeholder 13"/>
          <p:cNvSpPr/>
          <p:nvPr>
            <p:ph type="pic" sz="quarter" idx="21"/>
          </p:nvPr>
        </p:nvSpPr>
        <p:spPr>
          <a:xfrm>
            <a:off x="2057400" y="3124197"/>
            <a:ext cx="6304128" cy="9448804"/>
          </a:xfrm>
          <a:prstGeom prst="rect">
            <a:avLst/>
          </a:prstGeom>
        </p:spPr>
        <p:txBody>
          <a:bodyPr lIns="91439" tIns="45719" rIns="91439" bIns="45719">
            <a:noAutofit/>
          </a:bodyPr>
          <a:lstStyle/>
          <a:p>
            <a:pPr/>
          </a:p>
        </p:txBody>
      </p:sp>
      <p:sp>
        <p:nvSpPr>
          <p:cNvPr id="340" name="Picture Placeholder 13"/>
          <p:cNvSpPr/>
          <p:nvPr>
            <p:ph type="pic" sz="quarter" idx="22"/>
          </p:nvPr>
        </p:nvSpPr>
        <p:spPr>
          <a:xfrm>
            <a:off x="9039935" y="3124197"/>
            <a:ext cx="6304130" cy="9448804"/>
          </a:xfrm>
          <a:prstGeom prst="rect">
            <a:avLst/>
          </a:prstGeom>
        </p:spPr>
        <p:txBody>
          <a:bodyPr lIns="91439" tIns="45719" rIns="91439" bIns="45719">
            <a:noAutofit/>
          </a:bodyPr>
          <a:lstStyle/>
          <a:p>
            <a:pPr/>
          </a:p>
        </p:txBody>
      </p:sp>
      <p:sp>
        <p:nvSpPr>
          <p:cNvPr id="341" name="Picture Placeholder 13"/>
          <p:cNvSpPr/>
          <p:nvPr>
            <p:ph type="pic" sz="quarter" idx="23"/>
          </p:nvPr>
        </p:nvSpPr>
        <p:spPr>
          <a:xfrm>
            <a:off x="16022471" y="3124197"/>
            <a:ext cx="6304130" cy="9448804"/>
          </a:xfrm>
          <a:prstGeom prst="rect">
            <a:avLst/>
          </a:prstGeom>
        </p:spPr>
        <p:txBody>
          <a:bodyPr lIns="91439" tIns="45719" rIns="91439" bIns="45719">
            <a:noAutofit/>
          </a:bodyPr>
          <a:lstStyle/>
          <a:p>
            <a:pPr/>
          </a:p>
        </p:txBody>
      </p:sp>
      <p:sp>
        <p:nvSpPr>
          <p:cNvPr id="342" name="Slide Number"/>
          <p:cNvSpPr txBox="1"/>
          <p:nvPr>
            <p:ph type="sldNum" sz="quarter" idx="2"/>
          </p:nvPr>
        </p:nvSpPr>
        <p:spPr>
          <a:xfrm>
            <a:off x="16940591" y="12437111"/>
            <a:ext cx="534610" cy="551179"/>
          </a:xfrm>
          <a:prstGeom prst="rect">
            <a:avLst/>
          </a:prstGeom>
        </p:spPr>
        <p:txBody>
          <a:bodyPr lIns="91438" tIns="91438" rIns="91438" bIns="91438" anchor="ctr"/>
          <a:lstStyle>
            <a:lvl1pPr algn="r" defTabSz="1828800">
              <a:defRPr sz="2400">
                <a:solidFill>
                  <a:srgbClr val="05050F"/>
                </a:solidFill>
                <a:latin typeface="Helvetica"/>
                <a:ea typeface="Helvetica"/>
                <a:cs typeface="Helvetica"/>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ustom Layout">
    <p:spTree>
      <p:nvGrpSpPr>
        <p:cNvPr id="1" name=""/>
        <p:cNvGrpSpPr/>
        <p:nvPr/>
      </p:nvGrpSpPr>
      <p:grpSpPr>
        <a:xfrm>
          <a:off x="0" y="0"/>
          <a:ext cx="0" cy="0"/>
          <a:chOff x="0" y="0"/>
          <a:chExt cx="0" cy="0"/>
        </a:xfrm>
      </p:grpSpPr>
      <p:sp>
        <p:nvSpPr>
          <p:cNvPr id="349" name="Rectangle 6"/>
          <p:cNvSpPr/>
          <p:nvPr/>
        </p:nvSpPr>
        <p:spPr>
          <a:xfrm>
            <a:off x="10134600" y="-916228"/>
            <a:ext cx="4114799" cy="451072"/>
          </a:xfrm>
          <a:prstGeom prst="rect">
            <a:avLst/>
          </a:prstGeom>
          <a:solidFill>
            <a:srgbClr val="0056FB"/>
          </a:solidFill>
          <a:ln w="12700">
            <a:miter lim="400000"/>
          </a:ln>
          <a:effectLst>
            <a:outerShdw sx="100000" sy="100000" kx="0" ky="0" algn="b" rotWithShape="0" blurRad="1016000" dist="635000" dir="5400000">
              <a:srgbClr val="0056FB">
                <a:alpha val="20000"/>
              </a:srgbClr>
            </a:outerShdw>
          </a:effectLst>
        </p:spPr>
        <p:txBody>
          <a:bodyPr lIns="50800" tIns="50800" rIns="50800" bIns="50800" anchor="ctr"/>
          <a:lstStyle/>
          <a:p>
            <a:pPr defTabSz="1828800">
              <a:defRPr sz="3600">
                <a:solidFill>
                  <a:srgbClr val="FFFFFF"/>
                </a:solidFill>
                <a:latin typeface="Nexa Bold"/>
                <a:ea typeface="Nexa Bold"/>
                <a:cs typeface="Nexa Bold"/>
                <a:sym typeface="Nexa Bold"/>
              </a:defRPr>
            </a:pPr>
          </a:p>
        </p:txBody>
      </p:sp>
      <p:sp>
        <p:nvSpPr>
          <p:cNvPr id="350" name="Title Text"/>
          <p:cNvSpPr txBox="1"/>
          <p:nvPr>
            <p:ph type="title"/>
          </p:nvPr>
        </p:nvSpPr>
        <p:spPr>
          <a:xfrm>
            <a:off x="2057400" y="1066800"/>
            <a:ext cx="20269202" cy="2057382"/>
          </a:xfrm>
          <a:prstGeom prst="rect">
            <a:avLst/>
          </a:prstGeom>
        </p:spPr>
        <p:txBody>
          <a:bodyPr lIns="0" tIns="0" rIns="0" bIns="0"/>
          <a:lstStyle>
            <a:lvl1pPr algn="ctr" defTabSz="1828800">
              <a:lnSpc>
                <a:spcPct val="90000"/>
              </a:lnSpc>
              <a:defRPr b="0" spc="0" sz="4000">
                <a:solidFill>
                  <a:srgbClr val="05050F"/>
                </a:solidFill>
                <a:latin typeface="Nexa Bold"/>
                <a:ea typeface="Nexa Bold"/>
                <a:cs typeface="Nexa Bold"/>
                <a:sym typeface="Nexa Bold"/>
              </a:defRPr>
            </a:lvl1pPr>
          </a:lstStyle>
          <a:p>
            <a:pPr/>
            <a:r>
              <a:t>Title Text</a:t>
            </a:r>
          </a:p>
        </p:txBody>
      </p:sp>
      <p:sp>
        <p:nvSpPr>
          <p:cNvPr id="351" name="Slide Number"/>
          <p:cNvSpPr txBox="1"/>
          <p:nvPr>
            <p:ph type="sldNum" sz="quarter" idx="2"/>
          </p:nvPr>
        </p:nvSpPr>
        <p:spPr>
          <a:xfrm>
            <a:off x="16955010" y="12437111"/>
            <a:ext cx="520191" cy="551179"/>
          </a:xfrm>
          <a:prstGeom prst="rect">
            <a:avLst/>
          </a:prstGeom>
        </p:spPr>
        <p:txBody>
          <a:bodyPr lIns="91438" tIns="91438" rIns="91438" bIns="91438" anchor="ctr"/>
          <a:lstStyle>
            <a:lvl1pPr algn="r" defTabSz="1828800">
              <a:defRPr sz="2400">
                <a:solidFill>
                  <a:srgbClr val="05050F"/>
                </a:solidFill>
                <a:latin typeface="Nexa Bold"/>
                <a:ea typeface="Nexa Bold"/>
                <a:cs typeface="Nexa Bold"/>
                <a:sym typeface="Nexa Bol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ustom Layout">
    <p:spTree>
      <p:nvGrpSpPr>
        <p:cNvPr id="1" name=""/>
        <p:cNvGrpSpPr/>
        <p:nvPr/>
      </p:nvGrpSpPr>
      <p:grpSpPr>
        <a:xfrm>
          <a:off x="0" y="0"/>
          <a:ext cx="0" cy="0"/>
          <a:chOff x="0" y="0"/>
          <a:chExt cx="0" cy="0"/>
        </a:xfrm>
      </p:grpSpPr>
      <p:sp>
        <p:nvSpPr>
          <p:cNvPr id="358" name="Rectangle 6"/>
          <p:cNvSpPr/>
          <p:nvPr/>
        </p:nvSpPr>
        <p:spPr>
          <a:xfrm>
            <a:off x="10134600" y="-916228"/>
            <a:ext cx="4114799" cy="451072"/>
          </a:xfrm>
          <a:prstGeom prst="rect">
            <a:avLst/>
          </a:prstGeom>
          <a:solidFill>
            <a:srgbClr val="0056FB"/>
          </a:solidFill>
          <a:ln w="12700">
            <a:miter lim="400000"/>
          </a:ln>
          <a:effectLst>
            <a:outerShdw sx="100000" sy="100000" kx="0" ky="0" algn="b" rotWithShape="0" blurRad="1016000" dist="635000" dir="5400000">
              <a:srgbClr val="0056FB">
                <a:alpha val="20000"/>
              </a:srgbClr>
            </a:outerShdw>
          </a:effectLst>
        </p:spPr>
        <p:txBody>
          <a:bodyPr lIns="50800" tIns="50800" rIns="50800" bIns="50800" anchor="ctr"/>
          <a:lstStyle/>
          <a:p>
            <a:pPr defTabSz="1828800">
              <a:defRPr sz="3600">
                <a:solidFill>
                  <a:srgbClr val="FFFFFF"/>
                </a:solidFill>
                <a:latin typeface="Nexa Bold"/>
                <a:ea typeface="Nexa Bold"/>
                <a:cs typeface="Nexa Bold"/>
                <a:sym typeface="Nexa Bold"/>
              </a:defRPr>
            </a:pPr>
          </a:p>
        </p:txBody>
      </p:sp>
      <p:sp>
        <p:nvSpPr>
          <p:cNvPr id="359" name="Title Text"/>
          <p:cNvSpPr txBox="1"/>
          <p:nvPr>
            <p:ph type="title"/>
          </p:nvPr>
        </p:nvSpPr>
        <p:spPr>
          <a:xfrm>
            <a:off x="2057400" y="1066800"/>
            <a:ext cx="20269202" cy="2057382"/>
          </a:xfrm>
          <a:prstGeom prst="rect">
            <a:avLst/>
          </a:prstGeom>
        </p:spPr>
        <p:txBody>
          <a:bodyPr lIns="0" tIns="0" rIns="0" bIns="0"/>
          <a:lstStyle>
            <a:lvl1pPr algn="ctr" defTabSz="1828800">
              <a:lnSpc>
                <a:spcPct val="90000"/>
              </a:lnSpc>
              <a:defRPr b="0" spc="0" sz="4000">
                <a:solidFill>
                  <a:srgbClr val="05050F"/>
                </a:solidFill>
                <a:latin typeface="Nexa Bold"/>
                <a:ea typeface="Nexa Bold"/>
                <a:cs typeface="Nexa Bold"/>
                <a:sym typeface="Nexa Bold"/>
              </a:defRPr>
            </a:lvl1pPr>
          </a:lstStyle>
          <a:p>
            <a:pPr/>
            <a:r>
              <a:t>Title Text</a:t>
            </a:r>
          </a:p>
        </p:txBody>
      </p:sp>
      <p:sp>
        <p:nvSpPr>
          <p:cNvPr id="360" name="Slide Number"/>
          <p:cNvSpPr txBox="1"/>
          <p:nvPr>
            <p:ph type="sldNum" sz="quarter" idx="2"/>
          </p:nvPr>
        </p:nvSpPr>
        <p:spPr>
          <a:xfrm>
            <a:off x="16955010" y="12437111"/>
            <a:ext cx="520191" cy="551179"/>
          </a:xfrm>
          <a:prstGeom prst="rect">
            <a:avLst/>
          </a:prstGeom>
        </p:spPr>
        <p:txBody>
          <a:bodyPr lIns="91438" tIns="91438" rIns="91438" bIns="91438" anchor="ctr"/>
          <a:lstStyle>
            <a:lvl1pPr algn="r" defTabSz="1828800">
              <a:defRPr sz="2400">
                <a:solidFill>
                  <a:srgbClr val="05050F"/>
                </a:solidFill>
                <a:latin typeface="Nexa Bold"/>
                <a:ea typeface="Nexa Bold"/>
                <a:cs typeface="Nexa Bold"/>
                <a:sym typeface="Nexa Bol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Bowl with salmon cakes, salad, and hummus"/>
          <p:cNvSpPr/>
          <p:nvPr>
            <p:ph type="pic" idx="21"/>
          </p:nvPr>
        </p:nvSpPr>
        <p:spPr>
          <a:xfrm>
            <a:off x="10972800" y="-203200"/>
            <a:ext cx="12144837" cy="14135100"/>
          </a:xfrm>
          <a:prstGeom prst="rect">
            <a:avLst/>
          </a:prstGeom>
        </p:spPr>
        <p:txBody>
          <a:bodyPr lIns="91439" tIns="45719" rIns="91439" bIns="45719">
            <a:noAutofit/>
          </a:bodyPr>
          <a:lstStyle/>
          <a:p>
            <a:pPr/>
          </a:p>
        </p:txBody>
      </p:sp>
      <p:sp>
        <p:nvSpPr>
          <p:cNvPr id="33" name="Slide Title"/>
          <p:cNvSpPr txBox="1"/>
          <p:nvPr>
            <p:ph type="title" hasCustomPrompt="1"/>
          </p:nvPr>
        </p:nvSpPr>
        <p:spPr>
          <a:xfrm>
            <a:off x="1206500" y="1270000"/>
            <a:ext cx="9779000" cy="5882273"/>
          </a:xfrm>
          <a:prstGeom prst="rect">
            <a:avLst/>
          </a:prstGeom>
        </p:spPr>
        <p:txBody>
          <a:bodyPr anchor="b"/>
          <a:lstStyle/>
          <a:p>
            <a:pPr/>
            <a:r>
              <a:t>Slide Title</a:t>
            </a:r>
          </a:p>
        </p:txBody>
      </p:sp>
      <p:sp>
        <p:nvSpPr>
          <p:cNvPr id="34" name="Body Level One…"/>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44"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1098550"/>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61"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62" name="Bowl of pappardelle pasta with parsley butter, roasted hazelnuts, and shaved parmesan cheese"/>
          <p:cNvSpPr/>
          <p:nvPr>
            <p:ph type="pic" idx="22"/>
          </p:nvPr>
        </p:nvSpPr>
        <p:spPr>
          <a:xfrm>
            <a:off x="12192000" y="-407266"/>
            <a:ext cx="10916874" cy="14555832"/>
          </a:xfrm>
          <a:prstGeom prst="rect">
            <a:avLst/>
          </a:prstGeom>
        </p:spPr>
        <p:txBody>
          <a:bodyPr lIns="91439" tIns="45719" rIns="91439" bIns="45719">
            <a:noAutofit/>
          </a:bodyPr>
          <a:lstStyle/>
          <a:p>
            <a:pPr/>
          </a:p>
        </p:txBody>
      </p:sp>
      <p:sp>
        <p:nvSpPr>
          <p:cNvPr id="6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71" name="Section Title"/>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Section Title</a:t>
            </a:r>
          </a:p>
        </p:txBody>
      </p:sp>
      <p:sp>
        <p:nvSpPr>
          <p:cNvPr id="72"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79" name="Slide Title"/>
          <p:cNvSpPr txBox="1"/>
          <p:nvPr>
            <p:ph type="title" hasCustomPrompt="1"/>
          </p:nvPr>
        </p:nvSpPr>
        <p:spPr>
          <a:xfrm>
            <a:off x="1206500" y="1079500"/>
            <a:ext cx="21971000" cy="1434949"/>
          </a:xfrm>
          <a:prstGeom prst="rect">
            <a:avLst/>
          </a:prstGeom>
        </p:spPr>
        <p:txBody>
          <a:bodyPr/>
          <a:lstStyle/>
          <a:p>
            <a:pPr/>
            <a:r>
              <a:t>Slide Title</a:t>
            </a:r>
          </a:p>
        </p:txBody>
      </p:sp>
      <p:sp>
        <p:nvSpPr>
          <p:cNvPr id="80"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8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88" name="Agenda Title"/>
          <p:cNvSpPr txBox="1"/>
          <p:nvPr>
            <p:ph type="title" hasCustomPrompt="1"/>
          </p:nvPr>
        </p:nvSpPr>
        <p:spPr>
          <a:xfrm>
            <a:off x="1206500" y="1079500"/>
            <a:ext cx="21971000" cy="1435100"/>
          </a:xfrm>
          <a:prstGeom prst="rect">
            <a:avLst/>
          </a:prstGeom>
        </p:spPr>
        <p:txBody>
          <a:bodyPr/>
          <a:lstStyle/>
          <a:p>
            <a:pPr/>
            <a:r>
              <a:t>Agenda Title</a:t>
            </a:r>
          </a:p>
        </p:txBody>
      </p:sp>
      <p:sp>
        <p:nvSpPr>
          <p:cNvPr id="89" name="Agenda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Agenda Subtitle</a:t>
            </a:r>
          </a:p>
        </p:txBody>
      </p:sp>
      <p:sp>
        <p:nvSpPr>
          <p:cNvPr id="90" name="Body Level One…"/>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Agenda Topics</a:t>
            </a:r>
          </a:p>
          <a:p>
            <a:pPr lvl="1"/>
            <a:r>
              <a:t/>
            </a:r>
          </a:p>
          <a:p>
            <a:pPr lvl="2"/>
            <a:r>
              <a:t/>
            </a:r>
          </a:p>
          <a:p>
            <a:pPr lvl="3"/>
            <a:r>
              <a:t/>
            </a:r>
          </a:p>
          <a:p>
            <a:pPr lvl="4"/>
            <a:r>
              <a:t/>
            </a:r>
          </a:p>
        </p:txBody>
      </p:sp>
      <p:sp>
        <p:nvSpPr>
          <p:cNvPr id="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 Id="rId24" Type="http://schemas.openxmlformats.org/officeDocument/2006/relationships/slideLayout" Target="../slideLayouts/slideLayout23.xml"/><Relationship Id="rId25" Type="http://schemas.openxmlformats.org/officeDocument/2006/relationships/slideLayout" Target="../slideLayouts/slideLayout24.xml"/><Relationship Id="rId26" Type="http://schemas.openxmlformats.org/officeDocument/2006/relationships/slideLayout" Target="../slideLayouts/slideLayout25.xml"/><Relationship Id="rId27" Type="http://schemas.openxmlformats.org/officeDocument/2006/relationships/slideLayout" Target="../slideLayouts/slideLayout26.xml"/><Relationship Id="rId28" Type="http://schemas.openxmlformats.org/officeDocument/2006/relationships/slideLayout" Target="../slideLayouts/slideLayout27.xml"/><Relationship Id="rId29" Type="http://schemas.openxmlformats.org/officeDocument/2006/relationships/slideLayout" Target="../slideLayouts/slideLayout28.xml"/><Relationship Id="rId30"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0.xml"/><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1.xml"/><Relationship Id="rId3" Type="http://schemas.openxmlformats.org/officeDocument/2006/relationships/image" Target="../media/image15.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2.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3.xml"/><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4.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5.xml"/><Relationship Id="rId3" Type="http://schemas.openxmlformats.org/officeDocument/2006/relationships/chart" Target="../charts/chart1.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6.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png"/><Relationship Id="rId3" Type="http://schemas.openxmlformats.org/officeDocument/2006/relationships/image" Target="../media/image2.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5.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6.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9.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9" name="Discipleship-Collective-Logo-Final_Main-White.png" descr="Discipleship-Collective-Logo-Final_Main-White.png"/>
          <p:cNvPicPr>
            <a:picLocks noChangeAspect="1"/>
          </p:cNvPicPr>
          <p:nvPr/>
        </p:nvPicPr>
        <p:blipFill>
          <a:blip r:embed="rId3">
            <a:extLst/>
          </a:blip>
          <a:srcRect l="0" t="50323" r="0" b="17097"/>
          <a:stretch>
            <a:fillRect/>
          </a:stretch>
        </p:blipFill>
        <p:spPr>
          <a:xfrm>
            <a:off x="2467173" y="6025292"/>
            <a:ext cx="19449463" cy="3960757"/>
          </a:xfrm>
          <a:prstGeom prst="rect">
            <a:avLst/>
          </a:prstGeom>
          <a:ln w="12700">
            <a:miter lim="400000"/>
          </a:ln>
        </p:spPr>
      </p:pic>
      <p:pic>
        <p:nvPicPr>
          <p:cNvPr id="370" name="Discipleship-Collective-Logo-Final_Icon-Green.png" descr="Discipleship-Collective-Logo-Final_Icon-Green.png"/>
          <p:cNvPicPr>
            <a:picLocks noChangeAspect="1"/>
          </p:cNvPicPr>
          <p:nvPr/>
        </p:nvPicPr>
        <p:blipFill>
          <a:blip r:embed="rId4">
            <a:extLst/>
          </a:blip>
          <a:stretch>
            <a:fillRect/>
          </a:stretch>
        </p:blipFill>
        <p:spPr>
          <a:xfrm>
            <a:off x="7802888" y="-688392"/>
            <a:ext cx="8778224" cy="8780330"/>
          </a:xfrm>
          <a:prstGeom prst="rect">
            <a:avLst/>
          </a:prstGeom>
          <a:ln w="12700">
            <a:miter lim="400000"/>
          </a:ln>
        </p:spPr>
      </p:pic>
      <p:pic>
        <p:nvPicPr>
          <p:cNvPr id="371" name="TXB-logo-horizontal-w-01.png" descr="TXB-logo-horizontal-w-01.png"/>
          <p:cNvPicPr>
            <a:picLocks noChangeAspect="1"/>
          </p:cNvPicPr>
          <p:nvPr/>
        </p:nvPicPr>
        <p:blipFill>
          <a:blip r:embed="rId5">
            <a:extLst/>
          </a:blip>
          <a:stretch>
            <a:fillRect/>
          </a:stretch>
        </p:blipFill>
        <p:spPr>
          <a:xfrm>
            <a:off x="5154357" y="10203341"/>
            <a:ext cx="14075286" cy="3406220"/>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91" name="Picture Placeholder 2" descr="Picture Placeholder 2"/>
          <p:cNvPicPr>
            <a:picLocks noChangeAspect="1"/>
          </p:cNvPicPr>
          <p:nvPr>
            <p:ph type="pic" idx="21"/>
          </p:nvPr>
        </p:nvPicPr>
        <p:blipFill>
          <a:blip r:embed="rId3">
            <a:extLst/>
          </a:blip>
          <a:srcRect l="6829" t="0" r="6827" b="0"/>
          <a:stretch>
            <a:fillRect/>
          </a:stretch>
        </p:blipFill>
        <p:spPr>
          <a:xfrm>
            <a:off x="532081" y="1336340"/>
            <a:ext cx="7598967" cy="113893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605" y="0"/>
                </a:moveTo>
                <a:cubicBezTo>
                  <a:pt x="1166" y="0"/>
                  <a:pt x="0" y="778"/>
                  <a:pt x="0" y="1738"/>
                </a:cubicBezTo>
                <a:lnTo>
                  <a:pt x="0" y="19861"/>
                </a:lnTo>
                <a:cubicBezTo>
                  <a:pt x="0" y="20821"/>
                  <a:pt x="1166" y="21600"/>
                  <a:pt x="2605" y="21600"/>
                </a:cubicBezTo>
                <a:lnTo>
                  <a:pt x="18995" y="21600"/>
                </a:lnTo>
                <a:cubicBezTo>
                  <a:pt x="20434" y="21600"/>
                  <a:pt x="21600" y="20821"/>
                  <a:pt x="21600" y="19861"/>
                </a:cubicBezTo>
                <a:lnTo>
                  <a:pt x="21600" y="1738"/>
                </a:lnTo>
                <a:cubicBezTo>
                  <a:pt x="21600" y="778"/>
                  <a:pt x="20434" y="0"/>
                  <a:pt x="18995" y="0"/>
                </a:cubicBezTo>
                <a:lnTo>
                  <a:pt x="2605" y="0"/>
                </a:lnTo>
                <a:close/>
              </a:path>
            </a:pathLst>
          </a:custGeom>
        </p:spPr>
      </p:pic>
      <p:pic>
        <p:nvPicPr>
          <p:cNvPr id="592" name="Picture Placeholder 4" descr="Picture Placeholder 4"/>
          <p:cNvPicPr>
            <a:picLocks noChangeAspect="1"/>
          </p:cNvPicPr>
          <p:nvPr>
            <p:ph type="pic" idx="22"/>
          </p:nvPr>
        </p:nvPicPr>
        <p:blipFill>
          <a:blip r:embed="rId4">
            <a:extLst/>
          </a:blip>
          <a:srcRect l="6829" t="0" r="6827" b="1"/>
          <a:stretch>
            <a:fillRect/>
          </a:stretch>
        </p:blipFill>
        <p:spPr>
          <a:xfrm>
            <a:off x="8384975" y="1325072"/>
            <a:ext cx="7614048" cy="114117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604" y="0"/>
                </a:moveTo>
                <a:cubicBezTo>
                  <a:pt x="1166" y="0"/>
                  <a:pt x="0" y="778"/>
                  <a:pt x="0" y="1738"/>
                </a:cubicBezTo>
                <a:lnTo>
                  <a:pt x="0" y="19862"/>
                </a:lnTo>
                <a:cubicBezTo>
                  <a:pt x="0" y="20822"/>
                  <a:pt x="1166" y="21600"/>
                  <a:pt x="2604" y="21600"/>
                </a:cubicBezTo>
                <a:lnTo>
                  <a:pt x="18995" y="21600"/>
                </a:lnTo>
                <a:cubicBezTo>
                  <a:pt x="20433" y="21600"/>
                  <a:pt x="21600" y="20822"/>
                  <a:pt x="21600" y="19862"/>
                </a:cubicBezTo>
                <a:lnTo>
                  <a:pt x="21600" y="1738"/>
                </a:lnTo>
                <a:cubicBezTo>
                  <a:pt x="21600" y="778"/>
                  <a:pt x="20433" y="0"/>
                  <a:pt x="18995" y="0"/>
                </a:cubicBezTo>
                <a:lnTo>
                  <a:pt x="2604" y="0"/>
                </a:lnTo>
                <a:close/>
              </a:path>
            </a:pathLst>
          </a:custGeom>
        </p:spPr>
      </p:pic>
      <p:pic>
        <p:nvPicPr>
          <p:cNvPr id="593" name="Picture Placeholder 7" descr="Picture Placeholder 7"/>
          <p:cNvPicPr>
            <a:picLocks noChangeAspect="1"/>
          </p:cNvPicPr>
          <p:nvPr>
            <p:ph type="pic" idx="23"/>
          </p:nvPr>
        </p:nvPicPr>
        <p:blipFill>
          <a:blip r:embed="rId5">
            <a:extLst/>
          </a:blip>
          <a:srcRect l="6829" t="0" r="6828" b="1"/>
          <a:stretch>
            <a:fillRect/>
          </a:stretch>
        </p:blipFill>
        <p:spPr>
          <a:xfrm>
            <a:off x="16252952" y="1336339"/>
            <a:ext cx="7598966" cy="113895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605" y="0"/>
                </a:moveTo>
                <a:cubicBezTo>
                  <a:pt x="1166" y="0"/>
                  <a:pt x="0" y="778"/>
                  <a:pt x="0" y="1738"/>
                </a:cubicBezTo>
                <a:lnTo>
                  <a:pt x="0" y="19862"/>
                </a:lnTo>
                <a:cubicBezTo>
                  <a:pt x="0" y="20822"/>
                  <a:pt x="1166" y="21600"/>
                  <a:pt x="2605" y="21600"/>
                </a:cubicBezTo>
                <a:lnTo>
                  <a:pt x="18995" y="21600"/>
                </a:lnTo>
                <a:cubicBezTo>
                  <a:pt x="20434" y="21600"/>
                  <a:pt x="21600" y="20822"/>
                  <a:pt x="21600" y="19862"/>
                </a:cubicBezTo>
                <a:lnTo>
                  <a:pt x="21600" y="1738"/>
                </a:lnTo>
                <a:cubicBezTo>
                  <a:pt x="21600" y="778"/>
                  <a:pt x="20434" y="0"/>
                  <a:pt x="18995" y="0"/>
                </a:cubicBezTo>
                <a:lnTo>
                  <a:pt x="2605" y="0"/>
                </a:lnTo>
                <a:close/>
              </a:path>
            </a:pathLst>
          </a:custGeom>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7" name="line"/>
          <p:cNvSpPr/>
          <p:nvPr/>
        </p:nvSpPr>
        <p:spPr>
          <a:xfrm rot="10800000">
            <a:off x="12150953" y="6901642"/>
            <a:ext cx="5015306" cy="25076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4835" y="0"/>
                  <a:pt x="10800" y="0"/>
                </a:cubicBezTo>
                <a:cubicBezTo>
                  <a:pt x="16765" y="0"/>
                  <a:pt x="21600" y="9671"/>
                  <a:pt x="21600" y="21600"/>
                </a:cubicBezTo>
              </a:path>
            </a:pathLst>
          </a:custGeom>
          <a:ln w="127000" cap="rnd">
            <a:solidFill>
              <a:srgbClr val="EFEFF5"/>
            </a:solidFill>
            <a:miter/>
          </a:ln>
        </p:spPr>
        <p:txBody>
          <a:bodyPr lIns="50800" tIns="50800" rIns="50800" bIns="50800" anchor="ctr"/>
          <a:lstStyle/>
          <a:p>
            <a:pPr defTabSz="1828800">
              <a:defRPr sz="3600">
                <a:solidFill>
                  <a:srgbClr val="05050F"/>
                </a:solidFill>
                <a:latin typeface="Nexa Bold"/>
                <a:ea typeface="Nexa Bold"/>
                <a:cs typeface="Nexa Bold"/>
                <a:sym typeface="Nexa Bold"/>
              </a:defRPr>
            </a:pPr>
          </a:p>
        </p:txBody>
      </p:sp>
      <p:sp>
        <p:nvSpPr>
          <p:cNvPr id="598" name="line"/>
          <p:cNvSpPr/>
          <p:nvPr/>
        </p:nvSpPr>
        <p:spPr>
          <a:xfrm rot="10800000">
            <a:off x="2120351" y="6901642"/>
            <a:ext cx="5015306" cy="25076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4835" y="0"/>
                  <a:pt x="10800" y="0"/>
                </a:cubicBezTo>
                <a:cubicBezTo>
                  <a:pt x="16765" y="0"/>
                  <a:pt x="21600" y="9671"/>
                  <a:pt x="21600" y="21600"/>
                </a:cubicBezTo>
              </a:path>
            </a:pathLst>
          </a:custGeom>
          <a:ln w="127000" cap="rnd">
            <a:solidFill>
              <a:srgbClr val="EFEFF5"/>
            </a:solidFill>
            <a:miter/>
          </a:ln>
        </p:spPr>
        <p:txBody>
          <a:bodyPr lIns="50800" tIns="50800" rIns="50800" bIns="50800" anchor="ctr"/>
          <a:lstStyle/>
          <a:p>
            <a:pPr defTabSz="1828800">
              <a:defRPr sz="3600">
                <a:solidFill>
                  <a:srgbClr val="05050F"/>
                </a:solidFill>
                <a:latin typeface="Nexa Bold"/>
                <a:ea typeface="Nexa Bold"/>
                <a:cs typeface="Nexa Bold"/>
                <a:sym typeface="Nexa Bold"/>
              </a:defRPr>
            </a:pPr>
          </a:p>
        </p:txBody>
      </p:sp>
      <p:sp>
        <p:nvSpPr>
          <p:cNvPr id="599" name="line"/>
          <p:cNvSpPr/>
          <p:nvPr/>
        </p:nvSpPr>
        <p:spPr>
          <a:xfrm>
            <a:off x="7135728" y="4368003"/>
            <a:ext cx="5015304" cy="25076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4835" y="0"/>
                  <a:pt x="10800" y="0"/>
                </a:cubicBezTo>
                <a:cubicBezTo>
                  <a:pt x="16765" y="0"/>
                  <a:pt x="21600" y="9671"/>
                  <a:pt x="21600" y="21600"/>
                </a:cubicBezTo>
              </a:path>
            </a:pathLst>
          </a:custGeom>
          <a:ln w="127000" cap="rnd">
            <a:solidFill>
              <a:srgbClr val="EFEFF5"/>
            </a:solidFill>
            <a:miter/>
          </a:ln>
        </p:spPr>
        <p:txBody>
          <a:bodyPr lIns="50800" tIns="50800" rIns="50800" bIns="50800" anchor="ctr"/>
          <a:lstStyle/>
          <a:p>
            <a:pPr defTabSz="1828800">
              <a:defRPr sz="3600">
                <a:solidFill>
                  <a:srgbClr val="05050F"/>
                </a:solidFill>
                <a:latin typeface="Nexa Bold"/>
                <a:ea typeface="Nexa Bold"/>
                <a:cs typeface="Nexa Bold"/>
                <a:sym typeface="Nexa Bold"/>
              </a:defRPr>
            </a:pPr>
          </a:p>
        </p:txBody>
      </p:sp>
      <p:sp>
        <p:nvSpPr>
          <p:cNvPr id="600" name="fill line"/>
          <p:cNvSpPr/>
          <p:nvPr/>
        </p:nvSpPr>
        <p:spPr>
          <a:xfrm>
            <a:off x="2120418" y="4361915"/>
            <a:ext cx="5015306" cy="25076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4835" y="0"/>
                  <a:pt x="10800" y="0"/>
                </a:cubicBezTo>
                <a:cubicBezTo>
                  <a:pt x="16765" y="0"/>
                  <a:pt x="21600" y="9671"/>
                  <a:pt x="21600" y="21600"/>
                </a:cubicBezTo>
              </a:path>
            </a:pathLst>
          </a:custGeom>
          <a:ln w="127000" cap="rnd">
            <a:solidFill>
              <a:srgbClr val="1E94BA"/>
            </a:solidFill>
            <a:miter/>
          </a:ln>
        </p:spPr>
        <p:txBody>
          <a:bodyPr lIns="50800" tIns="50800" rIns="50800" bIns="50800" anchor="ctr"/>
          <a:lstStyle/>
          <a:p>
            <a:pPr defTabSz="1828800">
              <a:defRPr sz="3600">
                <a:solidFill>
                  <a:srgbClr val="05050F"/>
                </a:solidFill>
                <a:latin typeface="Nexa Bold"/>
                <a:ea typeface="Nexa Bold"/>
                <a:cs typeface="Nexa Bold"/>
                <a:sym typeface="Nexa Bold"/>
              </a:defRPr>
            </a:pPr>
          </a:p>
        </p:txBody>
      </p:sp>
      <p:sp>
        <p:nvSpPr>
          <p:cNvPr id="601" name="fill line"/>
          <p:cNvSpPr/>
          <p:nvPr/>
        </p:nvSpPr>
        <p:spPr>
          <a:xfrm rot="10800000">
            <a:off x="7135658" y="6901642"/>
            <a:ext cx="5015306" cy="25076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4835" y="0"/>
                  <a:pt x="10800" y="0"/>
                </a:cubicBezTo>
                <a:cubicBezTo>
                  <a:pt x="16765" y="0"/>
                  <a:pt x="21600" y="9671"/>
                  <a:pt x="21600" y="21600"/>
                </a:cubicBezTo>
              </a:path>
            </a:pathLst>
          </a:custGeom>
          <a:ln w="127000" cap="rnd">
            <a:solidFill>
              <a:srgbClr val="9EA562"/>
            </a:solidFill>
            <a:miter/>
          </a:ln>
        </p:spPr>
        <p:txBody>
          <a:bodyPr lIns="50800" tIns="50800" rIns="50800" bIns="50800" anchor="ctr"/>
          <a:lstStyle/>
          <a:p>
            <a:pPr defTabSz="1828800">
              <a:defRPr sz="3600">
                <a:solidFill>
                  <a:srgbClr val="05050F"/>
                </a:solidFill>
                <a:latin typeface="Nexa Bold"/>
                <a:ea typeface="Nexa Bold"/>
                <a:cs typeface="Nexa Bold"/>
                <a:sym typeface="Nexa Bold"/>
              </a:defRPr>
            </a:pPr>
          </a:p>
        </p:txBody>
      </p:sp>
      <p:sp>
        <p:nvSpPr>
          <p:cNvPr id="602" name="fill line"/>
          <p:cNvSpPr/>
          <p:nvPr/>
        </p:nvSpPr>
        <p:spPr>
          <a:xfrm>
            <a:off x="12151021" y="4361915"/>
            <a:ext cx="5015306" cy="25076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4835" y="0"/>
                  <a:pt x="10800" y="0"/>
                </a:cubicBezTo>
                <a:cubicBezTo>
                  <a:pt x="16765" y="0"/>
                  <a:pt x="21600" y="9671"/>
                  <a:pt x="21600" y="21600"/>
                </a:cubicBezTo>
              </a:path>
            </a:pathLst>
          </a:custGeom>
          <a:ln w="127000" cap="rnd">
            <a:solidFill>
              <a:srgbClr val="FFA041"/>
            </a:solidFill>
            <a:miter/>
          </a:ln>
        </p:spPr>
        <p:txBody>
          <a:bodyPr lIns="50800" tIns="50800" rIns="50800" bIns="50800" anchor="ctr"/>
          <a:lstStyle/>
          <a:p>
            <a:pPr defTabSz="1828800">
              <a:defRPr sz="3600">
                <a:solidFill>
                  <a:srgbClr val="05050F"/>
                </a:solidFill>
                <a:latin typeface="Nexa Bold"/>
                <a:ea typeface="Nexa Bold"/>
                <a:cs typeface="Nexa Bold"/>
                <a:sym typeface="Nexa Bold"/>
              </a:defRPr>
            </a:pPr>
          </a:p>
        </p:txBody>
      </p:sp>
      <p:sp>
        <p:nvSpPr>
          <p:cNvPr id="603" name="Circle"/>
          <p:cNvSpPr/>
          <p:nvPr/>
        </p:nvSpPr>
        <p:spPr>
          <a:xfrm>
            <a:off x="7561666" y="4773167"/>
            <a:ext cx="4163359" cy="4169667"/>
          </a:xfrm>
          <a:prstGeom prst="ellipse">
            <a:avLst/>
          </a:prstGeom>
          <a:solidFill>
            <a:srgbClr val="EFEFF5"/>
          </a:solidFill>
          <a:ln w="12700">
            <a:miter lim="400000"/>
          </a:ln>
        </p:spPr>
        <p:txBody>
          <a:bodyPr lIns="50800" tIns="50800" rIns="50800" bIns="50800"/>
          <a:lstStyle/>
          <a:p>
            <a:pPr defTabSz="1828800">
              <a:lnSpc>
                <a:spcPct val="110000"/>
              </a:lnSpc>
              <a:spcBef>
                <a:spcPts val="2400"/>
              </a:spcBef>
              <a:defRPr sz="3600">
                <a:solidFill>
                  <a:srgbClr val="FFFFFF"/>
                </a:solidFill>
                <a:latin typeface="Nexa Bold"/>
                <a:ea typeface="Nexa Bold"/>
                <a:cs typeface="Nexa Bold"/>
                <a:sym typeface="Nexa Bold"/>
              </a:defRPr>
            </a:pPr>
          </a:p>
        </p:txBody>
      </p:sp>
      <p:sp>
        <p:nvSpPr>
          <p:cNvPr id="604" name="Circle"/>
          <p:cNvSpPr/>
          <p:nvPr/>
        </p:nvSpPr>
        <p:spPr>
          <a:xfrm>
            <a:off x="12576967" y="4773167"/>
            <a:ext cx="4163359" cy="4169667"/>
          </a:xfrm>
          <a:prstGeom prst="ellipse">
            <a:avLst/>
          </a:prstGeom>
          <a:solidFill>
            <a:srgbClr val="FF784B"/>
          </a:solidFill>
          <a:ln w="12700">
            <a:miter lim="400000"/>
          </a:ln>
          <a:effectLst>
            <a:outerShdw sx="100000" sy="100000" kx="0" ky="0" algn="b" rotWithShape="0" blurRad="1016000" dist="254000" dir="5400000">
              <a:srgbClr val="FF784B">
                <a:alpha val="40000"/>
              </a:srgbClr>
            </a:outerShdw>
          </a:effectLst>
        </p:spPr>
        <p:txBody>
          <a:bodyPr lIns="50800" tIns="50800" rIns="50800" bIns="50800"/>
          <a:lstStyle/>
          <a:p>
            <a:pPr defTabSz="1828800">
              <a:lnSpc>
                <a:spcPct val="110000"/>
              </a:lnSpc>
              <a:spcBef>
                <a:spcPts val="2400"/>
              </a:spcBef>
              <a:defRPr sz="3600">
                <a:solidFill>
                  <a:srgbClr val="FFFFFF"/>
                </a:solidFill>
                <a:latin typeface="Nexa Bold"/>
                <a:ea typeface="Nexa Bold"/>
                <a:cs typeface="Nexa Bold"/>
                <a:sym typeface="Nexa Bold"/>
              </a:defRPr>
            </a:pPr>
          </a:p>
        </p:txBody>
      </p:sp>
      <p:grpSp>
        <p:nvGrpSpPr>
          <p:cNvPr id="607" name="dot shape"/>
          <p:cNvGrpSpPr/>
          <p:nvPr/>
        </p:nvGrpSpPr>
        <p:grpSpPr>
          <a:xfrm>
            <a:off x="8222652" y="4081818"/>
            <a:ext cx="1245628" cy="1029323"/>
            <a:chOff x="0" y="-1"/>
            <a:chExt cx="1245627" cy="1029322"/>
          </a:xfrm>
        </p:grpSpPr>
        <p:sp>
          <p:nvSpPr>
            <p:cNvPr id="605" name="Freeform: Shape 25"/>
            <p:cNvSpPr/>
            <p:nvPr/>
          </p:nvSpPr>
          <p:spPr>
            <a:xfrm flipH="1" rot="19308926">
              <a:off x="-2917" y="317838"/>
              <a:ext cx="1164531" cy="3936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5565" y="12600"/>
                    <a:pt x="11130" y="3600"/>
                    <a:pt x="21600" y="0"/>
                  </a:cubicBezTo>
                </a:path>
              </a:pathLst>
            </a:custGeom>
            <a:noFill/>
            <a:ln w="127000" cap="rnd">
              <a:solidFill>
                <a:srgbClr val="3CD278">
                  <a:alpha val="25000"/>
                </a:srgbClr>
              </a:solidFill>
              <a:prstDash val="solid"/>
              <a:miter lim="800000"/>
            </a:ln>
            <a:effectLst/>
          </p:spPr>
          <p:txBody>
            <a:bodyPr wrap="square" lIns="50800" tIns="50800" rIns="50800" bIns="50800" numCol="1" anchor="ctr">
              <a:noAutofit/>
            </a:bodyPr>
            <a:lstStyle/>
            <a:p>
              <a:pPr defTabSz="1828800">
                <a:defRPr sz="3600">
                  <a:solidFill>
                    <a:srgbClr val="FFFFFF"/>
                  </a:solidFill>
                  <a:latin typeface="Nexa Bold"/>
                  <a:ea typeface="Nexa Bold"/>
                  <a:cs typeface="Nexa Bold"/>
                  <a:sym typeface="Nexa Bold"/>
                </a:defRPr>
              </a:pPr>
            </a:p>
          </p:txBody>
        </p:sp>
        <p:sp>
          <p:nvSpPr>
            <p:cNvPr id="606" name="Oval 27"/>
            <p:cNvSpPr/>
            <p:nvPr/>
          </p:nvSpPr>
          <p:spPr>
            <a:xfrm flipH="1" rot="19308926">
              <a:off x="1091735" y="254908"/>
              <a:ext cx="128019" cy="128019"/>
            </a:xfrm>
            <a:prstGeom prst="ellipse">
              <a:avLst/>
            </a:prstGeom>
            <a:solidFill>
              <a:srgbClr val="3CD278"/>
            </a:solidFill>
            <a:ln w="12700" cap="flat">
              <a:noFill/>
              <a:miter lim="400000"/>
            </a:ln>
            <a:effectLst/>
          </p:spPr>
          <p:txBody>
            <a:bodyPr wrap="square" lIns="50800" tIns="50800" rIns="50800" bIns="50800" numCol="1" anchor="ctr">
              <a:noAutofit/>
            </a:bodyPr>
            <a:lstStyle/>
            <a:p>
              <a:pPr defTabSz="1828800">
                <a:defRPr sz="3600">
                  <a:solidFill>
                    <a:srgbClr val="FFFFFF"/>
                  </a:solidFill>
                  <a:latin typeface="Nexa Bold"/>
                  <a:ea typeface="Nexa Bold"/>
                  <a:cs typeface="Nexa Bold"/>
                  <a:sym typeface="Nexa Bold"/>
                </a:defRPr>
              </a:pPr>
            </a:p>
          </p:txBody>
        </p:sp>
      </p:grpSp>
      <p:grpSp>
        <p:nvGrpSpPr>
          <p:cNvPr id="610" name="dot shape"/>
          <p:cNvGrpSpPr/>
          <p:nvPr/>
        </p:nvGrpSpPr>
        <p:grpSpPr>
          <a:xfrm>
            <a:off x="12653790" y="8192715"/>
            <a:ext cx="1043194" cy="1194866"/>
            <a:chOff x="0" y="0"/>
            <a:chExt cx="1043193" cy="1194865"/>
          </a:xfrm>
        </p:grpSpPr>
        <p:sp>
          <p:nvSpPr>
            <p:cNvPr id="608" name="Freeform: Shape 30"/>
            <p:cNvSpPr/>
            <p:nvPr/>
          </p:nvSpPr>
          <p:spPr>
            <a:xfrm rot="14264233">
              <a:off x="-105017" y="400610"/>
              <a:ext cx="1164531" cy="3936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5565" y="12600"/>
                    <a:pt x="11130" y="3600"/>
                    <a:pt x="21600" y="0"/>
                  </a:cubicBezTo>
                </a:path>
              </a:pathLst>
            </a:custGeom>
            <a:noFill/>
            <a:ln w="127000" cap="rnd">
              <a:solidFill>
                <a:srgbClr val="FF784B">
                  <a:alpha val="25000"/>
                </a:srgbClr>
              </a:solidFill>
              <a:prstDash val="solid"/>
              <a:miter lim="800000"/>
            </a:ln>
            <a:effectLst/>
          </p:spPr>
          <p:txBody>
            <a:bodyPr wrap="square" lIns="50800" tIns="50800" rIns="50800" bIns="50800" numCol="1" anchor="ctr">
              <a:noAutofit/>
            </a:bodyPr>
            <a:lstStyle/>
            <a:p>
              <a:pPr defTabSz="1828800">
                <a:defRPr sz="3600">
                  <a:solidFill>
                    <a:srgbClr val="FFFFFF"/>
                  </a:solidFill>
                  <a:latin typeface="Nexa Bold"/>
                  <a:ea typeface="Nexa Bold"/>
                  <a:cs typeface="Nexa Bold"/>
                  <a:sym typeface="Nexa Bold"/>
                </a:defRPr>
              </a:pPr>
            </a:p>
          </p:txBody>
        </p:sp>
        <p:sp>
          <p:nvSpPr>
            <p:cNvPr id="609" name="Oval 31"/>
            <p:cNvSpPr/>
            <p:nvPr/>
          </p:nvSpPr>
          <p:spPr>
            <a:xfrm rot="14264233">
              <a:off x="890888" y="910781"/>
              <a:ext cx="128019" cy="128019"/>
            </a:xfrm>
            <a:prstGeom prst="ellipse">
              <a:avLst/>
            </a:prstGeom>
            <a:solidFill>
              <a:srgbClr val="FF784B"/>
            </a:solidFill>
            <a:ln w="12700" cap="flat">
              <a:noFill/>
              <a:miter lim="400000"/>
            </a:ln>
            <a:effectLst/>
          </p:spPr>
          <p:txBody>
            <a:bodyPr wrap="square" lIns="50800" tIns="50800" rIns="50800" bIns="50800" numCol="1" anchor="ctr">
              <a:noAutofit/>
            </a:bodyPr>
            <a:lstStyle/>
            <a:p>
              <a:pPr defTabSz="1828800">
                <a:defRPr sz="3600">
                  <a:solidFill>
                    <a:srgbClr val="FFFFFF"/>
                  </a:solidFill>
                  <a:latin typeface="Nexa Bold"/>
                  <a:ea typeface="Nexa Bold"/>
                  <a:cs typeface="Nexa Bold"/>
                  <a:sym typeface="Nexa Bold"/>
                </a:defRPr>
              </a:pPr>
            </a:p>
          </p:txBody>
        </p:sp>
      </p:grpSp>
      <p:grpSp>
        <p:nvGrpSpPr>
          <p:cNvPr id="613" name="dot shape"/>
          <p:cNvGrpSpPr/>
          <p:nvPr/>
        </p:nvGrpSpPr>
        <p:grpSpPr>
          <a:xfrm>
            <a:off x="2243252" y="7999157"/>
            <a:ext cx="1215923" cy="968746"/>
            <a:chOff x="0" y="-1"/>
            <a:chExt cx="1215922" cy="968745"/>
          </a:xfrm>
        </p:grpSpPr>
        <p:sp>
          <p:nvSpPr>
            <p:cNvPr id="611" name="Freeform: Shape 33"/>
            <p:cNvSpPr/>
            <p:nvPr/>
          </p:nvSpPr>
          <p:spPr>
            <a:xfrm flipH="1" rot="12427528">
              <a:off x="25695" y="331269"/>
              <a:ext cx="1164531" cy="3936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5565" y="12600"/>
                    <a:pt x="11130" y="3600"/>
                    <a:pt x="21600" y="0"/>
                  </a:cubicBezTo>
                </a:path>
              </a:pathLst>
            </a:custGeom>
            <a:noFill/>
            <a:ln w="127000" cap="rnd">
              <a:solidFill>
                <a:srgbClr val="0056FB">
                  <a:alpha val="25000"/>
                </a:srgbClr>
              </a:solidFill>
              <a:prstDash val="solid"/>
              <a:miter lim="800000"/>
            </a:ln>
            <a:effectLst/>
          </p:spPr>
          <p:txBody>
            <a:bodyPr wrap="square" lIns="50800" tIns="50800" rIns="50800" bIns="50800" numCol="1" anchor="ctr">
              <a:noAutofit/>
            </a:bodyPr>
            <a:lstStyle/>
            <a:p>
              <a:pPr defTabSz="1828800">
                <a:defRPr sz="3600">
                  <a:solidFill>
                    <a:srgbClr val="FFFFFF"/>
                  </a:solidFill>
                  <a:latin typeface="Nexa Bold"/>
                  <a:ea typeface="Nexa Bold"/>
                  <a:cs typeface="Nexa Bold"/>
                  <a:sym typeface="Nexa Bold"/>
                </a:defRPr>
              </a:pPr>
            </a:p>
          </p:txBody>
        </p:sp>
        <p:sp>
          <p:nvSpPr>
            <p:cNvPr id="612" name="Oval 34"/>
            <p:cNvSpPr/>
            <p:nvPr/>
          </p:nvSpPr>
          <p:spPr>
            <a:xfrm flipH="1" rot="12427528">
              <a:off x="125338" y="22142"/>
              <a:ext cx="128019" cy="128019"/>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FFFFFF"/>
                  </a:solidFill>
                  <a:latin typeface="Nexa Bold"/>
                  <a:ea typeface="Nexa Bold"/>
                  <a:cs typeface="Nexa Bold"/>
                  <a:sym typeface="Nexa Bold"/>
                </a:defRPr>
              </a:pPr>
            </a:p>
          </p:txBody>
        </p:sp>
      </p:grpSp>
      <p:sp>
        <p:nvSpPr>
          <p:cNvPr id="614" name="Circle"/>
          <p:cNvSpPr/>
          <p:nvPr/>
        </p:nvSpPr>
        <p:spPr>
          <a:xfrm>
            <a:off x="2546363" y="4773167"/>
            <a:ext cx="4163359" cy="4169667"/>
          </a:xfrm>
          <a:prstGeom prst="ellipse">
            <a:avLst/>
          </a:prstGeom>
          <a:solidFill>
            <a:srgbClr val="EFEFF5"/>
          </a:solidFill>
          <a:ln w="12700">
            <a:miter lim="400000"/>
          </a:ln>
        </p:spPr>
        <p:txBody>
          <a:bodyPr lIns="50800" tIns="50800" rIns="50800" bIns="50800"/>
          <a:lstStyle/>
          <a:p>
            <a:pPr defTabSz="1828800">
              <a:lnSpc>
                <a:spcPct val="110000"/>
              </a:lnSpc>
              <a:spcBef>
                <a:spcPts val="2400"/>
              </a:spcBef>
              <a:defRPr sz="3600">
                <a:solidFill>
                  <a:srgbClr val="FFFFFF"/>
                </a:solidFill>
                <a:latin typeface="Nexa Bold"/>
                <a:ea typeface="Nexa Bold"/>
                <a:cs typeface="Nexa Bold"/>
                <a:sym typeface="Nexa Bold"/>
              </a:defRPr>
            </a:pPr>
          </a:p>
        </p:txBody>
      </p:sp>
      <p:sp>
        <p:nvSpPr>
          <p:cNvPr id="615" name="HOOK"/>
          <p:cNvSpPr txBox="1"/>
          <p:nvPr/>
        </p:nvSpPr>
        <p:spPr>
          <a:xfrm>
            <a:off x="3768611" y="7755184"/>
            <a:ext cx="1718785" cy="596901"/>
          </a:xfrm>
          <a:prstGeom prst="rect">
            <a:avLst/>
          </a:prstGeom>
          <a:solidFill>
            <a:srgbClr val="008AAB"/>
          </a:solidFill>
          <a:ln w="12700">
            <a:miter lim="400000"/>
          </a:ln>
          <a:extLst>
            <a:ext uri="{C572A759-6A51-4108-AA02-DFA0A04FC94B}">
              <ma14:wrappingTextBoxFlag xmlns:ma14="http://schemas.microsoft.com/office/mac/drawingml/2011/main" val="1"/>
            </a:ext>
          </a:extLst>
        </p:spPr>
        <p:txBody>
          <a:bodyPr lIns="0" tIns="0" rIns="0" bIns="0">
            <a:spAutoFit/>
          </a:bodyPr>
          <a:lstStyle>
            <a:lvl1pPr defTabSz="1219200">
              <a:lnSpc>
                <a:spcPct val="110000"/>
              </a:lnSpc>
              <a:spcBef>
                <a:spcPts val="1600"/>
              </a:spcBef>
              <a:defRPr sz="4100">
                <a:solidFill>
                  <a:srgbClr val="FFFFFF"/>
                </a:solidFill>
                <a:latin typeface="Franklin Gothic Medium"/>
                <a:ea typeface="Franklin Gothic Medium"/>
                <a:cs typeface="Franklin Gothic Medium"/>
                <a:sym typeface="Franklin Gothic Medium"/>
              </a:defRPr>
            </a:lvl1pPr>
          </a:lstStyle>
          <a:p>
            <a:pPr/>
            <a:r>
              <a:t>HOOK</a:t>
            </a:r>
          </a:p>
        </p:txBody>
      </p:sp>
      <p:sp>
        <p:nvSpPr>
          <p:cNvPr id="616" name="Google Shape;5787;p83"/>
          <p:cNvSpPr/>
          <p:nvPr/>
        </p:nvSpPr>
        <p:spPr>
          <a:xfrm>
            <a:off x="3705533" y="5486665"/>
            <a:ext cx="1844888" cy="1845038"/>
          </a:xfrm>
          <a:custGeom>
            <a:avLst/>
            <a:gdLst/>
            <a:ahLst/>
            <a:cxnLst>
              <a:cxn ang="0">
                <a:pos x="wd2" y="hd2"/>
              </a:cxn>
              <a:cxn ang="5400000">
                <a:pos x="wd2" y="hd2"/>
              </a:cxn>
              <a:cxn ang="10800000">
                <a:pos x="wd2" y="hd2"/>
              </a:cxn>
              <a:cxn ang="16200000">
                <a:pos x="wd2" y="hd2"/>
              </a:cxn>
            </a:cxnLst>
            <a:rect l="0" t="0" r="r" b="b"/>
            <a:pathLst>
              <a:path w="21317" h="21600" fill="norm" stroke="1" extrusionOk="0">
                <a:moveTo>
                  <a:pt x="21037" y="9882"/>
                </a:moveTo>
                <a:cubicBezTo>
                  <a:pt x="20475" y="9121"/>
                  <a:pt x="19287" y="9058"/>
                  <a:pt x="18036" y="9691"/>
                </a:cubicBezTo>
                <a:cubicBezTo>
                  <a:pt x="16692" y="8836"/>
                  <a:pt x="14848" y="8361"/>
                  <a:pt x="12879" y="8361"/>
                </a:cubicBezTo>
                <a:cubicBezTo>
                  <a:pt x="8846" y="8361"/>
                  <a:pt x="5689" y="10293"/>
                  <a:pt x="5689" y="12795"/>
                </a:cubicBezTo>
                <a:cubicBezTo>
                  <a:pt x="5689" y="15297"/>
                  <a:pt x="8846" y="17229"/>
                  <a:pt x="12879" y="17229"/>
                </a:cubicBezTo>
                <a:cubicBezTo>
                  <a:pt x="14848" y="17229"/>
                  <a:pt x="16692" y="16754"/>
                  <a:pt x="18036" y="15899"/>
                </a:cubicBezTo>
                <a:cubicBezTo>
                  <a:pt x="19287" y="16533"/>
                  <a:pt x="20475" y="16469"/>
                  <a:pt x="21037" y="15709"/>
                </a:cubicBezTo>
                <a:cubicBezTo>
                  <a:pt x="21600" y="14949"/>
                  <a:pt x="21287" y="13777"/>
                  <a:pt x="20350" y="12795"/>
                </a:cubicBezTo>
                <a:cubicBezTo>
                  <a:pt x="21287" y="11813"/>
                  <a:pt x="21569" y="10642"/>
                  <a:pt x="21037" y="9882"/>
                </a:cubicBezTo>
                <a:close/>
                <a:moveTo>
                  <a:pt x="6721" y="12827"/>
                </a:moveTo>
                <a:cubicBezTo>
                  <a:pt x="6721" y="11402"/>
                  <a:pt x="8471" y="10135"/>
                  <a:pt x="10816" y="9691"/>
                </a:cubicBezTo>
                <a:cubicBezTo>
                  <a:pt x="11316" y="10167"/>
                  <a:pt x="12660" y="11687"/>
                  <a:pt x="12566" y="13365"/>
                </a:cubicBezTo>
                <a:cubicBezTo>
                  <a:pt x="12504" y="14347"/>
                  <a:pt x="11910" y="15234"/>
                  <a:pt x="10847" y="16026"/>
                </a:cubicBezTo>
                <a:cubicBezTo>
                  <a:pt x="8502" y="15519"/>
                  <a:pt x="6721" y="14252"/>
                  <a:pt x="6721" y="12827"/>
                </a:cubicBezTo>
                <a:close/>
                <a:moveTo>
                  <a:pt x="19224" y="13239"/>
                </a:moveTo>
                <a:cubicBezTo>
                  <a:pt x="20068" y="13967"/>
                  <a:pt x="20381" y="14791"/>
                  <a:pt x="20162" y="15107"/>
                </a:cubicBezTo>
                <a:cubicBezTo>
                  <a:pt x="19943" y="15392"/>
                  <a:pt x="19131" y="15361"/>
                  <a:pt x="18255" y="14854"/>
                </a:cubicBezTo>
                <a:cubicBezTo>
                  <a:pt x="18068" y="14759"/>
                  <a:pt x="17849" y="14759"/>
                  <a:pt x="17693" y="14886"/>
                </a:cubicBezTo>
                <a:cubicBezTo>
                  <a:pt x="16505" y="15709"/>
                  <a:pt x="14754" y="16184"/>
                  <a:pt x="12879" y="16184"/>
                </a:cubicBezTo>
                <a:cubicBezTo>
                  <a:pt x="12691" y="16184"/>
                  <a:pt x="12504" y="16184"/>
                  <a:pt x="12347" y="16184"/>
                </a:cubicBezTo>
                <a:cubicBezTo>
                  <a:pt x="13160" y="15361"/>
                  <a:pt x="13629" y="14442"/>
                  <a:pt x="13660" y="13429"/>
                </a:cubicBezTo>
                <a:cubicBezTo>
                  <a:pt x="13754" y="11813"/>
                  <a:pt x="12847" y="10388"/>
                  <a:pt x="12129" y="9533"/>
                </a:cubicBezTo>
                <a:cubicBezTo>
                  <a:pt x="12379" y="9501"/>
                  <a:pt x="12629" y="9501"/>
                  <a:pt x="12879" y="9501"/>
                </a:cubicBezTo>
                <a:cubicBezTo>
                  <a:pt x="14754" y="9501"/>
                  <a:pt x="16536" y="9977"/>
                  <a:pt x="17693" y="10800"/>
                </a:cubicBezTo>
                <a:cubicBezTo>
                  <a:pt x="17849" y="10927"/>
                  <a:pt x="18099" y="10927"/>
                  <a:pt x="18255" y="10832"/>
                </a:cubicBezTo>
                <a:cubicBezTo>
                  <a:pt x="19131" y="10293"/>
                  <a:pt x="19943" y="10262"/>
                  <a:pt x="20162" y="10578"/>
                </a:cubicBezTo>
                <a:cubicBezTo>
                  <a:pt x="20381" y="10895"/>
                  <a:pt x="20068" y="11750"/>
                  <a:pt x="19224" y="12447"/>
                </a:cubicBezTo>
                <a:cubicBezTo>
                  <a:pt x="19099" y="12542"/>
                  <a:pt x="19037" y="12700"/>
                  <a:pt x="19037" y="12859"/>
                </a:cubicBezTo>
                <a:cubicBezTo>
                  <a:pt x="19037" y="12985"/>
                  <a:pt x="19099" y="13144"/>
                  <a:pt x="19224" y="13239"/>
                </a:cubicBezTo>
                <a:close/>
                <a:moveTo>
                  <a:pt x="10128" y="11877"/>
                </a:moveTo>
                <a:cubicBezTo>
                  <a:pt x="10128" y="12289"/>
                  <a:pt x="9784" y="12637"/>
                  <a:pt x="9378" y="12637"/>
                </a:cubicBezTo>
                <a:cubicBezTo>
                  <a:pt x="8971" y="12637"/>
                  <a:pt x="8627" y="12289"/>
                  <a:pt x="8627" y="11877"/>
                </a:cubicBezTo>
                <a:cubicBezTo>
                  <a:pt x="8627" y="11465"/>
                  <a:pt x="8971" y="11117"/>
                  <a:pt x="9378" y="11117"/>
                </a:cubicBezTo>
                <a:cubicBezTo>
                  <a:pt x="9784" y="11117"/>
                  <a:pt x="10128" y="11465"/>
                  <a:pt x="10128" y="11877"/>
                </a:cubicBezTo>
                <a:close/>
                <a:moveTo>
                  <a:pt x="5814" y="18465"/>
                </a:moveTo>
                <a:cubicBezTo>
                  <a:pt x="5908" y="18750"/>
                  <a:pt x="5783" y="19066"/>
                  <a:pt x="5502" y="19161"/>
                </a:cubicBezTo>
                <a:lnTo>
                  <a:pt x="5283" y="19256"/>
                </a:lnTo>
                <a:cubicBezTo>
                  <a:pt x="5095" y="20587"/>
                  <a:pt x="4001" y="21600"/>
                  <a:pt x="2657" y="21600"/>
                </a:cubicBezTo>
                <a:cubicBezTo>
                  <a:pt x="1188" y="21600"/>
                  <a:pt x="0" y="20396"/>
                  <a:pt x="0" y="18908"/>
                </a:cubicBezTo>
                <a:lnTo>
                  <a:pt x="0" y="538"/>
                </a:lnTo>
                <a:cubicBezTo>
                  <a:pt x="0" y="253"/>
                  <a:pt x="250" y="0"/>
                  <a:pt x="531" y="0"/>
                </a:cubicBezTo>
                <a:cubicBezTo>
                  <a:pt x="813" y="0"/>
                  <a:pt x="1063" y="253"/>
                  <a:pt x="1063" y="538"/>
                </a:cubicBezTo>
                <a:lnTo>
                  <a:pt x="1063" y="18908"/>
                </a:lnTo>
                <a:cubicBezTo>
                  <a:pt x="1063" y="19795"/>
                  <a:pt x="1782" y="20523"/>
                  <a:pt x="2657" y="20523"/>
                </a:cubicBezTo>
                <a:cubicBezTo>
                  <a:pt x="3251" y="20523"/>
                  <a:pt x="3751" y="20206"/>
                  <a:pt x="4032" y="19731"/>
                </a:cubicBezTo>
                <a:lnTo>
                  <a:pt x="3439" y="19953"/>
                </a:lnTo>
                <a:cubicBezTo>
                  <a:pt x="3376" y="19985"/>
                  <a:pt x="3313" y="19985"/>
                  <a:pt x="3251" y="19985"/>
                </a:cubicBezTo>
                <a:cubicBezTo>
                  <a:pt x="3032" y="19985"/>
                  <a:pt x="2845" y="19858"/>
                  <a:pt x="2751" y="19636"/>
                </a:cubicBezTo>
                <a:cubicBezTo>
                  <a:pt x="2657" y="19351"/>
                  <a:pt x="2782" y="19035"/>
                  <a:pt x="3063" y="18940"/>
                </a:cubicBezTo>
                <a:lnTo>
                  <a:pt x="5126" y="18179"/>
                </a:lnTo>
                <a:cubicBezTo>
                  <a:pt x="5408" y="18053"/>
                  <a:pt x="5720" y="18211"/>
                  <a:pt x="5814" y="18465"/>
                </a:cubicBezTo>
                <a:close/>
                <a:moveTo>
                  <a:pt x="8346" y="4687"/>
                </a:moveTo>
                <a:cubicBezTo>
                  <a:pt x="9628" y="4687"/>
                  <a:pt x="10659" y="3642"/>
                  <a:pt x="10659" y="2344"/>
                </a:cubicBezTo>
                <a:cubicBezTo>
                  <a:pt x="10659" y="1045"/>
                  <a:pt x="9628" y="0"/>
                  <a:pt x="8346" y="0"/>
                </a:cubicBezTo>
                <a:cubicBezTo>
                  <a:pt x="7065" y="0"/>
                  <a:pt x="6033" y="1045"/>
                  <a:pt x="6033" y="2344"/>
                </a:cubicBezTo>
                <a:cubicBezTo>
                  <a:pt x="6033" y="3642"/>
                  <a:pt x="7065" y="4687"/>
                  <a:pt x="8346" y="4687"/>
                </a:cubicBezTo>
                <a:close/>
                <a:moveTo>
                  <a:pt x="8346" y="1077"/>
                </a:moveTo>
                <a:cubicBezTo>
                  <a:pt x="9034" y="1077"/>
                  <a:pt x="9597" y="1647"/>
                  <a:pt x="9597" y="2344"/>
                </a:cubicBezTo>
                <a:cubicBezTo>
                  <a:pt x="9597" y="3040"/>
                  <a:pt x="9034" y="3611"/>
                  <a:pt x="8346" y="3611"/>
                </a:cubicBezTo>
                <a:cubicBezTo>
                  <a:pt x="7658" y="3611"/>
                  <a:pt x="7096" y="3040"/>
                  <a:pt x="7096" y="2344"/>
                </a:cubicBezTo>
                <a:cubicBezTo>
                  <a:pt x="7096" y="1647"/>
                  <a:pt x="7658" y="1077"/>
                  <a:pt x="8346" y="1077"/>
                </a:cubicBezTo>
                <a:close/>
                <a:moveTo>
                  <a:pt x="3720" y="6049"/>
                </a:moveTo>
                <a:cubicBezTo>
                  <a:pt x="4751" y="6049"/>
                  <a:pt x="5595" y="5194"/>
                  <a:pt x="5595" y="4149"/>
                </a:cubicBezTo>
                <a:cubicBezTo>
                  <a:pt x="5595" y="3104"/>
                  <a:pt x="4751" y="2249"/>
                  <a:pt x="3720" y="2249"/>
                </a:cubicBezTo>
                <a:cubicBezTo>
                  <a:pt x="2688" y="2249"/>
                  <a:pt x="1844" y="3104"/>
                  <a:pt x="1844" y="4149"/>
                </a:cubicBezTo>
                <a:cubicBezTo>
                  <a:pt x="1844" y="5194"/>
                  <a:pt x="2688" y="6049"/>
                  <a:pt x="3720" y="6049"/>
                </a:cubicBezTo>
                <a:close/>
                <a:moveTo>
                  <a:pt x="3720" y="3326"/>
                </a:moveTo>
                <a:cubicBezTo>
                  <a:pt x="4157" y="3326"/>
                  <a:pt x="4533" y="3674"/>
                  <a:pt x="4533" y="4149"/>
                </a:cubicBezTo>
                <a:cubicBezTo>
                  <a:pt x="4533" y="4624"/>
                  <a:pt x="4189" y="4972"/>
                  <a:pt x="3720" y="4972"/>
                </a:cubicBezTo>
                <a:cubicBezTo>
                  <a:pt x="3282" y="4972"/>
                  <a:pt x="2907" y="4624"/>
                  <a:pt x="2907" y="4149"/>
                </a:cubicBezTo>
                <a:cubicBezTo>
                  <a:pt x="2907" y="3674"/>
                  <a:pt x="3282" y="3326"/>
                  <a:pt x="3720" y="3326"/>
                </a:cubicBezTo>
                <a:close/>
                <a:moveTo>
                  <a:pt x="3470" y="8425"/>
                </a:moveTo>
                <a:cubicBezTo>
                  <a:pt x="3470" y="9311"/>
                  <a:pt x="4189" y="10040"/>
                  <a:pt x="5064" y="10040"/>
                </a:cubicBezTo>
                <a:cubicBezTo>
                  <a:pt x="5939" y="10040"/>
                  <a:pt x="6658" y="9311"/>
                  <a:pt x="6658" y="8425"/>
                </a:cubicBezTo>
                <a:cubicBezTo>
                  <a:pt x="6658" y="7538"/>
                  <a:pt x="5939" y="6809"/>
                  <a:pt x="5064" y="6809"/>
                </a:cubicBezTo>
                <a:cubicBezTo>
                  <a:pt x="4189" y="6809"/>
                  <a:pt x="3470" y="7538"/>
                  <a:pt x="3470" y="8425"/>
                </a:cubicBezTo>
                <a:close/>
                <a:moveTo>
                  <a:pt x="5595" y="8425"/>
                </a:moveTo>
                <a:cubicBezTo>
                  <a:pt x="5595" y="8710"/>
                  <a:pt x="5345" y="8963"/>
                  <a:pt x="5064" y="8963"/>
                </a:cubicBezTo>
                <a:cubicBezTo>
                  <a:pt x="4783" y="8963"/>
                  <a:pt x="4533" y="8710"/>
                  <a:pt x="4533" y="8425"/>
                </a:cubicBezTo>
                <a:cubicBezTo>
                  <a:pt x="4533" y="8140"/>
                  <a:pt x="4783" y="7886"/>
                  <a:pt x="5064" y="7886"/>
                </a:cubicBezTo>
                <a:cubicBezTo>
                  <a:pt x="5345" y="7886"/>
                  <a:pt x="5595" y="8140"/>
                  <a:pt x="5595" y="8425"/>
                </a:cubicBezTo>
                <a:close/>
              </a:path>
            </a:pathLst>
          </a:custGeom>
          <a:solidFill>
            <a:srgbClr val="008AAB"/>
          </a:solidFill>
          <a:ln w="12700">
            <a:miter lim="400000"/>
          </a:ln>
        </p:spPr>
        <p:txBody>
          <a:bodyPr lIns="50800" tIns="50800" rIns="50800" bIns="50800" anchor="ctr"/>
          <a:lstStyle/>
          <a:p>
            <a:pPr algn="l" defTabSz="1219200">
              <a:defRPr sz="1000">
                <a:solidFill>
                  <a:srgbClr val="000000"/>
                </a:solidFill>
                <a:latin typeface="Calibri"/>
                <a:ea typeface="Calibri"/>
                <a:cs typeface="Calibri"/>
                <a:sym typeface="Calibri"/>
              </a:defRPr>
            </a:pPr>
          </a:p>
        </p:txBody>
      </p:sp>
      <p:sp>
        <p:nvSpPr>
          <p:cNvPr id="617" name="Google Shape;5234;p74"/>
          <p:cNvSpPr/>
          <p:nvPr/>
        </p:nvSpPr>
        <p:spPr>
          <a:xfrm>
            <a:off x="8907502" y="5440443"/>
            <a:ext cx="1471747" cy="1845016"/>
          </a:xfrm>
          <a:custGeom>
            <a:avLst/>
            <a:gdLst/>
            <a:ahLst/>
            <a:cxnLst>
              <a:cxn ang="0">
                <a:pos x="wd2" y="hd2"/>
              </a:cxn>
              <a:cxn ang="5400000">
                <a:pos x="wd2" y="hd2"/>
              </a:cxn>
              <a:cxn ang="10800000">
                <a:pos x="wd2" y="hd2"/>
              </a:cxn>
              <a:cxn ang="16200000">
                <a:pos x="wd2" y="hd2"/>
              </a:cxn>
            </a:cxnLst>
            <a:rect l="0" t="0" r="r" b="b"/>
            <a:pathLst>
              <a:path w="21549" h="21583" fill="norm" stroke="1" extrusionOk="0">
                <a:moveTo>
                  <a:pt x="20906" y="0"/>
                </a:moveTo>
                <a:lnTo>
                  <a:pt x="665" y="0"/>
                </a:lnTo>
                <a:cubicBezTo>
                  <a:pt x="289" y="0"/>
                  <a:pt x="0" y="231"/>
                  <a:pt x="0" y="531"/>
                </a:cubicBezTo>
                <a:lnTo>
                  <a:pt x="0" y="19405"/>
                </a:lnTo>
                <a:cubicBezTo>
                  <a:pt x="0" y="19706"/>
                  <a:pt x="289" y="19937"/>
                  <a:pt x="665" y="19937"/>
                </a:cubicBezTo>
                <a:lnTo>
                  <a:pt x="13475" y="19937"/>
                </a:lnTo>
                <a:lnTo>
                  <a:pt x="13475" y="21022"/>
                </a:lnTo>
                <a:cubicBezTo>
                  <a:pt x="13475" y="21184"/>
                  <a:pt x="13561" y="21323"/>
                  <a:pt x="13706" y="21438"/>
                </a:cubicBezTo>
                <a:cubicBezTo>
                  <a:pt x="13822" y="21531"/>
                  <a:pt x="13995" y="21577"/>
                  <a:pt x="14140" y="21577"/>
                </a:cubicBezTo>
                <a:cubicBezTo>
                  <a:pt x="14169" y="21577"/>
                  <a:pt x="14198" y="21577"/>
                  <a:pt x="14227" y="21577"/>
                </a:cubicBezTo>
                <a:lnTo>
                  <a:pt x="16164" y="21369"/>
                </a:lnTo>
                <a:lnTo>
                  <a:pt x="18101" y="21577"/>
                </a:lnTo>
                <a:cubicBezTo>
                  <a:pt x="18304" y="21600"/>
                  <a:pt x="18477" y="21554"/>
                  <a:pt x="18622" y="21438"/>
                </a:cubicBezTo>
                <a:cubicBezTo>
                  <a:pt x="18766" y="21346"/>
                  <a:pt x="18853" y="21184"/>
                  <a:pt x="18853" y="21022"/>
                </a:cubicBezTo>
                <a:lnTo>
                  <a:pt x="18853" y="19937"/>
                </a:lnTo>
                <a:lnTo>
                  <a:pt x="20877" y="19937"/>
                </a:lnTo>
                <a:cubicBezTo>
                  <a:pt x="21253" y="19937"/>
                  <a:pt x="21542" y="19706"/>
                  <a:pt x="21542" y="19405"/>
                </a:cubicBezTo>
                <a:lnTo>
                  <a:pt x="21542" y="531"/>
                </a:lnTo>
                <a:cubicBezTo>
                  <a:pt x="21600" y="254"/>
                  <a:pt x="21282" y="0"/>
                  <a:pt x="20906" y="0"/>
                </a:cubicBezTo>
                <a:close/>
                <a:moveTo>
                  <a:pt x="1359" y="1086"/>
                </a:moveTo>
                <a:lnTo>
                  <a:pt x="4742" y="1086"/>
                </a:lnTo>
                <a:lnTo>
                  <a:pt x="4742" y="18874"/>
                </a:lnTo>
                <a:lnTo>
                  <a:pt x="1359" y="18874"/>
                </a:lnTo>
                <a:lnTo>
                  <a:pt x="1359" y="1086"/>
                </a:lnTo>
                <a:close/>
                <a:moveTo>
                  <a:pt x="17552" y="20422"/>
                </a:moveTo>
                <a:lnTo>
                  <a:pt x="16280" y="20283"/>
                </a:lnTo>
                <a:cubicBezTo>
                  <a:pt x="16222" y="20283"/>
                  <a:pt x="16164" y="20283"/>
                  <a:pt x="16106" y="20283"/>
                </a:cubicBezTo>
                <a:lnTo>
                  <a:pt x="14834" y="20422"/>
                </a:lnTo>
                <a:lnTo>
                  <a:pt x="14834" y="19960"/>
                </a:lnTo>
                <a:lnTo>
                  <a:pt x="17523" y="19960"/>
                </a:lnTo>
                <a:lnTo>
                  <a:pt x="17523" y="20422"/>
                </a:lnTo>
                <a:close/>
                <a:moveTo>
                  <a:pt x="20241" y="18874"/>
                </a:moveTo>
                <a:lnTo>
                  <a:pt x="6072" y="18874"/>
                </a:lnTo>
                <a:lnTo>
                  <a:pt x="6072" y="1086"/>
                </a:lnTo>
                <a:lnTo>
                  <a:pt x="20241" y="1086"/>
                </a:lnTo>
                <a:lnTo>
                  <a:pt x="20241" y="18874"/>
                </a:lnTo>
                <a:close/>
                <a:moveTo>
                  <a:pt x="8761" y="8363"/>
                </a:moveTo>
                <a:cubicBezTo>
                  <a:pt x="8761" y="8062"/>
                  <a:pt x="9051" y="7831"/>
                  <a:pt x="9426" y="7831"/>
                </a:cubicBezTo>
                <a:lnTo>
                  <a:pt x="12116" y="7831"/>
                </a:lnTo>
                <a:lnTo>
                  <a:pt x="12116" y="5406"/>
                </a:lnTo>
                <a:cubicBezTo>
                  <a:pt x="12116" y="5105"/>
                  <a:pt x="12405" y="4874"/>
                  <a:pt x="12781" y="4874"/>
                </a:cubicBezTo>
                <a:cubicBezTo>
                  <a:pt x="13157" y="4874"/>
                  <a:pt x="13446" y="5105"/>
                  <a:pt x="13446" y="5406"/>
                </a:cubicBezTo>
                <a:lnTo>
                  <a:pt x="13446" y="7831"/>
                </a:lnTo>
                <a:lnTo>
                  <a:pt x="16135" y="7831"/>
                </a:lnTo>
                <a:cubicBezTo>
                  <a:pt x="16511" y="7831"/>
                  <a:pt x="16800" y="8062"/>
                  <a:pt x="16800" y="8363"/>
                </a:cubicBezTo>
                <a:cubicBezTo>
                  <a:pt x="16800" y="8663"/>
                  <a:pt x="16511" y="8894"/>
                  <a:pt x="16135" y="8894"/>
                </a:cubicBezTo>
                <a:lnTo>
                  <a:pt x="13446" y="8894"/>
                </a:lnTo>
                <a:lnTo>
                  <a:pt x="13446" y="14554"/>
                </a:lnTo>
                <a:cubicBezTo>
                  <a:pt x="13446" y="14854"/>
                  <a:pt x="13157" y="15085"/>
                  <a:pt x="12781" y="15085"/>
                </a:cubicBezTo>
                <a:cubicBezTo>
                  <a:pt x="12405" y="15085"/>
                  <a:pt x="12116" y="14854"/>
                  <a:pt x="12116" y="14554"/>
                </a:cubicBezTo>
                <a:lnTo>
                  <a:pt x="12116" y="8894"/>
                </a:lnTo>
                <a:lnTo>
                  <a:pt x="9426" y="8894"/>
                </a:lnTo>
                <a:cubicBezTo>
                  <a:pt x="9080" y="8917"/>
                  <a:pt x="8761" y="8663"/>
                  <a:pt x="8761" y="8363"/>
                </a:cubicBezTo>
                <a:close/>
              </a:path>
            </a:pathLst>
          </a:custGeom>
          <a:solidFill>
            <a:srgbClr val="00AF42"/>
          </a:solidFill>
          <a:ln w="12700">
            <a:miter lim="400000"/>
          </a:ln>
        </p:spPr>
        <p:txBody>
          <a:bodyPr lIns="50800" tIns="50800" rIns="50800" bIns="50800" anchor="ctr"/>
          <a:lstStyle/>
          <a:p>
            <a:pPr algn="l" defTabSz="1219200">
              <a:defRPr sz="1000">
                <a:solidFill>
                  <a:srgbClr val="000000"/>
                </a:solidFill>
                <a:latin typeface="Calibri"/>
                <a:ea typeface="Calibri"/>
                <a:cs typeface="Calibri"/>
                <a:sym typeface="Calibri"/>
              </a:defRPr>
            </a:pPr>
          </a:p>
        </p:txBody>
      </p:sp>
      <p:sp>
        <p:nvSpPr>
          <p:cNvPr id="618" name="BOOK"/>
          <p:cNvSpPr txBox="1"/>
          <p:nvPr/>
        </p:nvSpPr>
        <p:spPr>
          <a:xfrm>
            <a:off x="8783987" y="7755184"/>
            <a:ext cx="1718785" cy="596901"/>
          </a:xfrm>
          <a:prstGeom prst="rect">
            <a:avLst/>
          </a:prstGeom>
          <a:solidFill>
            <a:srgbClr val="00AF42"/>
          </a:solidFill>
          <a:ln w="12700">
            <a:miter lim="400000"/>
          </a:ln>
          <a:extLst>
            <a:ext uri="{C572A759-6A51-4108-AA02-DFA0A04FC94B}">
              <ma14:wrappingTextBoxFlag xmlns:ma14="http://schemas.microsoft.com/office/mac/drawingml/2011/main" val="1"/>
            </a:ext>
          </a:extLst>
        </p:spPr>
        <p:txBody>
          <a:bodyPr lIns="0" tIns="0" rIns="0" bIns="0">
            <a:spAutoFit/>
          </a:bodyPr>
          <a:lstStyle>
            <a:lvl1pPr defTabSz="1219200">
              <a:lnSpc>
                <a:spcPct val="110000"/>
              </a:lnSpc>
              <a:spcBef>
                <a:spcPts val="1600"/>
              </a:spcBef>
              <a:defRPr sz="4100">
                <a:solidFill>
                  <a:srgbClr val="FFFFFF"/>
                </a:solidFill>
                <a:latin typeface="Franklin Gothic Medium"/>
                <a:ea typeface="Franklin Gothic Medium"/>
                <a:cs typeface="Franklin Gothic Medium"/>
                <a:sym typeface="Franklin Gothic Medium"/>
              </a:defRPr>
            </a:lvl1pPr>
          </a:lstStyle>
          <a:p>
            <a:pPr/>
            <a:r>
              <a:t>BOOK</a:t>
            </a:r>
          </a:p>
        </p:txBody>
      </p:sp>
      <p:grpSp>
        <p:nvGrpSpPr>
          <p:cNvPr id="624" name="Group"/>
          <p:cNvGrpSpPr/>
          <p:nvPr/>
        </p:nvGrpSpPr>
        <p:grpSpPr>
          <a:xfrm>
            <a:off x="13860975" y="5569928"/>
            <a:ext cx="1595265" cy="1586068"/>
            <a:chOff x="0" y="0"/>
            <a:chExt cx="1595263" cy="1586066"/>
          </a:xfrm>
        </p:grpSpPr>
        <p:sp>
          <p:nvSpPr>
            <p:cNvPr id="619" name="Google Shape;2946;p36"/>
            <p:cNvSpPr/>
            <p:nvPr/>
          </p:nvSpPr>
          <p:spPr>
            <a:xfrm>
              <a:off x="0" y="-1"/>
              <a:ext cx="1062803" cy="10628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736"/>
                  </a:moveTo>
                  <a:cubicBezTo>
                    <a:pt x="21600" y="4795"/>
                    <a:pt x="16805" y="0"/>
                    <a:pt x="10736" y="0"/>
                  </a:cubicBezTo>
                  <a:cubicBezTo>
                    <a:pt x="4795" y="0"/>
                    <a:pt x="0" y="4795"/>
                    <a:pt x="0" y="10736"/>
                  </a:cubicBezTo>
                  <a:cubicBezTo>
                    <a:pt x="0" y="16805"/>
                    <a:pt x="4795" y="21600"/>
                    <a:pt x="10736" y="21600"/>
                  </a:cubicBezTo>
                  <a:cubicBezTo>
                    <a:pt x="16805" y="21600"/>
                    <a:pt x="21600" y="16805"/>
                    <a:pt x="21600" y="10736"/>
                  </a:cubicBezTo>
                  <a:close/>
                  <a:moveTo>
                    <a:pt x="10736" y="20200"/>
                  </a:moveTo>
                  <a:cubicBezTo>
                    <a:pt x="5602" y="20200"/>
                    <a:pt x="1400" y="15998"/>
                    <a:pt x="1400" y="10736"/>
                  </a:cubicBezTo>
                  <a:cubicBezTo>
                    <a:pt x="1400" y="5602"/>
                    <a:pt x="5602" y="1400"/>
                    <a:pt x="10736" y="1400"/>
                  </a:cubicBezTo>
                  <a:cubicBezTo>
                    <a:pt x="15998" y="1400"/>
                    <a:pt x="20200" y="5602"/>
                    <a:pt x="20200" y="10736"/>
                  </a:cubicBezTo>
                  <a:cubicBezTo>
                    <a:pt x="20200" y="15998"/>
                    <a:pt x="15998" y="20200"/>
                    <a:pt x="10736" y="20200"/>
                  </a:cubicBezTo>
                  <a:close/>
                </a:path>
              </a:pathLst>
            </a:custGeom>
            <a:solidFill>
              <a:srgbClr val="FFFFFF"/>
            </a:solidFill>
            <a:ln w="12700" cap="flat">
              <a:noFill/>
              <a:miter lim="400000"/>
            </a:ln>
            <a:effectLst/>
          </p:spPr>
          <p:txBody>
            <a:bodyPr wrap="square" lIns="50800" tIns="50800" rIns="50800" bIns="50800" numCol="1" anchor="ctr">
              <a:noAutofit/>
            </a:bodyPr>
            <a:lstStyle/>
            <a:p>
              <a:pPr algn="l" defTabSz="1219200">
                <a:defRPr>
                  <a:solidFill>
                    <a:srgbClr val="000000"/>
                  </a:solidFill>
                  <a:latin typeface="Calibri"/>
                  <a:ea typeface="Calibri"/>
                  <a:cs typeface="Calibri"/>
                  <a:sym typeface="Calibri"/>
                </a:defRPr>
              </a:pPr>
            </a:p>
          </p:txBody>
        </p:sp>
        <p:sp>
          <p:nvSpPr>
            <p:cNvPr id="620" name="Google Shape;2947;p36"/>
            <p:cNvSpPr/>
            <p:nvPr/>
          </p:nvSpPr>
          <p:spPr>
            <a:xfrm>
              <a:off x="146882" y="146880"/>
              <a:ext cx="769058" cy="7690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13" y="0"/>
                  </a:moveTo>
                  <a:cubicBezTo>
                    <a:pt x="4891" y="0"/>
                    <a:pt x="0" y="4949"/>
                    <a:pt x="0" y="10713"/>
                  </a:cubicBezTo>
                  <a:cubicBezTo>
                    <a:pt x="0" y="16651"/>
                    <a:pt x="4891" y="21600"/>
                    <a:pt x="10713" y="21600"/>
                  </a:cubicBezTo>
                  <a:cubicBezTo>
                    <a:pt x="16651" y="21600"/>
                    <a:pt x="21600" y="16651"/>
                    <a:pt x="21600" y="10713"/>
                  </a:cubicBezTo>
                  <a:cubicBezTo>
                    <a:pt x="21600" y="4949"/>
                    <a:pt x="16651" y="0"/>
                    <a:pt x="10713" y="0"/>
                  </a:cubicBezTo>
                  <a:close/>
                  <a:moveTo>
                    <a:pt x="10713" y="19679"/>
                  </a:moveTo>
                  <a:cubicBezTo>
                    <a:pt x="5764" y="19679"/>
                    <a:pt x="1921" y="15603"/>
                    <a:pt x="1921" y="10713"/>
                  </a:cubicBezTo>
                  <a:cubicBezTo>
                    <a:pt x="1921" y="5764"/>
                    <a:pt x="5764" y="1921"/>
                    <a:pt x="10713" y="1921"/>
                  </a:cubicBezTo>
                  <a:cubicBezTo>
                    <a:pt x="15603" y="1921"/>
                    <a:pt x="19679" y="5764"/>
                    <a:pt x="19679" y="10713"/>
                  </a:cubicBezTo>
                  <a:cubicBezTo>
                    <a:pt x="19679" y="15603"/>
                    <a:pt x="15603" y="19679"/>
                    <a:pt x="10713" y="19679"/>
                  </a:cubicBezTo>
                  <a:close/>
                </a:path>
              </a:pathLst>
            </a:custGeom>
            <a:solidFill>
              <a:srgbClr val="FFFFFF"/>
            </a:solidFill>
            <a:ln w="12700" cap="flat">
              <a:noFill/>
              <a:miter lim="400000"/>
            </a:ln>
            <a:effectLst/>
          </p:spPr>
          <p:txBody>
            <a:bodyPr wrap="square" lIns="50800" tIns="50800" rIns="50800" bIns="50800" numCol="1" anchor="ctr">
              <a:noAutofit/>
            </a:bodyPr>
            <a:lstStyle/>
            <a:p>
              <a:pPr algn="l" defTabSz="1219200">
                <a:defRPr>
                  <a:solidFill>
                    <a:srgbClr val="000000"/>
                  </a:solidFill>
                  <a:latin typeface="Calibri"/>
                  <a:ea typeface="Calibri"/>
                  <a:cs typeface="Calibri"/>
                  <a:sym typeface="Calibri"/>
                </a:defRPr>
              </a:pPr>
            </a:p>
          </p:txBody>
        </p:sp>
        <p:sp>
          <p:nvSpPr>
            <p:cNvPr id="621" name="Google Shape;2948;p36"/>
            <p:cNvSpPr/>
            <p:nvPr/>
          </p:nvSpPr>
          <p:spPr>
            <a:xfrm>
              <a:off x="839514" y="830394"/>
              <a:ext cx="755751" cy="755673"/>
            </a:xfrm>
            <a:custGeom>
              <a:avLst/>
              <a:gdLst/>
              <a:ahLst/>
              <a:cxnLst>
                <a:cxn ang="0">
                  <a:pos x="wd2" y="hd2"/>
                </a:cxn>
                <a:cxn ang="5400000">
                  <a:pos x="wd2" y="hd2"/>
                </a:cxn>
                <a:cxn ang="10800000">
                  <a:pos x="wd2" y="hd2"/>
                </a:cxn>
                <a:cxn ang="16200000">
                  <a:pos x="wd2" y="hd2"/>
                </a:cxn>
              </a:cxnLst>
              <a:rect l="0" t="0" r="r" b="b"/>
              <a:pathLst>
                <a:path w="21482" h="21481" fill="norm" stroke="1" extrusionOk="0">
                  <a:moveTo>
                    <a:pt x="20187" y="14281"/>
                  </a:moveTo>
                  <a:cubicBezTo>
                    <a:pt x="9417" y="4463"/>
                    <a:pt x="9417" y="4463"/>
                    <a:pt x="9417" y="4463"/>
                  </a:cubicBezTo>
                  <a:cubicBezTo>
                    <a:pt x="9593" y="4284"/>
                    <a:pt x="9593" y="4284"/>
                    <a:pt x="9593" y="4046"/>
                  </a:cubicBezTo>
                  <a:cubicBezTo>
                    <a:pt x="9593" y="3808"/>
                    <a:pt x="9417" y="3630"/>
                    <a:pt x="9417" y="3392"/>
                  </a:cubicBezTo>
                  <a:cubicBezTo>
                    <a:pt x="6180" y="357"/>
                    <a:pt x="6180" y="357"/>
                    <a:pt x="6180" y="357"/>
                  </a:cubicBezTo>
                  <a:cubicBezTo>
                    <a:pt x="5944" y="-119"/>
                    <a:pt x="5297" y="-119"/>
                    <a:pt x="4885" y="357"/>
                  </a:cubicBezTo>
                  <a:cubicBezTo>
                    <a:pt x="353" y="4939"/>
                    <a:pt x="353" y="4939"/>
                    <a:pt x="353" y="4939"/>
                  </a:cubicBezTo>
                  <a:cubicBezTo>
                    <a:pt x="-118" y="5355"/>
                    <a:pt x="-118" y="6010"/>
                    <a:pt x="353" y="6248"/>
                  </a:cubicBezTo>
                  <a:cubicBezTo>
                    <a:pt x="3354" y="9283"/>
                    <a:pt x="3354" y="9283"/>
                    <a:pt x="3354" y="9283"/>
                  </a:cubicBezTo>
                  <a:cubicBezTo>
                    <a:pt x="3590" y="9521"/>
                    <a:pt x="3766" y="9699"/>
                    <a:pt x="4002" y="9699"/>
                  </a:cubicBezTo>
                  <a:cubicBezTo>
                    <a:pt x="4237" y="9699"/>
                    <a:pt x="4414" y="9521"/>
                    <a:pt x="4414" y="9521"/>
                  </a:cubicBezTo>
                  <a:cubicBezTo>
                    <a:pt x="14360" y="20410"/>
                    <a:pt x="14360" y="20410"/>
                    <a:pt x="14360" y="20410"/>
                  </a:cubicBezTo>
                  <a:cubicBezTo>
                    <a:pt x="15008" y="21302"/>
                    <a:pt x="16067" y="21481"/>
                    <a:pt x="17186" y="21481"/>
                  </a:cubicBezTo>
                  <a:cubicBezTo>
                    <a:pt x="18245" y="21481"/>
                    <a:pt x="19304" y="21302"/>
                    <a:pt x="20187" y="20410"/>
                  </a:cubicBezTo>
                  <a:cubicBezTo>
                    <a:pt x="21070" y="19517"/>
                    <a:pt x="21482" y="18446"/>
                    <a:pt x="21482" y="17375"/>
                  </a:cubicBezTo>
                  <a:cubicBezTo>
                    <a:pt x="21482" y="16245"/>
                    <a:pt x="21070" y="15174"/>
                    <a:pt x="20187" y="14281"/>
                  </a:cubicBezTo>
                  <a:close/>
                  <a:moveTo>
                    <a:pt x="2295" y="5593"/>
                  </a:moveTo>
                  <a:cubicBezTo>
                    <a:pt x="5532" y="2321"/>
                    <a:pt x="5532" y="2321"/>
                    <a:pt x="5532" y="2321"/>
                  </a:cubicBezTo>
                  <a:cubicBezTo>
                    <a:pt x="7239" y="4046"/>
                    <a:pt x="7239" y="4046"/>
                    <a:pt x="7239" y="4046"/>
                  </a:cubicBezTo>
                  <a:cubicBezTo>
                    <a:pt x="4002" y="7319"/>
                    <a:pt x="4002" y="7319"/>
                    <a:pt x="4002" y="7319"/>
                  </a:cubicBezTo>
                  <a:lnTo>
                    <a:pt x="2295" y="5593"/>
                  </a:lnTo>
                  <a:close/>
                  <a:moveTo>
                    <a:pt x="18892" y="19101"/>
                  </a:moveTo>
                  <a:cubicBezTo>
                    <a:pt x="18010" y="19993"/>
                    <a:pt x="16538" y="19993"/>
                    <a:pt x="15655" y="19101"/>
                  </a:cubicBezTo>
                  <a:cubicBezTo>
                    <a:pt x="5944" y="8212"/>
                    <a:pt x="5944" y="8212"/>
                    <a:pt x="5944" y="8212"/>
                  </a:cubicBezTo>
                  <a:cubicBezTo>
                    <a:pt x="8298" y="5772"/>
                    <a:pt x="8298" y="5772"/>
                    <a:pt x="8298" y="5772"/>
                  </a:cubicBezTo>
                  <a:cubicBezTo>
                    <a:pt x="18892" y="15828"/>
                    <a:pt x="18892" y="15828"/>
                    <a:pt x="18892" y="15828"/>
                  </a:cubicBezTo>
                  <a:cubicBezTo>
                    <a:pt x="19304" y="16245"/>
                    <a:pt x="19540" y="16721"/>
                    <a:pt x="19540" y="17375"/>
                  </a:cubicBezTo>
                  <a:cubicBezTo>
                    <a:pt x="19540" y="18030"/>
                    <a:pt x="19304" y="18684"/>
                    <a:pt x="18892" y="19101"/>
                  </a:cubicBezTo>
                  <a:close/>
                </a:path>
              </a:pathLst>
            </a:custGeom>
            <a:solidFill>
              <a:srgbClr val="FFFFFF"/>
            </a:solidFill>
            <a:ln w="12700" cap="flat">
              <a:noFill/>
              <a:miter lim="400000"/>
            </a:ln>
            <a:effectLst/>
          </p:spPr>
          <p:txBody>
            <a:bodyPr wrap="square" lIns="50800" tIns="50800" rIns="50800" bIns="50800" numCol="1" anchor="ctr">
              <a:noAutofit/>
            </a:bodyPr>
            <a:lstStyle/>
            <a:p>
              <a:pPr algn="l" defTabSz="1219200">
                <a:defRPr>
                  <a:solidFill>
                    <a:srgbClr val="000000"/>
                  </a:solidFill>
                  <a:latin typeface="Calibri"/>
                  <a:ea typeface="Calibri"/>
                  <a:cs typeface="Calibri"/>
                  <a:sym typeface="Calibri"/>
                </a:defRPr>
              </a:pPr>
            </a:p>
          </p:txBody>
        </p:sp>
        <p:sp>
          <p:nvSpPr>
            <p:cNvPr id="622" name="Google Shape;2949;p36"/>
            <p:cNvSpPr/>
            <p:nvPr/>
          </p:nvSpPr>
          <p:spPr>
            <a:xfrm>
              <a:off x="422282" y="302943"/>
              <a:ext cx="218283" cy="3743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497" y="0"/>
                  </a:moveTo>
                  <a:cubicBezTo>
                    <a:pt x="4441" y="0"/>
                    <a:pt x="0" y="2640"/>
                    <a:pt x="0" y="6240"/>
                  </a:cubicBezTo>
                  <a:cubicBezTo>
                    <a:pt x="0" y="7560"/>
                    <a:pt x="1615" y="8400"/>
                    <a:pt x="3028" y="8400"/>
                  </a:cubicBezTo>
                  <a:cubicBezTo>
                    <a:pt x="5249" y="8400"/>
                    <a:pt x="6662" y="7560"/>
                    <a:pt x="6662" y="6240"/>
                  </a:cubicBezTo>
                  <a:cubicBezTo>
                    <a:pt x="6662" y="4920"/>
                    <a:pt x="8075" y="3960"/>
                    <a:pt x="10497" y="3960"/>
                  </a:cubicBezTo>
                  <a:cubicBezTo>
                    <a:pt x="12718" y="3960"/>
                    <a:pt x="14938" y="4920"/>
                    <a:pt x="14938" y="6240"/>
                  </a:cubicBezTo>
                  <a:cubicBezTo>
                    <a:pt x="14938" y="8400"/>
                    <a:pt x="14938" y="8400"/>
                    <a:pt x="14938" y="8400"/>
                  </a:cubicBezTo>
                  <a:cubicBezTo>
                    <a:pt x="14938" y="9240"/>
                    <a:pt x="14131" y="9720"/>
                    <a:pt x="13323" y="10200"/>
                  </a:cubicBezTo>
                  <a:cubicBezTo>
                    <a:pt x="8075" y="13680"/>
                    <a:pt x="8075" y="13680"/>
                    <a:pt x="8075" y="13680"/>
                  </a:cubicBezTo>
                  <a:cubicBezTo>
                    <a:pt x="7469" y="14160"/>
                    <a:pt x="7469" y="14520"/>
                    <a:pt x="7469" y="15000"/>
                  </a:cubicBezTo>
                  <a:cubicBezTo>
                    <a:pt x="7469" y="19440"/>
                    <a:pt x="7469" y="19440"/>
                    <a:pt x="7469" y="19440"/>
                  </a:cubicBezTo>
                  <a:cubicBezTo>
                    <a:pt x="7469" y="20760"/>
                    <a:pt x="8882" y="21600"/>
                    <a:pt x="10497" y="21600"/>
                  </a:cubicBezTo>
                  <a:cubicBezTo>
                    <a:pt x="12718" y="21600"/>
                    <a:pt x="14131" y="20760"/>
                    <a:pt x="14131" y="19440"/>
                  </a:cubicBezTo>
                  <a:cubicBezTo>
                    <a:pt x="14131" y="15840"/>
                    <a:pt x="14131" y="15840"/>
                    <a:pt x="14131" y="15840"/>
                  </a:cubicBezTo>
                  <a:cubicBezTo>
                    <a:pt x="18572" y="12840"/>
                    <a:pt x="18572" y="12840"/>
                    <a:pt x="18572" y="12840"/>
                  </a:cubicBezTo>
                  <a:cubicBezTo>
                    <a:pt x="19985" y="11520"/>
                    <a:pt x="21600" y="10200"/>
                    <a:pt x="21600" y="8400"/>
                  </a:cubicBezTo>
                  <a:cubicBezTo>
                    <a:pt x="21600" y="6240"/>
                    <a:pt x="21600" y="6240"/>
                    <a:pt x="21600" y="6240"/>
                  </a:cubicBezTo>
                  <a:cubicBezTo>
                    <a:pt x="21600" y="2640"/>
                    <a:pt x="16351" y="0"/>
                    <a:pt x="10497" y="0"/>
                  </a:cubicBezTo>
                </a:path>
              </a:pathLst>
            </a:custGeom>
            <a:solidFill>
              <a:srgbClr val="FFFFFF"/>
            </a:solidFill>
            <a:ln w="12700" cap="flat">
              <a:noFill/>
              <a:miter lim="400000"/>
            </a:ln>
            <a:effectLst/>
          </p:spPr>
          <p:txBody>
            <a:bodyPr wrap="square" lIns="50800" tIns="50800" rIns="50800" bIns="50800" numCol="1" anchor="ctr">
              <a:noAutofit/>
            </a:bodyPr>
            <a:lstStyle/>
            <a:p>
              <a:pPr algn="l" defTabSz="1219200">
                <a:defRPr>
                  <a:solidFill>
                    <a:srgbClr val="000000"/>
                  </a:solidFill>
                  <a:latin typeface="Calibri"/>
                  <a:ea typeface="Calibri"/>
                  <a:cs typeface="Calibri"/>
                  <a:sym typeface="Calibri"/>
                </a:defRPr>
              </a:pPr>
            </a:p>
          </p:txBody>
        </p:sp>
        <p:sp>
          <p:nvSpPr>
            <p:cNvPr id="623" name="Google Shape;2950;p36"/>
            <p:cNvSpPr/>
            <p:nvPr/>
          </p:nvSpPr>
          <p:spPr>
            <a:xfrm>
              <a:off x="495723" y="688509"/>
              <a:ext cx="71282" cy="804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818" y="0"/>
                  </a:moveTo>
                  <a:cubicBezTo>
                    <a:pt x="4582" y="0"/>
                    <a:pt x="0" y="4670"/>
                    <a:pt x="0" y="8757"/>
                  </a:cubicBezTo>
                  <a:cubicBezTo>
                    <a:pt x="0" y="12843"/>
                    <a:pt x="0" y="12843"/>
                    <a:pt x="0" y="12843"/>
                  </a:cubicBezTo>
                  <a:cubicBezTo>
                    <a:pt x="0" y="17514"/>
                    <a:pt x="4582" y="21600"/>
                    <a:pt x="9818" y="21600"/>
                  </a:cubicBezTo>
                  <a:cubicBezTo>
                    <a:pt x="17018" y="21600"/>
                    <a:pt x="21600" y="17514"/>
                    <a:pt x="21600" y="12843"/>
                  </a:cubicBezTo>
                  <a:cubicBezTo>
                    <a:pt x="21600" y="8757"/>
                    <a:pt x="21600" y="8757"/>
                    <a:pt x="21600" y="8757"/>
                  </a:cubicBezTo>
                  <a:cubicBezTo>
                    <a:pt x="21600" y="4670"/>
                    <a:pt x="17018" y="0"/>
                    <a:pt x="9818" y="0"/>
                  </a:cubicBezTo>
                </a:path>
              </a:pathLst>
            </a:custGeom>
            <a:solidFill>
              <a:srgbClr val="FFFFFF"/>
            </a:solidFill>
            <a:ln w="12700" cap="flat">
              <a:noFill/>
              <a:miter lim="400000"/>
            </a:ln>
            <a:effectLst/>
          </p:spPr>
          <p:txBody>
            <a:bodyPr wrap="square" lIns="50800" tIns="50800" rIns="50800" bIns="50800" numCol="1" anchor="ctr">
              <a:noAutofit/>
            </a:bodyPr>
            <a:lstStyle/>
            <a:p>
              <a:pPr algn="l" defTabSz="1219200">
                <a:defRPr>
                  <a:solidFill>
                    <a:srgbClr val="000000"/>
                  </a:solidFill>
                  <a:latin typeface="Calibri"/>
                  <a:ea typeface="Calibri"/>
                  <a:cs typeface="Calibri"/>
                  <a:sym typeface="Calibri"/>
                </a:defRPr>
              </a:pPr>
            </a:p>
          </p:txBody>
        </p:sp>
      </p:grpSp>
      <p:sp>
        <p:nvSpPr>
          <p:cNvPr id="625" name="LOOK"/>
          <p:cNvSpPr txBox="1"/>
          <p:nvPr/>
        </p:nvSpPr>
        <p:spPr>
          <a:xfrm>
            <a:off x="13860975" y="7755184"/>
            <a:ext cx="1718785" cy="5969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1219200">
              <a:lnSpc>
                <a:spcPct val="110000"/>
              </a:lnSpc>
              <a:spcBef>
                <a:spcPts val="1600"/>
              </a:spcBef>
              <a:defRPr sz="4100">
                <a:solidFill>
                  <a:srgbClr val="FFFFFF"/>
                </a:solidFill>
                <a:latin typeface="Franklin Gothic Medium"/>
                <a:ea typeface="Franklin Gothic Medium"/>
                <a:cs typeface="Franklin Gothic Medium"/>
                <a:sym typeface="Franklin Gothic Medium"/>
              </a:defRPr>
            </a:lvl1pPr>
          </a:lstStyle>
          <a:p>
            <a:pPr/>
            <a:r>
              <a:t>LOOK</a:t>
            </a:r>
          </a:p>
        </p:txBody>
      </p:sp>
      <p:sp>
        <p:nvSpPr>
          <p:cNvPr id="626" name="Rounded Rectangle"/>
          <p:cNvSpPr/>
          <p:nvPr/>
        </p:nvSpPr>
        <p:spPr>
          <a:xfrm>
            <a:off x="8810820" y="10647226"/>
            <a:ext cx="6762361" cy="1359380"/>
          </a:xfrm>
          <a:prstGeom prst="roundRect">
            <a:avLst>
              <a:gd name="adj" fmla="val 33161"/>
            </a:avLst>
          </a:prstGeom>
          <a:solidFill>
            <a:srgbClr val="FF784B"/>
          </a:solidFill>
          <a:ln w="12700">
            <a:miter lim="400000"/>
          </a:ln>
          <a:effectLst>
            <a:outerShdw sx="100000" sy="100000" kx="0" ky="0" algn="b" rotWithShape="0" blurRad="508000" dist="254000" dir="5400000">
              <a:srgbClr val="FF784B">
                <a:alpha val="20000"/>
              </a:srgbClr>
            </a:outerShdw>
          </a:effectLst>
        </p:spPr>
        <p:txBody>
          <a:bodyPr lIns="50800" tIns="50800" rIns="50800" bIns="50800" anchor="ctr"/>
          <a:lstStyle/>
          <a:p>
            <a:pPr algn="l" defTabSz="1828800">
              <a:spcBef>
                <a:spcPts val="600"/>
              </a:spcBef>
              <a:defRPr sz="3600">
                <a:solidFill>
                  <a:srgbClr val="05050F"/>
                </a:solidFill>
                <a:latin typeface="Nexa Bold"/>
                <a:ea typeface="Nexa Bold"/>
                <a:cs typeface="Nexa Bold"/>
                <a:sym typeface="Nexa Bold"/>
              </a:defRPr>
            </a:pPr>
          </a:p>
        </p:txBody>
      </p:sp>
      <p:sp>
        <p:nvSpPr>
          <p:cNvPr id="627" name="EXAMINATION"/>
          <p:cNvSpPr txBox="1"/>
          <p:nvPr/>
        </p:nvSpPr>
        <p:spPr>
          <a:xfrm>
            <a:off x="9053313" y="10730014"/>
            <a:ext cx="6277373" cy="11811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2438400">
              <a:lnSpc>
                <a:spcPct val="110000"/>
              </a:lnSpc>
              <a:spcBef>
                <a:spcPts val="3200"/>
              </a:spcBef>
              <a:defRPr sz="8200">
                <a:solidFill>
                  <a:srgbClr val="FFFFFF"/>
                </a:solidFill>
                <a:latin typeface="Franklin Gothic Medium"/>
                <a:ea typeface="Franklin Gothic Medium"/>
                <a:cs typeface="Franklin Gothic Medium"/>
                <a:sym typeface="Franklin Gothic Medium"/>
              </a:defRPr>
            </a:lvl1pPr>
          </a:lstStyle>
          <a:p>
            <a:pPr/>
            <a:r>
              <a:t>EXAMINATION</a:t>
            </a:r>
          </a:p>
        </p:txBody>
      </p:sp>
      <p:pic>
        <p:nvPicPr>
          <p:cNvPr id="628" name="CCE-Heb-1-e1607532195171.png" descr="CCE-Heb-1-e1607532195171.png"/>
          <p:cNvPicPr>
            <a:picLocks noChangeAspect="1"/>
          </p:cNvPicPr>
          <p:nvPr/>
        </p:nvPicPr>
        <p:blipFill>
          <a:blip r:embed="rId3">
            <a:extLst/>
          </a:blip>
          <a:stretch>
            <a:fillRect/>
          </a:stretch>
        </p:blipFill>
        <p:spPr>
          <a:xfrm>
            <a:off x="15359750" y="786479"/>
            <a:ext cx="8621560" cy="1214304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2" name="line"/>
          <p:cNvSpPr/>
          <p:nvPr/>
        </p:nvSpPr>
        <p:spPr>
          <a:xfrm rot="10800000">
            <a:off x="12150953" y="6901642"/>
            <a:ext cx="5015306" cy="25076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4835" y="0"/>
                  <a:pt x="10800" y="0"/>
                </a:cubicBezTo>
                <a:cubicBezTo>
                  <a:pt x="16765" y="0"/>
                  <a:pt x="21600" y="9671"/>
                  <a:pt x="21600" y="21600"/>
                </a:cubicBezTo>
              </a:path>
            </a:pathLst>
          </a:custGeom>
          <a:ln w="127000" cap="rnd">
            <a:solidFill>
              <a:srgbClr val="EFEFF5"/>
            </a:solidFill>
            <a:miter/>
          </a:ln>
        </p:spPr>
        <p:txBody>
          <a:bodyPr lIns="50800" tIns="50800" rIns="50800" bIns="50800" anchor="ctr"/>
          <a:lstStyle/>
          <a:p>
            <a:pPr defTabSz="1828800">
              <a:defRPr sz="3600">
                <a:solidFill>
                  <a:srgbClr val="05050F"/>
                </a:solidFill>
                <a:latin typeface="Nexa Bold"/>
                <a:ea typeface="Nexa Bold"/>
                <a:cs typeface="Nexa Bold"/>
                <a:sym typeface="Nexa Bold"/>
              </a:defRPr>
            </a:pPr>
          </a:p>
        </p:txBody>
      </p:sp>
      <p:sp>
        <p:nvSpPr>
          <p:cNvPr id="633" name="line"/>
          <p:cNvSpPr/>
          <p:nvPr/>
        </p:nvSpPr>
        <p:spPr>
          <a:xfrm rot="10800000">
            <a:off x="2120351" y="6901642"/>
            <a:ext cx="5015306" cy="25076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4835" y="0"/>
                  <a:pt x="10800" y="0"/>
                </a:cubicBezTo>
                <a:cubicBezTo>
                  <a:pt x="16765" y="0"/>
                  <a:pt x="21600" y="9671"/>
                  <a:pt x="21600" y="21600"/>
                </a:cubicBezTo>
              </a:path>
            </a:pathLst>
          </a:custGeom>
          <a:ln w="127000" cap="rnd">
            <a:solidFill>
              <a:srgbClr val="EFEFF5"/>
            </a:solidFill>
            <a:miter/>
          </a:ln>
        </p:spPr>
        <p:txBody>
          <a:bodyPr lIns="50800" tIns="50800" rIns="50800" bIns="50800" anchor="ctr"/>
          <a:lstStyle/>
          <a:p>
            <a:pPr defTabSz="1828800">
              <a:defRPr sz="3600">
                <a:solidFill>
                  <a:srgbClr val="05050F"/>
                </a:solidFill>
                <a:latin typeface="Nexa Bold"/>
                <a:ea typeface="Nexa Bold"/>
                <a:cs typeface="Nexa Bold"/>
                <a:sym typeface="Nexa Bold"/>
              </a:defRPr>
            </a:pPr>
          </a:p>
        </p:txBody>
      </p:sp>
      <p:sp>
        <p:nvSpPr>
          <p:cNvPr id="634" name="line"/>
          <p:cNvSpPr/>
          <p:nvPr/>
        </p:nvSpPr>
        <p:spPr>
          <a:xfrm>
            <a:off x="17166327" y="4368003"/>
            <a:ext cx="5015306" cy="25076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4835" y="0"/>
                  <a:pt x="10800" y="0"/>
                </a:cubicBezTo>
                <a:cubicBezTo>
                  <a:pt x="16765" y="0"/>
                  <a:pt x="21600" y="9671"/>
                  <a:pt x="21600" y="21600"/>
                </a:cubicBezTo>
              </a:path>
            </a:pathLst>
          </a:custGeom>
          <a:ln w="127000" cap="rnd">
            <a:solidFill>
              <a:srgbClr val="EFEFF5"/>
            </a:solidFill>
            <a:miter/>
          </a:ln>
        </p:spPr>
        <p:txBody>
          <a:bodyPr lIns="50800" tIns="50800" rIns="50800" bIns="50800" anchor="ctr"/>
          <a:lstStyle/>
          <a:p>
            <a:pPr defTabSz="1828800">
              <a:defRPr sz="3600">
                <a:solidFill>
                  <a:srgbClr val="05050F"/>
                </a:solidFill>
                <a:latin typeface="Nexa Bold"/>
                <a:ea typeface="Nexa Bold"/>
                <a:cs typeface="Nexa Bold"/>
                <a:sym typeface="Nexa Bold"/>
              </a:defRPr>
            </a:pPr>
          </a:p>
        </p:txBody>
      </p:sp>
      <p:sp>
        <p:nvSpPr>
          <p:cNvPr id="635" name="line"/>
          <p:cNvSpPr/>
          <p:nvPr/>
        </p:nvSpPr>
        <p:spPr>
          <a:xfrm>
            <a:off x="7135728" y="4368003"/>
            <a:ext cx="5015304" cy="25076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4835" y="0"/>
                  <a:pt x="10800" y="0"/>
                </a:cubicBezTo>
                <a:cubicBezTo>
                  <a:pt x="16765" y="0"/>
                  <a:pt x="21600" y="9671"/>
                  <a:pt x="21600" y="21600"/>
                </a:cubicBezTo>
              </a:path>
            </a:pathLst>
          </a:custGeom>
          <a:ln w="127000" cap="rnd">
            <a:solidFill>
              <a:srgbClr val="EFEFF5"/>
            </a:solidFill>
            <a:miter/>
          </a:ln>
        </p:spPr>
        <p:txBody>
          <a:bodyPr lIns="50800" tIns="50800" rIns="50800" bIns="50800" anchor="ctr"/>
          <a:lstStyle/>
          <a:p>
            <a:pPr defTabSz="1828800">
              <a:defRPr sz="3600">
                <a:solidFill>
                  <a:srgbClr val="05050F"/>
                </a:solidFill>
                <a:latin typeface="Nexa Bold"/>
                <a:ea typeface="Nexa Bold"/>
                <a:cs typeface="Nexa Bold"/>
                <a:sym typeface="Nexa Bold"/>
              </a:defRPr>
            </a:pPr>
          </a:p>
        </p:txBody>
      </p:sp>
      <p:sp>
        <p:nvSpPr>
          <p:cNvPr id="636" name="fill line"/>
          <p:cNvSpPr/>
          <p:nvPr/>
        </p:nvSpPr>
        <p:spPr>
          <a:xfrm>
            <a:off x="2120418" y="4361915"/>
            <a:ext cx="5015306" cy="25076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4835" y="0"/>
                  <a:pt x="10800" y="0"/>
                </a:cubicBezTo>
                <a:cubicBezTo>
                  <a:pt x="16765" y="0"/>
                  <a:pt x="21600" y="9671"/>
                  <a:pt x="21600" y="21600"/>
                </a:cubicBezTo>
              </a:path>
            </a:pathLst>
          </a:custGeom>
          <a:ln w="127000" cap="rnd">
            <a:solidFill>
              <a:srgbClr val="1E94BA"/>
            </a:solidFill>
            <a:miter/>
          </a:ln>
        </p:spPr>
        <p:txBody>
          <a:bodyPr lIns="50800" tIns="50800" rIns="50800" bIns="50800" anchor="ctr"/>
          <a:lstStyle/>
          <a:p>
            <a:pPr defTabSz="1828800">
              <a:defRPr sz="3600">
                <a:solidFill>
                  <a:srgbClr val="05050F"/>
                </a:solidFill>
                <a:latin typeface="Nexa Bold"/>
                <a:ea typeface="Nexa Bold"/>
                <a:cs typeface="Nexa Bold"/>
                <a:sym typeface="Nexa Bold"/>
              </a:defRPr>
            </a:pPr>
          </a:p>
        </p:txBody>
      </p:sp>
      <p:sp>
        <p:nvSpPr>
          <p:cNvPr id="637" name="fill line"/>
          <p:cNvSpPr/>
          <p:nvPr/>
        </p:nvSpPr>
        <p:spPr>
          <a:xfrm rot="10800000">
            <a:off x="7135658" y="6901642"/>
            <a:ext cx="5015306" cy="25076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4835" y="0"/>
                  <a:pt x="10800" y="0"/>
                </a:cubicBezTo>
                <a:cubicBezTo>
                  <a:pt x="16765" y="0"/>
                  <a:pt x="21600" y="9671"/>
                  <a:pt x="21600" y="21600"/>
                </a:cubicBezTo>
              </a:path>
            </a:pathLst>
          </a:custGeom>
          <a:ln w="127000" cap="rnd">
            <a:solidFill>
              <a:srgbClr val="9EA562"/>
            </a:solidFill>
            <a:miter/>
          </a:ln>
        </p:spPr>
        <p:txBody>
          <a:bodyPr lIns="50800" tIns="50800" rIns="50800" bIns="50800" anchor="ctr"/>
          <a:lstStyle/>
          <a:p>
            <a:pPr defTabSz="1828800">
              <a:defRPr sz="3600">
                <a:solidFill>
                  <a:srgbClr val="05050F"/>
                </a:solidFill>
                <a:latin typeface="Nexa Bold"/>
                <a:ea typeface="Nexa Bold"/>
                <a:cs typeface="Nexa Bold"/>
                <a:sym typeface="Nexa Bold"/>
              </a:defRPr>
            </a:pPr>
          </a:p>
        </p:txBody>
      </p:sp>
      <p:sp>
        <p:nvSpPr>
          <p:cNvPr id="638" name="fill line"/>
          <p:cNvSpPr/>
          <p:nvPr/>
        </p:nvSpPr>
        <p:spPr>
          <a:xfrm>
            <a:off x="12151021" y="4361915"/>
            <a:ext cx="5015306" cy="25076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4835" y="0"/>
                  <a:pt x="10800" y="0"/>
                </a:cubicBezTo>
                <a:cubicBezTo>
                  <a:pt x="16765" y="0"/>
                  <a:pt x="21600" y="9671"/>
                  <a:pt x="21600" y="21600"/>
                </a:cubicBezTo>
              </a:path>
            </a:pathLst>
          </a:custGeom>
          <a:ln w="127000" cap="rnd">
            <a:solidFill>
              <a:srgbClr val="FFA041"/>
            </a:solidFill>
            <a:miter/>
          </a:ln>
        </p:spPr>
        <p:txBody>
          <a:bodyPr lIns="50800" tIns="50800" rIns="50800" bIns="50800" anchor="ctr"/>
          <a:lstStyle/>
          <a:p>
            <a:pPr defTabSz="1828800">
              <a:defRPr sz="3600">
                <a:solidFill>
                  <a:srgbClr val="05050F"/>
                </a:solidFill>
                <a:latin typeface="Nexa Bold"/>
                <a:ea typeface="Nexa Bold"/>
                <a:cs typeface="Nexa Bold"/>
                <a:sym typeface="Nexa Bold"/>
              </a:defRPr>
            </a:pPr>
          </a:p>
        </p:txBody>
      </p:sp>
      <p:sp>
        <p:nvSpPr>
          <p:cNvPr id="639" name="fill line"/>
          <p:cNvSpPr/>
          <p:nvPr/>
        </p:nvSpPr>
        <p:spPr>
          <a:xfrm rot="10800000">
            <a:off x="17166270" y="6877080"/>
            <a:ext cx="5015304" cy="25076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4835" y="0"/>
                  <a:pt x="10800" y="0"/>
                </a:cubicBezTo>
                <a:cubicBezTo>
                  <a:pt x="16765" y="0"/>
                  <a:pt x="21600" y="9671"/>
                  <a:pt x="21600" y="21600"/>
                </a:cubicBezTo>
              </a:path>
            </a:pathLst>
          </a:custGeom>
          <a:ln w="127000" cap="rnd">
            <a:solidFill>
              <a:srgbClr val="808F99"/>
            </a:solidFill>
            <a:miter/>
          </a:ln>
        </p:spPr>
        <p:txBody>
          <a:bodyPr lIns="50800" tIns="50800" rIns="50800" bIns="50800" anchor="ctr"/>
          <a:lstStyle/>
          <a:p>
            <a:pPr defTabSz="1828800">
              <a:defRPr sz="3600">
                <a:solidFill>
                  <a:srgbClr val="05050F"/>
                </a:solidFill>
                <a:latin typeface="Nexa Bold"/>
                <a:ea typeface="Nexa Bold"/>
                <a:cs typeface="Nexa Bold"/>
                <a:sym typeface="Nexa Bold"/>
              </a:defRPr>
            </a:pPr>
          </a:p>
        </p:txBody>
      </p:sp>
      <p:sp>
        <p:nvSpPr>
          <p:cNvPr id="640" name="Circle"/>
          <p:cNvSpPr/>
          <p:nvPr/>
        </p:nvSpPr>
        <p:spPr>
          <a:xfrm>
            <a:off x="17592301" y="4798567"/>
            <a:ext cx="4163359" cy="4169667"/>
          </a:xfrm>
          <a:prstGeom prst="ellipse">
            <a:avLst/>
          </a:prstGeom>
          <a:solidFill>
            <a:srgbClr val="FFC837"/>
          </a:solidFill>
          <a:ln w="12700">
            <a:miter lim="400000"/>
          </a:ln>
          <a:effectLst>
            <a:outerShdw sx="100000" sy="100000" kx="0" ky="0" algn="b" rotWithShape="0" blurRad="1016000" dist="254000" dir="5400000">
              <a:srgbClr val="FFC837">
                <a:alpha val="40000"/>
              </a:srgbClr>
            </a:outerShdw>
          </a:effectLst>
        </p:spPr>
        <p:txBody>
          <a:bodyPr lIns="50800" tIns="50800" rIns="50800" bIns="50800"/>
          <a:lstStyle/>
          <a:p>
            <a:pPr defTabSz="1828800">
              <a:lnSpc>
                <a:spcPct val="110000"/>
              </a:lnSpc>
              <a:spcBef>
                <a:spcPts val="2400"/>
              </a:spcBef>
              <a:defRPr sz="3600">
                <a:solidFill>
                  <a:srgbClr val="FFFFFF"/>
                </a:solidFill>
                <a:latin typeface="Nexa Bold"/>
                <a:ea typeface="Nexa Bold"/>
                <a:cs typeface="Nexa Bold"/>
                <a:sym typeface="Nexa Bold"/>
              </a:defRPr>
            </a:pPr>
          </a:p>
        </p:txBody>
      </p:sp>
      <p:grpSp>
        <p:nvGrpSpPr>
          <p:cNvPr id="643" name="dot shape"/>
          <p:cNvGrpSpPr/>
          <p:nvPr/>
        </p:nvGrpSpPr>
        <p:grpSpPr>
          <a:xfrm>
            <a:off x="8222652" y="4081818"/>
            <a:ext cx="1245628" cy="1029323"/>
            <a:chOff x="0" y="-1"/>
            <a:chExt cx="1245627" cy="1029322"/>
          </a:xfrm>
        </p:grpSpPr>
        <p:sp>
          <p:nvSpPr>
            <p:cNvPr id="641" name="Freeform: Shape 25"/>
            <p:cNvSpPr/>
            <p:nvPr/>
          </p:nvSpPr>
          <p:spPr>
            <a:xfrm flipH="1" rot="19308926">
              <a:off x="-2917" y="317838"/>
              <a:ext cx="1164531" cy="3936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5565" y="12600"/>
                    <a:pt x="11130" y="3600"/>
                    <a:pt x="21600" y="0"/>
                  </a:cubicBezTo>
                </a:path>
              </a:pathLst>
            </a:custGeom>
            <a:noFill/>
            <a:ln w="127000" cap="rnd">
              <a:solidFill>
                <a:srgbClr val="3CD278">
                  <a:alpha val="25000"/>
                </a:srgbClr>
              </a:solidFill>
              <a:prstDash val="solid"/>
              <a:miter lim="800000"/>
            </a:ln>
            <a:effectLst/>
          </p:spPr>
          <p:txBody>
            <a:bodyPr wrap="square" lIns="50800" tIns="50800" rIns="50800" bIns="50800" numCol="1" anchor="ctr">
              <a:noAutofit/>
            </a:bodyPr>
            <a:lstStyle/>
            <a:p>
              <a:pPr defTabSz="1828800">
                <a:defRPr sz="3600">
                  <a:solidFill>
                    <a:srgbClr val="FFFFFF"/>
                  </a:solidFill>
                  <a:latin typeface="Nexa Bold"/>
                  <a:ea typeface="Nexa Bold"/>
                  <a:cs typeface="Nexa Bold"/>
                  <a:sym typeface="Nexa Bold"/>
                </a:defRPr>
              </a:pPr>
            </a:p>
          </p:txBody>
        </p:sp>
        <p:sp>
          <p:nvSpPr>
            <p:cNvPr id="642" name="Oval 27"/>
            <p:cNvSpPr/>
            <p:nvPr/>
          </p:nvSpPr>
          <p:spPr>
            <a:xfrm flipH="1" rot="19308926">
              <a:off x="1091735" y="254908"/>
              <a:ext cx="128019" cy="128019"/>
            </a:xfrm>
            <a:prstGeom prst="ellipse">
              <a:avLst/>
            </a:prstGeom>
            <a:solidFill>
              <a:srgbClr val="3CD278"/>
            </a:solidFill>
            <a:ln w="12700" cap="flat">
              <a:noFill/>
              <a:miter lim="400000"/>
            </a:ln>
            <a:effectLst/>
          </p:spPr>
          <p:txBody>
            <a:bodyPr wrap="square" lIns="50800" tIns="50800" rIns="50800" bIns="50800" numCol="1" anchor="ctr">
              <a:noAutofit/>
            </a:bodyPr>
            <a:lstStyle/>
            <a:p>
              <a:pPr defTabSz="1828800">
                <a:defRPr sz="3600">
                  <a:solidFill>
                    <a:srgbClr val="FFFFFF"/>
                  </a:solidFill>
                  <a:latin typeface="Nexa Bold"/>
                  <a:ea typeface="Nexa Bold"/>
                  <a:cs typeface="Nexa Bold"/>
                  <a:sym typeface="Nexa Bold"/>
                </a:defRPr>
              </a:pPr>
            </a:p>
          </p:txBody>
        </p:sp>
      </p:grpSp>
      <p:grpSp>
        <p:nvGrpSpPr>
          <p:cNvPr id="646" name="dot shape"/>
          <p:cNvGrpSpPr/>
          <p:nvPr/>
        </p:nvGrpSpPr>
        <p:grpSpPr>
          <a:xfrm>
            <a:off x="12653790" y="8192715"/>
            <a:ext cx="1043194" cy="1194866"/>
            <a:chOff x="0" y="0"/>
            <a:chExt cx="1043193" cy="1194865"/>
          </a:xfrm>
        </p:grpSpPr>
        <p:sp>
          <p:nvSpPr>
            <p:cNvPr id="644" name="Freeform: Shape 30"/>
            <p:cNvSpPr/>
            <p:nvPr/>
          </p:nvSpPr>
          <p:spPr>
            <a:xfrm rot="14264233">
              <a:off x="-105017" y="400610"/>
              <a:ext cx="1164531" cy="3936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5565" y="12600"/>
                    <a:pt x="11130" y="3600"/>
                    <a:pt x="21600" y="0"/>
                  </a:cubicBezTo>
                </a:path>
              </a:pathLst>
            </a:custGeom>
            <a:noFill/>
            <a:ln w="127000" cap="rnd">
              <a:solidFill>
                <a:srgbClr val="FF784B">
                  <a:alpha val="25000"/>
                </a:srgbClr>
              </a:solidFill>
              <a:prstDash val="solid"/>
              <a:miter lim="800000"/>
            </a:ln>
            <a:effectLst/>
          </p:spPr>
          <p:txBody>
            <a:bodyPr wrap="square" lIns="50800" tIns="50800" rIns="50800" bIns="50800" numCol="1" anchor="ctr">
              <a:noAutofit/>
            </a:bodyPr>
            <a:lstStyle/>
            <a:p>
              <a:pPr defTabSz="1828800">
                <a:defRPr sz="3600">
                  <a:solidFill>
                    <a:srgbClr val="FFFFFF"/>
                  </a:solidFill>
                  <a:latin typeface="Nexa Bold"/>
                  <a:ea typeface="Nexa Bold"/>
                  <a:cs typeface="Nexa Bold"/>
                  <a:sym typeface="Nexa Bold"/>
                </a:defRPr>
              </a:pPr>
            </a:p>
          </p:txBody>
        </p:sp>
        <p:sp>
          <p:nvSpPr>
            <p:cNvPr id="645" name="Oval 31"/>
            <p:cNvSpPr/>
            <p:nvPr/>
          </p:nvSpPr>
          <p:spPr>
            <a:xfrm rot="14264233">
              <a:off x="890888" y="910781"/>
              <a:ext cx="128019" cy="128019"/>
            </a:xfrm>
            <a:prstGeom prst="ellipse">
              <a:avLst/>
            </a:prstGeom>
            <a:solidFill>
              <a:srgbClr val="FF784B"/>
            </a:solidFill>
            <a:ln w="12700" cap="flat">
              <a:noFill/>
              <a:miter lim="400000"/>
            </a:ln>
            <a:effectLst/>
          </p:spPr>
          <p:txBody>
            <a:bodyPr wrap="square" lIns="50800" tIns="50800" rIns="50800" bIns="50800" numCol="1" anchor="ctr">
              <a:noAutofit/>
            </a:bodyPr>
            <a:lstStyle/>
            <a:p>
              <a:pPr defTabSz="1828800">
                <a:defRPr sz="3600">
                  <a:solidFill>
                    <a:srgbClr val="FFFFFF"/>
                  </a:solidFill>
                  <a:latin typeface="Nexa Bold"/>
                  <a:ea typeface="Nexa Bold"/>
                  <a:cs typeface="Nexa Bold"/>
                  <a:sym typeface="Nexa Bold"/>
                </a:defRPr>
              </a:pPr>
            </a:p>
          </p:txBody>
        </p:sp>
      </p:grpSp>
      <p:grpSp>
        <p:nvGrpSpPr>
          <p:cNvPr id="649" name="dot shape"/>
          <p:cNvGrpSpPr/>
          <p:nvPr/>
        </p:nvGrpSpPr>
        <p:grpSpPr>
          <a:xfrm>
            <a:off x="2243252" y="7999157"/>
            <a:ext cx="1215923" cy="968746"/>
            <a:chOff x="0" y="-1"/>
            <a:chExt cx="1215922" cy="968745"/>
          </a:xfrm>
        </p:grpSpPr>
        <p:sp>
          <p:nvSpPr>
            <p:cNvPr id="647" name="Freeform: Shape 33"/>
            <p:cNvSpPr/>
            <p:nvPr/>
          </p:nvSpPr>
          <p:spPr>
            <a:xfrm flipH="1" rot="12427528">
              <a:off x="25695" y="331269"/>
              <a:ext cx="1164531" cy="3936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5565" y="12600"/>
                    <a:pt x="11130" y="3600"/>
                    <a:pt x="21600" y="0"/>
                  </a:cubicBezTo>
                </a:path>
              </a:pathLst>
            </a:custGeom>
            <a:noFill/>
            <a:ln w="127000" cap="rnd">
              <a:solidFill>
                <a:srgbClr val="0056FB">
                  <a:alpha val="25000"/>
                </a:srgbClr>
              </a:solidFill>
              <a:prstDash val="solid"/>
              <a:miter lim="800000"/>
            </a:ln>
            <a:effectLst/>
          </p:spPr>
          <p:txBody>
            <a:bodyPr wrap="square" lIns="50800" tIns="50800" rIns="50800" bIns="50800" numCol="1" anchor="ctr">
              <a:noAutofit/>
            </a:bodyPr>
            <a:lstStyle/>
            <a:p>
              <a:pPr defTabSz="1828800">
                <a:defRPr sz="3600">
                  <a:solidFill>
                    <a:srgbClr val="FFFFFF"/>
                  </a:solidFill>
                  <a:latin typeface="Nexa Bold"/>
                  <a:ea typeface="Nexa Bold"/>
                  <a:cs typeface="Nexa Bold"/>
                  <a:sym typeface="Nexa Bold"/>
                </a:defRPr>
              </a:pPr>
            </a:p>
          </p:txBody>
        </p:sp>
        <p:sp>
          <p:nvSpPr>
            <p:cNvPr id="648" name="Oval 34"/>
            <p:cNvSpPr/>
            <p:nvPr/>
          </p:nvSpPr>
          <p:spPr>
            <a:xfrm flipH="1" rot="12427528">
              <a:off x="125338" y="22142"/>
              <a:ext cx="128019" cy="128019"/>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FFFFFF"/>
                  </a:solidFill>
                  <a:latin typeface="Nexa Bold"/>
                  <a:ea typeface="Nexa Bold"/>
                  <a:cs typeface="Nexa Bold"/>
                  <a:sym typeface="Nexa Bold"/>
                </a:defRPr>
              </a:pPr>
            </a:p>
          </p:txBody>
        </p:sp>
      </p:grpSp>
      <p:grpSp>
        <p:nvGrpSpPr>
          <p:cNvPr id="652" name="dot shape"/>
          <p:cNvGrpSpPr/>
          <p:nvPr/>
        </p:nvGrpSpPr>
        <p:grpSpPr>
          <a:xfrm>
            <a:off x="20896779" y="4824973"/>
            <a:ext cx="1207218" cy="1004804"/>
            <a:chOff x="-1" y="0"/>
            <a:chExt cx="1207217" cy="1004802"/>
          </a:xfrm>
        </p:grpSpPr>
        <p:sp>
          <p:nvSpPr>
            <p:cNvPr id="650" name="Freeform: Shape 36"/>
            <p:cNvSpPr/>
            <p:nvPr/>
          </p:nvSpPr>
          <p:spPr>
            <a:xfrm flipH="1" rot="1772648">
              <a:off x="21342" y="261519"/>
              <a:ext cx="1164531" cy="3936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5565" y="12600"/>
                    <a:pt x="11130" y="3600"/>
                    <a:pt x="21600" y="0"/>
                  </a:cubicBezTo>
                </a:path>
              </a:pathLst>
            </a:custGeom>
            <a:noFill/>
            <a:ln w="127000" cap="rnd">
              <a:solidFill>
                <a:srgbClr val="FFC837">
                  <a:alpha val="25000"/>
                </a:srgbClr>
              </a:solidFill>
              <a:prstDash val="solid"/>
              <a:miter lim="800000"/>
            </a:ln>
            <a:effectLst/>
          </p:spPr>
          <p:txBody>
            <a:bodyPr wrap="square" lIns="50800" tIns="50800" rIns="50800" bIns="50800" numCol="1" anchor="ctr">
              <a:noAutofit/>
            </a:bodyPr>
            <a:lstStyle/>
            <a:p>
              <a:pPr defTabSz="1828800">
                <a:defRPr sz="3600">
                  <a:solidFill>
                    <a:srgbClr val="FFFFFF"/>
                  </a:solidFill>
                  <a:latin typeface="Nexa Bold"/>
                  <a:ea typeface="Nexa Bold"/>
                  <a:cs typeface="Nexa Bold"/>
                  <a:sym typeface="Nexa Bold"/>
                </a:defRPr>
              </a:pPr>
            </a:p>
          </p:txBody>
        </p:sp>
        <p:sp>
          <p:nvSpPr>
            <p:cNvPr id="651" name="Oval 37"/>
            <p:cNvSpPr/>
            <p:nvPr/>
          </p:nvSpPr>
          <p:spPr>
            <a:xfrm flipH="1" rot="1772648">
              <a:off x="939188" y="853544"/>
              <a:ext cx="128019" cy="128019"/>
            </a:xfrm>
            <a:prstGeom prst="ellipse">
              <a:avLst/>
            </a:prstGeom>
            <a:solidFill>
              <a:srgbClr val="FFC837"/>
            </a:solidFill>
            <a:ln w="12700" cap="flat">
              <a:noFill/>
              <a:miter lim="400000"/>
            </a:ln>
            <a:effectLst/>
          </p:spPr>
          <p:txBody>
            <a:bodyPr wrap="square" lIns="50800" tIns="50800" rIns="50800" bIns="50800" numCol="1" anchor="ctr">
              <a:noAutofit/>
            </a:bodyPr>
            <a:lstStyle/>
            <a:p>
              <a:pPr defTabSz="1828800">
                <a:defRPr sz="3600">
                  <a:solidFill>
                    <a:srgbClr val="FFFFFF"/>
                  </a:solidFill>
                  <a:latin typeface="Nexa Bold"/>
                  <a:ea typeface="Nexa Bold"/>
                  <a:cs typeface="Nexa Bold"/>
                  <a:sym typeface="Nexa Bold"/>
                </a:defRPr>
              </a:pPr>
            </a:p>
          </p:txBody>
        </p:sp>
      </p:grpSp>
      <p:grpSp>
        <p:nvGrpSpPr>
          <p:cNvPr id="658" name="icon"/>
          <p:cNvGrpSpPr/>
          <p:nvPr/>
        </p:nvGrpSpPr>
        <p:grpSpPr>
          <a:xfrm>
            <a:off x="4243898" y="5473167"/>
            <a:ext cx="768294" cy="767306"/>
            <a:chOff x="-1" y="15"/>
            <a:chExt cx="768293" cy="767305"/>
          </a:xfrm>
        </p:grpSpPr>
        <p:sp>
          <p:nvSpPr>
            <p:cNvPr id="653" name="Freeform 406"/>
            <p:cNvSpPr/>
            <p:nvPr/>
          </p:nvSpPr>
          <p:spPr>
            <a:xfrm>
              <a:off x="-2" y="412209"/>
              <a:ext cx="230890" cy="265207"/>
            </a:xfrm>
            <a:custGeom>
              <a:avLst/>
              <a:gdLst/>
              <a:ahLst/>
              <a:cxnLst>
                <a:cxn ang="0">
                  <a:pos x="wd2" y="hd2"/>
                </a:cxn>
                <a:cxn ang="5400000">
                  <a:pos x="wd2" y="hd2"/>
                </a:cxn>
                <a:cxn ang="10800000">
                  <a:pos x="wd2" y="hd2"/>
                </a:cxn>
                <a:cxn ang="16200000">
                  <a:pos x="wd2" y="hd2"/>
                </a:cxn>
              </a:cxnLst>
              <a:rect l="0" t="0" r="r" b="b"/>
              <a:pathLst>
                <a:path w="21266" h="21509" fill="norm" stroke="1" extrusionOk="0">
                  <a:moveTo>
                    <a:pt x="3000" y="14613"/>
                  </a:moveTo>
                  <a:cubicBezTo>
                    <a:pt x="3552" y="15524"/>
                    <a:pt x="3967" y="16466"/>
                    <a:pt x="4244" y="17438"/>
                  </a:cubicBezTo>
                  <a:cubicBezTo>
                    <a:pt x="4382" y="18106"/>
                    <a:pt x="4866" y="18714"/>
                    <a:pt x="5522" y="19078"/>
                  </a:cubicBezTo>
                  <a:cubicBezTo>
                    <a:pt x="9531" y="21235"/>
                    <a:pt x="9531" y="21235"/>
                    <a:pt x="9531" y="21235"/>
                  </a:cubicBezTo>
                  <a:cubicBezTo>
                    <a:pt x="10188" y="21600"/>
                    <a:pt x="11052" y="21600"/>
                    <a:pt x="11709" y="21235"/>
                  </a:cubicBezTo>
                  <a:cubicBezTo>
                    <a:pt x="15752" y="19048"/>
                    <a:pt x="15752" y="19048"/>
                    <a:pt x="15752" y="19048"/>
                  </a:cubicBezTo>
                  <a:cubicBezTo>
                    <a:pt x="16409" y="18714"/>
                    <a:pt x="16858" y="18106"/>
                    <a:pt x="16996" y="17438"/>
                  </a:cubicBezTo>
                  <a:cubicBezTo>
                    <a:pt x="17307" y="16466"/>
                    <a:pt x="17722" y="15494"/>
                    <a:pt x="18240" y="14582"/>
                  </a:cubicBezTo>
                  <a:cubicBezTo>
                    <a:pt x="18586" y="14522"/>
                    <a:pt x="18932" y="14430"/>
                    <a:pt x="19277" y="14309"/>
                  </a:cubicBezTo>
                  <a:cubicBezTo>
                    <a:pt x="20521" y="13823"/>
                    <a:pt x="21282" y="12729"/>
                    <a:pt x="21247" y="11544"/>
                  </a:cubicBezTo>
                  <a:cubicBezTo>
                    <a:pt x="21420" y="10147"/>
                    <a:pt x="20418" y="8841"/>
                    <a:pt x="18863" y="8476"/>
                  </a:cubicBezTo>
                  <a:cubicBezTo>
                    <a:pt x="18863" y="5954"/>
                    <a:pt x="18863" y="5954"/>
                    <a:pt x="18863" y="5954"/>
                  </a:cubicBezTo>
                  <a:cubicBezTo>
                    <a:pt x="18863" y="2704"/>
                    <a:pt x="16512" y="1671"/>
                    <a:pt x="15096" y="1458"/>
                  </a:cubicBezTo>
                  <a:cubicBezTo>
                    <a:pt x="13437" y="0"/>
                    <a:pt x="12780" y="0"/>
                    <a:pt x="9048" y="0"/>
                  </a:cubicBezTo>
                  <a:cubicBezTo>
                    <a:pt x="5626" y="0"/>
                    <a:pt x="3725" y="2491"/>
                    <a:pt x="2896" y="3949"/>
                  </a:cubicBezTo>
                  <a:cubicBezTo>
                    <a:pt x="2550" y="4587"/>
                    <a:pt x="2377" y="5256"/>
                    <a:pt x="2377" y="5954"/>
                  </a:cubicBezTo>
                  <a:cubicBezTo>
                    <a:pt x="2377" y="8476"/>
                    <a:pt x="2377" y="8476"/>
                    <a:pt x="2377" y="8476"/>
                  </a:cubicBezTo>
                  <a:cubicBezTo>
                    <a:pt x="822" y="8841"/>
                    <a:pt x="-180" y="10147"/>
                    <a:pt x="27" y="11544"/>
                  </a:cubicBezTo>
                  <a:cubicBezTo>
                    <a:pt x="-7" y="13094"/>
                    <a:pt x="1272" y="14400"/>
                    <a:pt x="3000" y="14613"/>
                  </a:cubicBezTo>
                  <a:close/>
                  <a:moveTo>
                    <a:pt x="2896" y="10481"/>
                  </a:moveTo>
                  <a:cubicBezTo>
                    <a:pt x="3552" y="10481"/>
                    <a:pt x="3552" y="10481"/>
                    <a:pt x="3552" y="10481"/>
                  </a:cubicBezTo>
                  <a:cubicBezTo>
                    <a:pt x="4209" y="10481"/>
                    <a:pt x="4728" y="10025"/>
                    <a:pt x="4728" y="9448"/>
                  </a:cubicBezTo>
                  <a:cubicBezTo>
                    <a:pt x="4728" y="5954"/>
                    <a:pt x="4728" y="5954"/>
                    <a:pt x="4728" y="5954"/>
                  </a:cubicBezTo>
                  <a:cubicBezTo>
                    <a:pt x="4728" y="5590"/>
                    <a:pt x="4831" y="5225"/>
                    <a:pt x="5004" y="4891"/>
                  </a:cubicBezTo>
                  <a:cubicBezTo>
                    <a:pt x="5592" y="3828"/>
                    <a:pt x="6905" y="2096"/>
                    <a:pt x="9048" y="2096"/>
                  </a:cubicBezTo>
                  <a:cubicBezTo>
                    <a:pt x="12469" y="2096"/>
                    <a:pt x="12469" y="2096"/>
                    <a:pt x="13437" y="2947"/>
                  </a:cubicBezTo>
                  <a:cubicBezTo>
                    <a:pt x="13713" y="3190"/>
                    <a:pt x="13713" y="3190"/>
                    <a:pt x="13713" y="3190"/>
                  </a:cubicBezTo>
                  <a:cubicBezTo>
                    <a:pt x="13920" y="3372"/>
                    <a:pt x="14232" y="3494"/>
                    <a:pt x="14543" y="3494"/>
                  </a:cubicBezTo>
                  <a:cubicBezTo>
                    <a:pt x="14992" y="3494"/>
                    <a:pt x="16512" y="3706"/>
                    <a:pt x="16512" y="5954"/>
                  </a:cubicBezTo>
                  <a:cubicBezTo>
                    <a:pt x="16512" y="9448"/>
                    <a:pt x="16512" y="9448"/>
                    <a:pt x="16512" y="9448"/>
                  </a:cubicBezTo>
                  <a:cubicBezTo>
                    <a:pt x="16512" y="10025"/>
                    <a:pt x="17065" y="10481"/>
                    <a:pt x="17688" y="10481"/>
                  </a:cubicBezTo>
                  <a:cubicBezTo>
                    <a:pt x="18344" y="10481"/>
                    <a:pt x="18344" y="10481"/>
                    <a:pt x="18344" y="10481"/>
                  </a:cubicBezTo>
                  <a:cubicBezTo>
                    <a:pt x="18344" y="10481"/>
                    <a:pt x="18897" y="10511"/>
                    <a:pt x="18897" y="11544"/>
                  </a:cubicBezTo>
                  <a:cubicBezTo>
                    <a:pt x="18932" y="11939"/>
                    <a:pt x="18690" y="12304"/>
                    <a:pt x="18275" y="12425"/>
                  </a:cubicBezTo>
                  <a:cubicBezTo>
                    <a:pt x="18033" y="12516"/>
                    <a:pt x="17757" y="12577"/>
                    <a:pt x="17480" y="12608"/>
                  </a:cubicBezTo>
                  <a:cubicBezTo>
                    <a:pt x="17065" y="12608"/>
                    <a:pt x="16651" y="12820"/>
                    <a:pt x="16443" y="13154"/>
                  </a:cubicBezTo>
                  <a:cubicBezTo>
                    <a:pt x="15683" y="14370"/>
                    <a:pt x="15096" y="15706"/>
                    <a:pt x="14681" y="17043"/>
                  </a:cubicBezTo>
                  <a:cubicBezTo>
                    <a:pt x="14681" y="17165"/>
                    <a:pt x="14612" y="17256"/>
                    <a:pt x="14508" y="17316"/>
                  </a:cubicBezTo>
                  <a:cubicBezTo>
                    <a:pt x="10637" y="19413"/>
                    <a:pt x="10637" y="19413"/>
                    <a:pt x="10637" y="19413"/>
                  </a:cubicBezTo>
                  <a:cubicBezTo>
                    <a:pt x="6767" y="17316"/>
                    <a:pt x="6767" y="17316"/>
                    <a:pt x="6767" y="17316"/>
                  </a:cubicBezTo>
                  <a:cubicBezTo>
                    <a:pt x="6663" y="17256"/>
                    <a:pt x="6594" y="17165"/>
                    <a:pt x="6559" y="17043"/>
                  </a:cubicBezTo>
                  <a:cubicBezTo>
                    <a:pt x="6144" y="15676"/>
                    <a:pt x="5557" y="14370"/>
                    <a:pt x="4797" y="13154"/>
                  </a:cubicBezTo>
                  <a:cubicBezTo>
                    <a:pt x="4589" y="12820"/>
                    <a:pt x="4209" y="12608"/>
                    <a:pt x="3760" y="12608"/>
                  </a:cubicBezTo>
                  <a:cubicBezTo>
                    <a:pt x="3414" y="12638"/>
                    <a:pt x="3069" y="12547"/>
                    <a:pt x="2792" y="12334"/>
                  </a:cubicBezTo>
                  <a:cubicBezTo>
                    <a:pt x="2550" y="12152"/>
                    <a:pt x="2377" y="11848"/>
                    <a:pt x="2377" y="11544"/>
                  </a:cubicBezTo>
                  <a:cubicBezTo>
                    <a:pt x="2377" y="10876"/>
                    <a:pt x="2585" y="10511"/>
                    <a:pt x="2896" y="10481"/>
                  </a:cubicBezTo>
                  <a:close/>
                </a:path>
              </a:pathLst>
            </a:custGeom>
            <a:solidFill>
              <a:srgbClr val="FFFFFF"/>
            </a:solidFill>
            <a:ln w="12700" cap="flat">
              <a:noFill/>
              <a:miter lim="400000"/>
            </a:ln>
            <a:effectLst/>
          </p:spPr>
          <p:txBody>
            <a:bodyPr wrap="square" lIns="50800" tIns="50800" rIns="50800" bIns="50800" numCol="1" anchor="t">
              <a:noAutofit/>
            </a:bodyPr>
            <a:lstStyle/>
            <a:p>
              <a:pPr algn="l" defTabSz="1828800">
                <a:defRPr sz="3600">
                  <a:solidFill>
                    <a:srgbClr val="05050F"/>
                  </a:solidFill>
                  <a:latin typeface="Nexa Bold"/>
                  <a:ea typeface="Nexa Bold"/>
                  <a:cs typeface="Nexa Bold"/>
                  <a:sym typeface="Nexa Bold"/>
                </a:defRPr>
              </a:pPr>
            </a:p>
          </p:txBody>
        </p:sp>
        <p:sp>
          <p:nvSpPr>
            <p:cNvPr id="654" name="Freeform 407"/>
            <p:cNvSpPr/>
            <p:nvPr/>
          </p:nvSpPr>
          <p:spPr>
            <a:xfrm>
              <a:off x="537404" y="412209"/>
              <a:ext cx="230888" cy="265207"/>
            </a:xfrm>
            <a:custGeom>
              <a:avLst/>
              <a:gdLst/>
              <a:ahLst/>
              <a:cxnLst>
                <a:cxn ang="0">
                  <a:pos x="wd2" y="hd2"/>
                </a:cxn>
                <a:cxn ang="5400000">
                  <a:pos x="wd2" y="hd2"/>
                </a:cxn>
                <a:cxn ang="10800000">
                  <a:pos x="wd2" y="hd2"/>
                </a:cxn>
                <a:cxn ang="16200000">
                  <a:pos x="wd2" y="hd2"/>
                </a:cxn>
              </a:cxnLst>
              <a:rect l="0" t="0" r="r" b="b"/>
              <a:pathLst>
                <a:path w="21266" h="21509" fill="norm" stroke="1" extrusionOk="0">
                  <a:moveTo>
                    <a:pt x="18889" y="8476"/>
                  </a:moveTo>
                  <a:cubicBezTo>
                    <a:pt x="18889" y="5954"/>
                    <a:pt x="18889" y="5954"/>
                    <a:pt x="18889" y="5954"/>
                  </a:cubicBezTo>
                  <a:cubicBezTo>
                    <a:pt x="18889" y="2704"/>
                    <a:pt x="16504" y="1671"/>
                    <a:pt x="15122" y="1458"/>
                  </a:cubicBezTo>
                  <a:cubicBezTo>
                    <a:pt x="13463" y="0"/>
                    <a:pt x="12771" y="0"/>
                    <a:pt x="9074" y="0"/>
                  </a:cubicBezTo>
                  <a:cubicBezTo>
                    <a:pt x="5618" y="0"/>
                    <a:pt x="3751" y="2491"/>
                    <a:pt x="2922" y="3949"/>
                  </a:cubicBezTo>
                  <a:cubicBezTo>
                    <a:pt x="2576" y="4587"/>
                    <a:pt x="2369" y="5256"/>
                    <a:pt x="2403" y="5954"/>
                  </a:cubicBezTo>
                  <a:cubicBezTo>
                    <a:pt x="2403" y="8476"/>
                    <a:pt x="2403" y="8476"/>
                    <a:pt x="2403" y="8476"/>
                  </a:cubicBezTo>
                  <a:cubicBezTo>
                    <a:pt x="848" y="8841"/>
                    <a:pt x="-154" y="10147"/>
                    <a:pt x="19" y="11544"/>
                  </a:cubicBezTo>
                  <a:cubicBezTo>
                    <a:pt x="-16" y="13094"/>
                    <a:pt x="1298" y="14400"/>
                    <a:pt x="3026" y="14613"/>
                  </a:cubicBezTo>
                  <a:cubicBezTo>
                    <a:pt x="3544" y="15524"/>
                    <a:pt x="3959" y="16466"/>
                    <a:pt x="4270" y="17438"/>
                  </a:cubicBezTo>
                  <a:cubicBezTo>
                    <a:pt x="4408" y="18137"/>
                    <a:pt x="4857" y="18714"/>
                    <a:pt x="5514" y="19078"/>
                  </a:cubicBezTo>
                  <a:cubicBezTo>
                    <a:pt x="9557" y="21235"/>
                    <a:pt x="9557" y="21235"/>
                    <a:pt x="9557" y="21235"/>
                  </a:cubicBezTo>
                  <a:cubicBezTo>
                    <a:pt x="10214" y="21600"/>
                    <a:pt x="11078" y="21600"/>
                    <a:pt x="11735" y="21235"/>
                  </a:cubicBezTo>
                  <a:cubicBezTo>
                    <a:pt x="15744" y="19078"/>
                    <a:pt x="15744" y="19078"/>
                    <a:pt x="15744" y="19078"/>
                  </a:cubicBezTo>
                  <a:cubicBezTo>
                    <a:pt x="16400" y="18714"/>
                    <a:pt x="16884" y="18106"/>
                    <a:pt x="17022" y="17438"/>
                  </a:cubicBezTo>
                  <a:cubicBezTo>
                    <a:pt x="17299" y="16466"/>
                    <a:pt x="17714" y="15494"/>
                    <a:pt x="18266" y="14582"/>
                  </a:cubicBezTo>
                  <a:cubicBezTo>
                    <a:pt x="18612" y="14552"/>
                    <a:pt x="18958" y="14430"/>
                    <a:pt x="19269" y="14309"/>
                  </a:cubicBezTo>
                  <a:cubicBezTo>
                    <a:pt x="20513" y="13823"/>
                    <a:pt x="21308" y="12729"/>
                    <a:pt x="21239" y="11544"/>
                  </a:cubicBezTo>
                  <a:cubicBezTo>
                    <a:pt x="21446" y="10147"/>
                    <a:pt x="20444" y="8841"/>
                    <a:pt x="18889" y="8476"/>
                  </a:cubicBezTo>
                  <a:close/>
                  <a:moveTo>
                    <a:pt x="18266" y="12425"/>
                  </a:moveTo>
                  <a:cubicBezTo>
                    <a:pt x="18025" y="12516"/>
                    <a:pt x="17783" y="12577"/>
                    <a:pt x="17506" y="12608"/>
                  </a:cubicBezTo>
                  <a:cubicBezTo>
                    <a:pt x="17057" y="12608"/>
                    <a:pt x="16677" y="12820"/>
                    <a:pt x="16469" y="13154"/>
                  </a:cubicBezTo>
                  <a:cubicBezTo>
                    <a:pt x="15709" y="14370"/>
                    <a:pt x="15122" y="15706"/>
                    <a:pt x="14707" y="17043"/>
                  </a:cubicBezTo>
                  <a:cubicBezTo>
                    <a:pt x="14672" y="17165"/>
                    <a:pt x="14603" y="17256"/>
                    <a:pt x="14499" y="17316"/>
                  </a:cubicBezTo>
                  <a:cubicBezTo>
                    <a:pt x="10629" y="19413"/>
                    <a:pt x="10629" y="19413"/>
                    <a:pt x="10629" y="19413"/>
                  </a:cubicBezTo>
                  <a:cubicBezTo>
                    <a:pt x="6758" y="17316"/>
                    <a:pt x="6758" y="17316"/>
                    <a:pt x="6758" y="17316"/>
                  </a:cubicBezTo>
                  <a:cubicBezTo>
                    <a:pt x="6654" y="17256"/>
                    <a:pt x="6585" y="17165"/>
                    <a:pt x="6585" y="17043"/>
                  </a:cubicBezTo>
                  <a:cubicBezTo>
                    <a:pt x="6170" y="15676"/>
                    <a:pt x="5583" y="14370"/>
                    <a:pt x="4823" y="13154"/>
                  </a:cubicBezTo>
                  <a:cubicBezTo>
                    <a:pt x="4615" y="12820"/>
                    <a:pt x="4201" y="12608"/>
                    <a:pt x="3786" y="12608"/>
                  </a:cubicBezTo>
                  <a:cubicBezTo>
                    <a:pt x="3440" y="12638"/>
                    <a:pt x="3095" y="12547"/>
                    <a:pt x="2818" y="12334"/>
                  </a:cubicBezTo>
                  <a:cubicBezTo>
                    <a:pt x="2542" y="12152"/>
                    <a:pt x="2403" y="11848"/>
                    <a:pt x="2403" y="11544"/>
                  </a:cubicBezTo>
                  <a:cubicBezTo>
                    <a:pt x="2403" y="10876"/>
                    <a:pt x="2611" y="10511"/>
                    <a:pt x="2922" y="10481"/>
                  </a:cubicBezTo>
                  <a:cubicBezTo>
                    <a:pt x="3578" y="10481"/>
                    <a:pt x="3578" y="10481"/>
                    <a:pt x="3578" y="10481"/>
                  </a:cubicBezTo>
                  <a:cubicBezTo>
                    <a:pt x="4235" y="10481"/>
                    <a:pt x="4754" y="10025"/>
                    <a:pt x="4754" y="9448"/>
                  </a:cubicBezTo>
                  <a:cubicBezTo>
                    <a:pt x="4754" y="5954"/>
                    <a:pt x="4754" y="5954"/>
                    <a:pt x="4754" y="5954"/>
                  </a:cubicBezTo>
                  <a:cubicBezTo>
                    <a:pt x="4754" y="5590"/>
                    <a:pt x="4823" y="5225"/>
                    <a:pt x="5030" y="4891"/>
                  </a:cubicBezTo>
                  <a:cubicBezTo>
                    <a:pt x="5618" y="3828"/>
                    <a:pt x="6896" y="2096"/>
                    <a:pt x="9074" y="2096"/>
                  </a:cubicBezTo>
                  <a:cubicBezTo>
                    <a:pt x="12495" y="2096"/>
                    <a:pt x="12495" y="2096"/>
                    <a:pt x="13463" y="2947"/>
                  </a:cubicBezTo>
                  <a:cubicBezTo>
                    <a:pt x="13739" y="3190"/>
                    <a:pt x="13739" y="3190"/>
                    <a:pt x="13739" y="3190"/>
                  </a:cubicBezTo>
                  <a:cubicBezTo>
                    <a:pt x="13946" y="3372"/>
                    <a:pt x="14258" y="3494"/>
                    <a:pt x="14569" y="3494"/>
                  </a:cubicBezTo>
                  <a:cubicBezTo>
                    <a:pt x="15018" y="3494"/>
                    <a:pt x="16538" y="3706"/>
                    <a:pt x="16538" y="5954"/>
                  </a:cubicBezTo>
                  <a:cubicBezTo>
                    <a:pt x="16538" y="9448"/>
                    <a:pt x="16538" y="9448"/>
                    <a:pt x="16538" y="9448"/>
                  </a:cubicBezTo>
                  <a:cubicBezTo>
                    <a:pt x="16538" y="10025"/>
                    <a:pt x="17057" y="10481"/>
                    <a:pt x="17714" y="10481"/>
                  </a:cubicBezTo>
                  <a:cubicBezTo>
                    <a:pt x="18370" y="10481"/>
                    <a:pt x="18370" y="10481"/>
                    <a:pt x="18370" y="10481"/>
                  </a:cubicBezTo>
                  <a:cubicBezTo>
                    <a:pt x="18370" y="10481"/>
                    <a:pt x="18889" y="10511"/>
                    <a:pt x="18889" y="11544"/>
                  </a:cubicBezTo>
                  <a:cubicBezTo>
                    <a:pt x="18958" y="11939"/>
                    <a:pt x="18681" y="12304"/>
                    <a:pt x="18266" y="12425"/>
                  </a:cubicBezTo>
                  <a:close/>
                </a:path>
              </a:pathLst>
            </a:custGeom>
            <a:solidFill>
              <a:srgbClr val="FFFFFF"/>
            </a:solidFill>
            <a:ln w="12700" cap="flat">
              <a:noFill/>
              <a:miter lim="400000"/>
            </a:ln>
            <a:effectLst/>
          </p:spPr>
          <p:txBody>
            <a:bodyPr wrap="square" lIns="50800" tIns="50800" rIns="50800" bIns="50800" numCol="1" anchor="t">
              <a:noAutofit/>
            </a:bodyPr>
            <a:lstStyle/>
            <a:p>
              <a:pPr algn="l" defTabSz="1828800">
                <a:defRPr sz="3600">
                  <a:solidFill>
                    <a:srgbClr val="05050F"/>
                  </a:solidFill>
                  <a:latin typeface="Nexa Bold"/>
                  <a:ea typeface="Nexa Bold"/>
                  <a:cs typeface="Nexa Bold"/>
                  <a:sym typeface="Nexa Bold"/>
                </a:defRPr>
              </a:pPr>
            </a:p>
          </p:txBody>
        </p:sp>
        <p:sp>
          <p:nvSpPr>
            <p:cNvPr id="655" name="Freeform 408"/>
            <p:cNvSpPr/>
            <p:nvPr/>
          </p:nvSpPr>
          <p:spPr>
            <a:xfrm>
              <a:off x="86820" y="638991"/>
              <a:ext cx="594642" cy="128330"/>
            </a:xfrm>
            <a:custGeom>
              <a:avLst/>
              <a:gdLst/>
              <a:ahLst/>
              <a:cxnLst>
                <a:cxn ang="0">
                  <a:pos x="wd2" y="hd2"/>
                </a:cxn>
                <a:cxn ang="5400000">
                  <a:pos x="wd2" y="hd2"/>
                </a:cxn>
                <a:cxn ang="10800000">
                  <a:pos x="wd2" y="hd2"/>
                </a:cxn>
                <a:cxn ang="16200000">
                  <a:pos x="wd2" y="hd2"/>
                </a:cxn>
              </a:cxnLst>
              <a:rect l="0" t="0" r="r" b="b"/>
              <a:pathLst>
                <a:path w="21600" h="21491" fill="norm" stroke="1" extrusionOk="0">
                  <a:moveTo>
                    <a:pt x="21586" y="19035"/>
                  </a:moveTo>
                  <a:cubicBezTo>
                    <a:pt x="21586" y="18909"/>
                    <a:pt x="21573" y="18846"/>
                    <a:pt x="21573" y="18720"/>
                  </a:cubicBezTo>
                  <a:cubicBezTo>
                    <a:pt x="21450" y="16894"/>
                    <a:pt x="21300" y="15068"/>
                    <a:pt x="21136" y="13304"/>
                  </a:cubicBezTo>
                  <a:cubicBezTo>
                    <a:pt x="21013" y="12045"/>
                    <a:pt x="20794" y="10974"/>
                    <a:pt x="20521" y="10345"/>
                  </a:cubicBezTo>
                  <a:cubicBezTo>
                    <a:pt x="18528" y="5370"/>
                    <a:pt x="16357" y="1906"/>
                    <a:pt x="14131" y="17"/>
                  </a:cubicBezTo>
                  <a:cubicBezTo>
                    <a:pt x="13913" y="-109"/>
                    <a:pt x="13708" y="458"/>
                    <a:pt x="13626" y="1339"/>
                  </a:cubicBezTo>
                  <a:cubicBezTo>
                    <a:pt x="12220" y="17209"/>
                    <a:pt x="12220" y="17209"/>
                    <a:pt x="12220" y="17209"/>
                  </a:cubicBezTo>
                  <a:cubicBezTo>
                    <a:pt x="9380" y="17209"/>
                    <a:pt x="9380" y="17209"/>
                    <a:pt x="9380" y="17209"/>
                  </a:cubicBezTo>
                  <a:cubicBezTo>
                    <a:pt x="7974" y="1339"/>
                    <a:pt x="7974" y="1339"/>
                    <a:pt x="7974" y="1339"/>
                  </a:cubicBezTo>
                  <a:cubicBezTo>
                    <a:pt x="7892" y="458"/>
                    <a:pt x="7687" y="-109"/>
                    <a:pt x="7469" y="17"/>
                  </a:cubicBezTo>
                  <a:cubicBezTo>
                    <a:pt x="5243" y="1906"/>
                    <a:pt x="3072" y="5370"/>
                    <a:pt x="1079" y="10345"/>
                  </a:cubicBezTo>
                  <a:cubicBezTo>
                    <a:pt x="806" y="10974"/>
                    <a:pt x="587" y="12045"/>
                    <a:pt x="464" y="13304"/>
                  </a:cubicBezTo>
                  <a:cubicBezTo>
                    <a:pt x="300" y="15068"/>
                    <a:pt x="150" y="16894"/>
                    <a:pt x="27" y="18720"/>
                  </a:cubicBezTo>
                  <a:cubicBezTo>
                    <a:pt x="27" y="18783"/>
                    <a:pt x="14" y="18909"/>
                    <a:pt x="14" y="19035"/>
                  </a:cubicBezTo>
                  <a:cubicBezTo>
                    <a:pt x="14" y="19098"/>
                    <a:pt x="0" y="19224"/>
                    <a:pt x="0" y="19350"/>
                  </a:cubicBezTo>
                  <a:cubicBezTo>
                    <a:pt x="0" y="19413"/>
                    <a:pt x="14" y="19413"/>
                    <a:pt x="14" y="19476"/>
                  </a:cubicBezTo>
                  <a:cubicBezTo>
                    <a:pt x="14" y="19602"/>
                    <a:pt x="14" y="19728"/>
                    <a:pt x="27" y="19917"/>
                  </a:cubicBezTo>
                  <a:cubicBezTo>
                    <a:pt x="27" y="20043"/>
                    <a:pt x="41" y="20169"/>
                    <a:pt x="55" y="20232"/>
                  </a:cubicBezTo>
                  <a:cubicBezTo>
                    <a:pt x="68" y="20357"/>
                    <a:pt x="82" y="20483"/>
                    <a:pt x="96" y="20609"/>
                  </a:cubicBezTo>
                  <a:cubicBezTo>
                    <a:pt x="109" y="20735"/>
                    <a:pt x="137" y="20798"/>
                    <a:pt x="150" y="20924"/>
                  </a:cubicBezTo>
                  <a:cubicBezTo>
                    <a:pt x="177" y="20987"/>
                    <a:pt x="205" y="21050"/>
                    <a:pt x="218" y="21113"/>
                  </a:cubicBezTo>
                  <a:cubicBezTo>
                    <a:pt x="246" y="21239"/>
                    <a:pt x="273" y="21302"/>
                    <a:pt x="314" y="21365"/>
                  </a:cubicBezTo>
                  <a:cubicBezTo>
                    <a:pt x="314" y="21365"/>
                    <a:pt x="328" y="21365"/>
                    <a:pt x="328" y="21428"/>
                  </a:cubicBezTo>
                  <a:cubicBezTo>
                    <a:pt x="369" y="21491"/>
                    <a:pt x="423" y="21491"/>
                    <a:pt x="464" y="21491"/>
                  </a:cubicBezTo>
                  <a:cubicBezTo>
                    <a:pt x="21136" y="21491"/>
                    <a:pt x="21136" y="21491"/>
                    <a:pt x="21136" y="21491"/>
                  </a:cubicBezTo>
                  <a:cubicBezTo>
                    <a:pt x="21177" y="21491"/>
                    <a:pt x="21231" y="21491"/>
                    <a:pt x="21272" y="21428"/>
                  </a:cubicBezTo>
                  <a:cubicBezTo>
                    <a:pt x="21272" y="21428"/>
                    <a:pt x="21286" y="21365"/>
                    <a:pt x="21286" y="21365"/>
                  </a:cubicBezTo>
                  <a:cubicBezTo>
                    <a:pt x="21327" y="21302"/>
                    <a:pt x="21354" y="21239"/>
                    <a:pt x="21382" y="21113"/>
                  </a:cubicBezTo>
                  <a:cubicBezTo>
                    <a:pt x="21395" y="21050"/>
                    <a:pt x="21423" y="20987"/>
                    <a:pt x="21450" y="20924"/>
                  </a:cubicBezTo>
                  <a:cubicBezTo>
                    <a:pt x="21477" y="20735"/>
                    <a:pt x="21518" y="20483"/>
                    <a:pt x="21545" y="20294"/>
                  </a:cubicBezTo>
                  <a:cubicBezTo>
                    <a:pt x="21559" y="20169"/>
                    <a:pt x="21573" y="20043"/>
                    <a:pt x="21573" y="19917"/>
                  </a:cubicBezTo>
                  <a:cubicBezTo>
                    <a:pt x="21586" y="19728"/>
                    <a:pt x="21586" y="19602"/>
                    <a:pt x="21600" y="19476"/>
                  </a:cubicBezTo>
                  <a:cubicBezTo>
                    <a:pt x="21600" y="19413"/>
                    <a:pt x="21600" y="19413"/>
                    <a:pt x="21600" y="19350"/>
                  </a:cubicBezTo>
                  <a:cubicBezTo>
                    <a:pt x="21600" y="19224"/>
                    <a:pt x="21586" y="19161"/>
                    <a:pt x="21586" y="19035"/>
                  </a:cubicBezTo>
                  <a:close/>
                  <a:moveTo>
                    <a:pt x="14350" y="4551"/>
                  </a:moveTo>
                  <a:cubicBezTo>
                    <a:pt x="16357" y="6440"/>
                    <a:pt x="18282" y="9652"/>
                    <a:pt x="20084" y="14123"/>
                  </a:cubicBezTo>
                  <a:cubicBezTo>
                    <a:pt x="20180" y="14312"/>
                    <a:pt x="20248" y="14690"/>
                    <a:pt x="20289" y="15068"/>
                  </a:cubicBezTo>
                  <a:cubicBezTo>
                    <a:pt x="20358" y="15760"/>
                    <a:pt x="20412" y="16453"/>
                    <a:pt x="20480" y="17209"/>
                  </a:cubicBezTo>
                  <a:cubicBezTo>
                    <a:pt x="13217" y="17209"/>
                    <a:pt x="13217" y="17209"/>
                    <a:pt x="13217" y="17209"/>
                  </a:cubicBezTo>
                  <a:lnTo>
                    <a:pt x="14350" y="4551"/>
                  </a:lnTo>
                  <a:close/>
                  <a:moveTo>
                    <a:pt x="1516" y="14123"/>
                  </a:moveTo>
                  <a:cubicBezTo>
                    <a:pt x="3318" y="9652"/>
                    <a:pt x="5243" y="6440"/>
                    <a:pt x="7250" y="4551"/>
                  </a:cubicBezTo>
                  <a:cubicBezTo>
                    <a:pt x="8383" y="17209"/>
                    <a:pt x="8383" y="17209"/>
                    <a:pt x="8383" y="17209"/>
                  </a:cubicBezTo>
                  <a:cubicBezTo>
                    <a:pt x="1120" y="17209"/>
                    <a:pt x="1120" y="17209"/>
                    <a:pt x="1120" y="17209"/>
                  </a:cubicBezTo>
                  <a:cubicBezTo>
                    <a:pt x="1188" y="16453"/>
                    <a:pt x="1242" y="15760"/>
                    <a:pt x="1311" y="15068"/>
                  </a:cubicBezTo>
                  <a:cubicBezTo>
                    <a:pt x="1352" y="14690"/>
                    <a:pt x="1420" y="14312"/>
                    <a:pt x="1516" y="14123"/>
                  </a:cubicBezTo>
                  <a:close/>
                </a:path>
              </a:pathLst>
            </a:custGeom>
            <a:solidFill>
              <a:srgbClr val="FFFFFF"/>
            </a:solidFill>
            <a:ln w="12700" cap="flat">
              <a:noFill/>
              <a:miter lim="400000"/>
            </a:ln>
            <a:effectLst/>
          </p:spPr>
          <p:txBody>
            <a:bodyPr wrap="square" lIns="50800" tIns="50800" rIns="50800" bIns="50800" numCol="1" anchor="t">
              <a:noAutofit/>
            </a:bodyPr>
            <a:lstStyle/>
            <a:p>
              <a:pPr algn="l" defTabSz="1828800">
                <a:defRPr sz="3600">
                  <a:solidFill>
                    <a:srgbClr val="05050F"/>
                  </a:solidFill>
                  <a:latin typeface="Nexa Bold"/>
                  <a:ea typeface="Nexa Bold"/>
                  <a:cs typeface="Nexa Bold"/>
                  <a:sym typeface="Nexa Bold"/>
                </a:defRPr>
              </a:pPr>
            </a:p>
          </p:txBody>
        </p:sp>
        <p:sp>
          <p:nvSpPr>
            <p:cNvPr id="656" name="Freeform 409"/>
            <p:cNvSpPr/>
            <p:nvPr/>
          </p:nvSpPr>
          <p:spPr>
            <a:xfrm>
              <a:off x="140061" y="15"/>
              <a:ext cx="486580" cy="675463"/>
            </a:xfrm>
            <a:custGeom>
              <a:avLst/>
              <a:gdLst/>
              <a:ahLst/>
              <a:cxnLst>
                <a:cxn ang="0">
                  <a:pos x="wd2" y="hd2"/>
                </a:cxn>
                <a:cxn ang="5400000">
                  <a:pos x="wd2" y="hd2"/>
                </a:cxn>
                <a:cxn ang="10800000">
                  <a:pos x="wd2" y="hd2"/>
                </a:cxn>
                <a:cxn ang="16200000">
                  <a:pos x="wd2" y="hd2"/>
                </a:cxn>
              </a:cxnLst>
              <a:rect l="0" t="0" r="r" b="b"/>
              <a:pathLst>
                <a:path w="21488" h="21401" fill="norm" stroke="1" extrusionOk="0">
                  <a:moveTo>
                    <a:pt x="21326" y="6404"/>
                  </a:moveTo>
                  <a:cubicBezTo>
                    <a:pt x="21326" y="6393"/>
                    <a:pt x="21326" y="6381"/>
                    <a:pt x="21326" y="6369"/>
                  </a:cubicBezTo>
                  <a:cubicBezTo>
                    <a:pt x="21326" y="6357"/>
                    <a:pt x="21310" y="6345"/>
                    <a:pt x="21310" y="6333"/>
                  </a:cubicBezTo>
                  <a:cubicBezTo>
                    <a:pt x="21094" y="5478"/>
                    <a:pt x="20680" y="4646"/>
                    <a:pt x="20067" y="3897"/>
                  </a:cubicBezTo>
                  <a:cubicBezTo>
                    <a:pt x="20067" y="3886"/>
                    <a:pt x="20067" y="3862"/>
                    <a:pt x="20050" y="3850"/>
                  </a:cubicBezTo>
                  <a:cubicBezTo>
                    <a:pt x="20033" y="3838"/>
                    <a:pt x="20017" y="3826"/>
                    <a:pt x="20000" y="3814"/>
                  </a:cubicBezTo>
                  <a:cubicBezTo>
                    <a:pt x="19387" y="3066"/>
                    <a:pt x="18608" y="2400"/>
                    <a:pt x="17680" y="1830"/>
                  </a:cubicBezTo>
                  <a:cubicBezTo>
                    <a:pt x="17680" y="1830"/>
                    <a:pt x="17663" y="1818"/>
                    <a:pt x="17646" y="1806"/>
                  </a:cubicBezTo>
                  <a:cubicBezTo>
                    <a:pt x="17646" y="1795"/>
                    <a:pt x="17630" y="1795"/>
                    <a:pt x="17613" y="1795"/>
                  </a:cubicBezTo>
                  <a:cubicBezTo>
                    <a:pt x="16685" y="1236"/>
                    <a:pt x="15624" y="796"/>
                    <a:pt x="14480" y="488"/>
                  </a:cubicBezTo>
                  <a:cubicBezTo>
                    <a:pt x="14464" y="488"/>
                    <a:pt x="14447" y="476"/>
                    <a:pt x="14430" y="464"/>
                  </a:cubicBezTo>
                  <a:cubicBezTo>
                    <a:pt x="14414" y="464"/>
                    <a:pt x="14381" y="464"/>
                    <a:pt x="14364" y="464"/>
                  </a:cubicBezTo>
                  <a:cubicBezTo>
                    <a:pt x="12027" y="-154"/>
                    <a:pt x="9474" y="-154"/>
                    <a:pt x="7136" y="464"/>
                  </a:cubicBezTo>
                  <a:cubicBezTo>
                    <a:pt x="7120" y="464"/>
                    <a:pt x="7103" y="464"/>
                    <a:pt x="7087" y="464"/>
                  </a:cubicBezTo>
                  <a:cubicBezTo>
                    <a:pt x="7070" y="476"/>
                    <a:pt x="7037" y="488"/>
                    <a:pt x="7020" y="488"/>
                  </a:cubicBezTo>
                  <a:cubicBezTo>
                    <a:pt x="5877" y="796"/>
                    <a:pt x="4816" y="1236"/>
                    <a:pt x="3887" y="1795"/>
                  </a:cubicBezTo>
                  <a:cubicBezTo>
                    <a:pt x="3871" y="1795"/>
                    <a:pt x="3854" y="1795"/>
                    <a:pt x="3854" y="1806"/>
                  </a:cubicBezTo>
                  <a:cubicBezTo>
                    <a:pt x="3838" y="1818"/>
                    <a:pt x="3821" y="1830"/>
                    <a:pt x="3821" y="1842"/>
                  </a:cubicBezTo>
                  <a:cubicBezTo>
                    <a:pt x="2893" y="2400"/>
                    <a:pt x="2114" y="3066"/>
                    <a:pt x="1500" y="3814"/>
                  </a:cubicBezTo>
                  <a:cubicBezTo>
                    <a:pt x="1484" y="3826"/>
                    <a:pt x="1467" y="3838"/>
                    <a:pt x="1451" y="3850"/>
                  </a:cubicBezTo>
                  <a:cubicBezTo>
                    <a:pt x="1434" y="3862"/>
                    <a:pt x="1434" y="3886"/>
                    <a:pt x="1434" y="3897"/>
                  </a:cubicBezTo>
                  <a:cubicBezTo>
                    <a:pt x="821" y="4658"/>
                    <a:pt x="406" y="5478"/>
                    <a:pt x="191" y="6345"/>
                  </a:cubicBezTo>
                  <a:cubicBezTo>
                    <a:pt x="174" y="6345"/>
                    <a:pt x="174" y="6357"/>
                    <a:pt x="174" y="6369"/>
                  </a:cubicBezTo>
                  <a:cubicBezTo>
                    <a:pt x="174" y="6381"/>
                    <a:pt x="174" y="6393"/>
                    <a:pt x="174" y="6404"/>
                  </a:cubicBezTo>
                  <a:cubicBezTo>
                    <a:pt x="-58" y="7272"/>
                    <a:pt x="-58" y="8163"/>
                    <a:pt x="174" y="9018"/>
                  </a:cubicBezTo>
                  <a:cubicBezTo>
                    <a:pt x="174" y="9042"/>
                    <a:pt x="174" y="9042"/>
                    <a:pt x="174" y="9042"/>
                  </a:cubicBezTo>
                  <a:cubicBezTo>
                    <a:pt x="174" y="9054"/>
                    <a:pt x="174" y="9054"/>
                    <a:pt x="174" y="9066"/>
                  </a:cubicBezTo>
                  <a:cubicBezTo>
                    <a:pt x="406" y="9933"/>
                    <a:pt x="821" y="10765"/>
                    <a:pt x="1434" y="11537"/>
                  </a:cubicBezTo>
                  <a:cubicBezTo>
                    <a:pt x="1434" y="11537"/>
                    <a:pt x="1434" y="11549"/>
                    <a:pt x="1451" y="11561"/>
                  </a:cubicBezTo>
                  <a:cubicBezTo>
                    <a:pt x="1451" y="11573"/>
                    <a:pt x="1467" y="11573"/>
                    <a:pt x="1484" y="11585"/>
                  </a:cubicBezTo>
                  <a:cubicBezTo>
                    <a:pt x="2362" y="12666"/>
                    <a:pt x="3606" y="13581"/>
                    <a:pt x="5097" y="14246"/>
                  </a:cubicBezTo>
                  <a:cubicBezTo>
                    <a:pt x="5097" y="14282"/>
                    <a:pt x="5097" y="14282"/>
                    <a:pt x="5097" y="14282"/>
                  </a:cubicBezTo>
                  <a:cubicBezTo>
                    <a:pt x="4550" y="14448"/>
                    <a:pt x="3970" y="14876"/>
                    <a:pt x="3970" y="15814"/>
                  </a:cubicBezTo>
                  <a:cubicBezTo>
                    <a:pt x="3921" y="16610"/>
                    <a:pt x="4749" y="17311"/>
                    <a:pt x="5860" y="17406"/>
                  </a:cubicBezTo>
                  <a:cubicBezTo>
                    <a:pt x="6241" y="17977"/>
                    <a:pt x="6540" y="18583"/>
                    <a:pt x="6755" y="19200"/>
                  </a:cubicBezTo>
                  <a:cubicBezTo>
                    <a:pt x="6822" y="19521"/>
                    <a:pt x="7087" y="19818"/>
                    <a:pt x="7468" y="20008"/>
                  </a:cubicBezTo>
                  <a:cubicBezTo>
                    <a:pt x="10120" y="21268"/>
                    <a:pt x="10120" y="21268"/>
                    <a:pt x="10120" y="21268"/>
                  </a:cubicBezTo>
                  <a:cubicBezTo>
                    <a:pt x="10502" y="21446"/>
                    <a:pt x="10999" y="21446"/>
                    <a:pt x="11380" y="21268"/>
                  </a:cubicBezTo>
                  <a:cubicBezTo>
                    <a:pt x="14033" y="19996"/>
                    <a:pt x="14033" y="19996"/>
                    <a:pt x="14033" y="19996"/>
                  </a:cubicBezTo>
                  <a:cubicBezTo>
                    <a:pt x="14414" y="19818"/>
                    <a:pt x="14679" y="19521"/>
                    <a:pt x="14745" y="19189"/>
                  </a:cubicBezTo>
                  <a:cubicBezTo>
                    <a:pt x="14961" y="18571"/>
                    <a:pt x="15259" y="17977"/>
                    <a:pt x="15657" y="17406"/>
                  </a:cubicBezTo>
                  <a:cubicBezTo>
                    <a:pt x="15906" y="17371"/>
                    <a:pt x="16154" y="17311"/>
                    <a:pt x="16387" y="17228"/>
                  </a:cubicBezTo>
                  <a:cubicBezTo>
                    <a:pt x="17132" y="16967"/>
                    <a:pt x="17580" y="16408"/>
                    <a:pt x="17530" y="15814"/>
                  </a:cubicBezTo>
                  <a:cubicBezTo>
                    <a:pt x="17530" y="14876"/>
                    <a:pt x="16950" y="14448"/>
                    <a:pt x="16403" y="14282"/>
                  </a:cubicBezTo>
                  <a:cubicBezTo>
                    <a:pt x="16403" y="14246"/>
                    <a:pt x="16403" y="14246"/>
                    <a:pt x="16403" y="14246"/>
                  </a:cubicBezTo>
                  <a:cubicBezTo>
                    <a:pt x="17895" y="13581"/>
                    <a:pt x="19138" y="12666"/>
                    <a:pt x="20017" y="11585"/>
                  </a:cubicBezTo>
                  <a:cubicBezTo>
                    <a:pt x="20033" y="11573"/>
                    <a:pt x="20050" y="11561"/>
                    <a:pt x="20050" y="11561"/>
                  </a:cubicBezTo>
                  <a:cubicBezTo>
                    <a:pt x="20067" y="11549"/>
                    <a:pt x="20067" y="11537"/>
                    <a:pt x="20067" y="11537"/>
                  </a:cubicBezTo>
                  <a:cubicBezTo>
                    <a:pt x="20680" y="10765"/>
                    <a:pt x="21094" y="9933"/>
                    <a:pt x="21326" y="9066"/>
                  </a:cubicBezTo>
                  <a:cubicBezTo>
                    <a:pt x="21326" y="9054"/>
                    <a:pt x="21326" y="9054"/>
                    <a:pt x="21326" y="9042"/>
                  </a:cubicBezTo>
                  <a:cubicBezTo>
                    <a:pt x="21326" y="9030"/>
                    <a:pt x="21326" y="9030"/>
                    <a:pt x="21326" y="9018"/>
                  </a:cubicBezTo>
                  <a:cubicBezTo>
                    <a:pt x="21542" y="8151"/>
                    <a:pt x="21542" y="7272"/>
                    <a:pt x="21326" y="6404"/>
                  </a:cubicBezTo>
                  <a:close/>
                  <a:moveTo>
                    <a:pt x="15873" y="16515"/>
                  </a:moveTo>
                  <a:cubicBezTo>
                    <a:pt x="15690" y="16575"/>
                    <a:pt x="15475" y="16610"/>
                    <a:pt x="15276" y="16622"/>
                  </a:cubicBezTo>
                  <a:cubicBezTo>
                    <a:pt x="15060" y="16622"/>
                    <a:pt x="14861" y="16705"/>
                    <a:pt x="14762" y="16848"/>
                  </a:cubicBezTo>
                  <a:cubicBezTo>
                    <a:pt x="14281" y="17549"/>
                    <a:pt x="13900" y="18286"/>
                    <a:pt x="13635" y="19046"/>
                  </a:cubicBezTo>
                  <a:cubicBezTo>
                    <a:pt x="13618" y="19165"/>
                    <a:pt x="13519" y="19260"/>
                    <a:pt x="13403" y="19331"/>
                  </a:cubicBezTo>
                  <a:cubicBezTo>
                    <a:pt x="10750" y="20591"/>
                    <a:pt x="10750" y="20591"/>
                    <a:pt x="10750" y="20591"/>
                  </a:cubicBezTo>
                  <a:cubicBezTo>
                    <a:pt x="8098" y="19331"/>
                    <a:pt x="8098" y="19331"/>
                    <a:pt x="8098" y="19331"/>
                  </a:cubicBezTo>
                  <a:cubicBezTo>
                    <a:pt x="7982" y="19260"/>
                    <a:pt x="7882" y="19165"/>
                    <a:pt x="7866" y="19046"/>
                  </a:cubicBezTo>
                  <a:cubicBezTo>
                    <a:pt x="7601" y="18286"/>
                    <a:pt x="7219" y="17549"/>
                    <a:pt x="6739" y="16848"/>
                  </a:cubicBezTo>
                  <a:cubicBezTo>
                    <a:pt x="6639" y="16705"/>
                    <a:pt x="6440" y="16622"/>
                    <a:pt x="6225" y="16622"/>
                  </a:cubicBezTo>
                  <a:cubicBezTo>
                    <a:pt x="5926" y="16634"/>
                    <a:pt x="5628" y="16551"/>
                    <a:pt x="5412" y="16396"/>
                  </a:cubicBezTo>
                  <a:cubicBezTo>
                    <a:pt x="5197" y="16242"/>
                    <a:pt x="5081" y="16028"/>
                    <a:pt x="5097" y="15814"/>
                  </a:cubicBezTo>
                  <a:cubicBezTo>
                    <a:pt x="5097" y="15066"/>
                    <a:pt x="5578" y="15006"/>
                    <a:pt x="5661" y="15006"/>
                  </a:cubicBezTo>
                  <a:cubicBezTo>
                    <a:pt x="5976" y="15006"/>
                    <a:pt x="6225" y="14816"/>
                    <a:pt x="6225" y="14591"/>
                  </a:cubicBezTo>
                  <a:cubicBezTo>
                    <a:pt x="6225" y="12583"/>
                    <a:pt x="6225" y="12583"/>
                    <a:pt x="6225" y="12583"/>
                  </a:cubicBezTo>
                  <a:cubicBezTo>
                    <a:pt x="6225" y="12333"/>
                    <a:pt x="6308" y="12084"/>
                    <a:pt x="6457" y="11870"/>
                  </a:cubicBezTo>
                  <a:cubicBezTo>
                    <a:pt x="6904" y="11216"/>
                    <a:pt x="7916" y="10135"/>
                    <a:pt x="9623" y="10135"/>
                  </a:cubicBezTo>
                  <a:cubicBezTo>
                    <a:pt x="12209" y="10135"/>
                    <a:pt x="12209" y="10135"/>
                    <a:pt x="12988" y="10682"/>
                  </a:cubicBezTo>
                  <a:cubicBezTo>
                    <a:pt x="13171" y="10824"/>
                    <a:pt x="13171" y="10824"/>
                    <a:pt x="13171" y="10824"/>
                  </a:cubicBezTo>
                  <a:cubicBezTo>
                    <a:pt x="13287" y="10907"/>
                    <a:pt x="13436" y="10943"/>
                    <a:pt x="13585" y="10943"/>
                  </a:cubicBezTo>
                  <a:cubicBezTo>
                    <a:pt x="13651" y="10943"/>
                    <a:pt x="15276" y="10967"/>
                    <a:pt x="15276" y="12571"/>
                  </a:cubicBezTo>
                  <a:cubicBezTo>
                    <a:pt x="15276" y="14591"/>
                    <a:pt x="15276" y="14591"/>
                    <a:pt x="15276" y="14591"/>
                  </a:cubicBezTo>
                  <a:cubicBezTo>
                    <a:pt x="15276" y="14804"/>
                    <a:pt x="15491" y="14971"/>
                    <a:pt x="15773" y="14995"/>
                  </a:cubicBezTo>
                  <a:cubicBezTo>
                    <a:pt x="15790" y="14995"/>
                    <a:pt x="15806" y="14995"/>
                    <a:pt x="15823" y="14995"/>
                  </a:cubicBezTo>
                  <a:cubicBezTo>
                    <a:pt x="15922" y="15006"/>
                    <a:pt x="16403" y="15066"/>
                    <a:pt x="16403" y="15814"/>
                  </a:cubicBezTo>
                  <a:cubicBezTo>
                    <a:pt x="16453" y="16099"/>
                    <a:pt x="16237" y="16385"/>
                    <a:pt x="15873" y="16515"/>
                  </a:cubicBezTo>
                  <a:close/>
                  <a:moveTo>
                    <a:pt x="16403" y="13272"/>
                  </a:moveTo>
                  <a:cubicBezTo>
                    <a:pt x="16403" y="12571"/>
                    <a:pt x="16403" y="12571"/>
                    <a:pt x="16403" y="12571"/>
                  </a:cubicBezTo>
                  <a:cubicBezTo>
                    <a:pt x="16403" y="10800"/>
                    <a:pt x="14845" y="10230"/>
                    <a:pt x="13834" y="10147"/>
                  </a:cubicBezTo>
                  <a:cubicBezTo>
                    <a:pt x="13784" y="10111"/>
                    <a:pt x="13784" y="10111"/>
                    <a:pt x="13784" y="10111"/>
                  </a:cubicBezTo>
                  <a:cubicBezTo>
                    <a:pt x="12673" y="9327"/>
                    <a:pt x="12325" y="9327"/>
                    <a:pt x="9623" y="9327"/>
                  </a:cubicBezTo>
                  <a:cubicBezTo>
                    <a:pt x="7302" y="9327"/>
                    <a:pt x="6009" y="10694"/>
                    <a:pt x="5446" y="11501"/>
                  </a:cubicBezTo>
                  <a:cubicBezTo>
                    <a:pt x="5214" y="11834"/>
                    <a:pt x="5097" y="12202"/>
                    <a:pt x="5097" y="12583"/>
                  </a:cubicBezTo>
                  <a:cubicBezTo>
                    <a:pt x="5097" y="13272"/>
                    <a:pt x="5097" y="13272"/>
                    <a:pt x="5097" y="13272"/>
                  </a:cubicBezTo>
                  <a:cubicBezTo>
                    <a:pt x="4169" y="12785"/>
                    <a:pt x="3357" y="12179"/>
                    <a:pt x="2727" y="11490"/>
                  </a:cubicBezTo>
                  <a:cubicBezTo>
                    <a:pt x="3141" y="11323"/>
                    <a:pt x="3141" y="11323"/>
                    <a:pt x="3141" y="11323"/>
                  </a:cubicBezTo>
                  <a:cubicBezTo>
                    <a:pt x="3324" y="11252"/>
                    <a:pt x="3440" y="11109"/>
                    <a:pt x="3440" y="10967"/>
                  </a:cubicBezTo>
                  <a:cubicBezTo>
                    <a:pt x="3440" y="10824"/>
                    <a:pt x="3324" y="10694"/>
                    <a:pt x="3141" y="10622"/>
                  </a:cubicBezTo>
                  <a:cubicBezTo>
                    <a:pt x="2976" y="10539"/>
                    <a:pt x="2760" y="10539"/>
                    <a:pt x="2578" y="10622"/>
                  </a:cubicBezTo>
                  <a:cubicBezTo>
                    <a:pt x="2163" y="10789"/>
                    <a:pt x="2163" y="10789"/>
                    <a:pt x="2163" y="10789"/>
                  </a:cubicBezTo>
                  <a:cubicBezTo>
                    <a:pt x="1832" y="10313"/>
                    <a:pt x="1583" y="9814"/>
                    <a:pt x="1401" y="9303"/>
                  </a:cubicBezTo>
                  <a:cubicBezTo>
                    <a:pt x="1882" y="9232"/>
                    <a:pt x="1882" y="9232"/>
                    <a:pt x="1882" y="9232"/>
                  </a:cubicBezTo>
                  <a:cubicBezTo>
                    <a:pt x="2080" y="9220"/>
                    <a:pt x="2263" y="9113"/>
                    <a:pt x="2329" y="8983"/>
                  </a:cubicBezTo>
                  <a:cubicBezTo>
                    <a:pt x="2412" y="8840"/>
                    <a:pt x="2362" y="8686"/>
                    <a:pt x="2230" y="8567"/>
                  </a:cubicBezTo>
                  <a:cubicBezTo>
                    <a:pt x="2097" y="8460"/>
                    <a:pt x="1882" y="8412"/>
                    <a:pt x="1683" y="8436"/>
                  </a:cubicBezTo>
                  <a:cubicBezTo>
                    <a:pt x="1202" y="8496"/>
                    <a:pt x="1202" y="8496"/>
                    <a:pt x="1202" y="8496"/>
                  </a:cubicBezTo>
                  <a:cubicBezTo>
                    <a:pt x="1119" y="7973"/>
                    <a:pt x="1119" y="7438"/>
                    <a:pt x="1202" y="6915"/>
                  </a:cubicBezTo>
                  <a:cubicBezTo>
                    <a:pt x="1683" y="6975"/>
                    <a:pt x="1683" y="6975"/>
                    <a:pt x="1683" y="6975"/>
                  </a:cubicBezTo>
                  <a:cubicBezTo>
                    <a:pt x="1716" y="6975"/>
                    <a:pt x="1749" y="6975"/>
                    <a:pt x="1782" y="6975"/>
                  </a:cubicBezTo>
                  <a:cubicBezTo>
                    <a:pt x="2080" y="6975"/>
                    <a:pt x="2313" y="6820"/>
                    <a:pt x="2346" y="6606"/>
                  </a:cubicBezTo>
                  <a:cubicBezTo>
                    <a:pt x="2362" y="6393"/>
                    <a:pt x="2163" y="6214"/>
                    <a:pt x="1882" y="6179"/>
                  </a:cubicBezTo>
                  <a:cubicBezTo>
                    <a:pt x="1401" y="6107"/>
                    <a:pt x="1401" y="6107"/>
                    <a:pt x="1401" y="6107"/>
                  </a:cubicBezTo>
                  <a:cubicBezTo>
                    <a:pt x="1583" y="5596"/>
                    <a:pt x="1832" y="5097"/>
                    <a:pt x="2163" y="4622"/>
                  </a:cubicBezTo>
                  <a:cubicBezTo>
                    <a:pt x="2578" y="4789"/>
                    <a:pt x="2578" y="4789"/>
                    <a:pt x="2578" y="4789"/>
                  </a:cubicBezTo>
                  <a:cubicBezTo>
                    <a:pt x="2760" y="4872"/>
                    <a:pt x="2976" y="4872"/>
                    <a:pt x="3141" y="4789"/>
                  </a:cubicBezTo>
                  <a:cubicBezTo>
                    <a:pt x="3324" y="4717"/>
                    <a:pt x="3440" y="4587"/>
                    <a:pt x="3440" y="4444"/>
                  </a:cubicBezTo>
                  <a:cubicBezTo>
                    <a:pt x="3423" y="4301"/>
                    <a:pt x="3324" y="4159"/>
                    <a:pt x="3141" y="4088"/>
                  </a:cubicBezTo>
                  <a:cubicBezTo>
                    <a:pt x="2727" y="3921"/>
                    <a:pt x="2727" y="3921"/>
                    <a:pt x="2727" y="3921"/>
                  </a:cubicBezTo>
                  <a:cubicBezTo>
                    <a:pt x="3141" y="3470"/>
                    <a:pt x="3622" y="3066"/>
                    <a:pt x="4153" y="2709"/>
                  </a:cubicBezTo>
                  <a:cubicBezTo>
                    <a:pt x="4468" y="2971"/>
                    <a:pt x="4468" y="2971"/>
                    <a:pt x="4468" y="2971"/>
                  </a:cubicBezTo>
                  <a:cubicBezTo>
                    <a:pt x="4600" y="3078"/>
                    <a:pt x="4799" y="3125"/>
                    <a:pt x="4998" y="3101"/>
                  </a:cubicBezTo>
                  <a:cubicBezTo>
                    <a:pt x="5197" y="3078"/>
                    <a:pt x="5363" y="2983"/>
                    <a:pt x="5429" y="2840"/>
                  </a:cubicBezTo>
                  <a:cubicBezTo>
                    <a:pt x="5495" y="2709"/>
                    <a:pt x="5462" y="2555"/>
                    <a:pt x="5330" y="2448"/>
                  </a:cubicBezTo>
                  <a:cubicBezTo>
                    <a:pt x="5031" y="2187"/>
                    <a:pt x="5031" y="2187"/>
                    <a:pt x="5031" y="2187"/>
                  </a:cubicBezTo>
                  <a:cubicBezTo>
                    <a:pt x="5611" y="1866"/>
                    <a:pt x="6258" y="1593"/>
                    <a:pt x="6938" y="1379"/>
                  </a:cubicBezTo>
                  <a:cubicBezTo>
                    <a:pt x="7103" y="1711"/>
                    <a:pt x="7103" y="1711"/>
                    <a:pt x="7103" y="1711"/>
                  </a:cubicBezTo>
                  <a:cubicBezTo>
                    <a:pt x="7170" y="1854"/>
                    <a:pt x="7335" y="1949"/>
                    <a:pt x="7534" y="1973"/>
                  </a:cubicBezTo>
                  <a:cubicBezTo>
                    <a:pt x="7733" y="2008"/>
                    <a:pt x="7949" y="1949"/>
                    <a:pt x="8081" y="1842"/>
                  </a:cubicBezTo>
                  <a:cubicBezTo>
                    <a:pt x="8197" y="1723"/>
                    <a:pt x="8247" y="1569"/>
                    <a:pt x="8164" y="1438"/>
                  </a:cubicBezTo>
                  <a:cubicBezTo>
                    <a:pt x="7998" y="1105"/>
                    <a:pt x="7998" y="1105"/>
                    <a:pt x="7998" y="1105"/>
                  </a:cubicBezTo>
                  <a:cubicBezTo>
                    <a:pt x="8711" y="951"/>
                    <a:pt x="9441" y="868"/>
                    <a:pt x="10187" y="832"/>
                  </a:cubicBezTo>
                  <a:cubicBezTo>
                    <a:pt x="10187" y="1177"/>
                    <a:pt x="10187" y="1177"/>
                    <a:pt x="10187" y="1177"/>
                  </a:cubicBezTo>
                  <a:cubicBezTo>
                    <a:pt x="10187" y="1402"/>
                    <a:pt x="10435" y="1581"/>
                    <a:pt x="10750" y="1581"/>
                  </a:cubicBezTo>
                  <a:cubicBezTo>
                    <a:pt x="11065" y="1581"/>
                    <a:pt x="11314" y="1402"/>
                    <a:pt x="11314" y="1177"/>
                  </a:cubicBezTo>
                  <a:cubicBezTo>
                    <a:pt x="11314" y="832"/>
                    <a:pt x="11314" y="832"/>
                    <a:pt x="11314" y="832"/>
                  </a:cubicBezTo>
                  <a:cubicBezTo>
                    <a:pt x="12060" y="868"/>
                    <a:pt x="12789" y="951"/>
                    <a:pt x="13502" y="1105"/>
                  </a:cubicBezTo>
                  <a:cubicBezTo>
                    <a:pt x="13336" y="1438"/>
                    <a:pt x="13336" y="1438"/>
                    <a:pt x="13336" y="1438"/>
                  </a:cubicBezTo>
                  <a:cubicBezTo>
                    <a:pt x="13253" y="1569"/>
                    <a:pt x="13303" y="1723"/>
                    <a:pt x="13419" y="1842"/>
                  </a:cubicBezTo>
                  <a:cubicBezTo>
                    <a:pt x="13552" y="1949"/>
                    <a:pt x="13767" y="2008"/>
                    <a:pt x="13966" y="1973"/>
                  </a:cubicBezTo>
                  <a:cubicBezTo>
                    <a:pt x="14165" y="1949"/>
                    <a:pt x="14331" y="1854"/>
                    <a:pt x="14397" y="1711"/>
                  </a:cubicBezTo>
                  <a:cubicBezTo>
                    <a:pt x="14563" y="1379"/>
                    <a:pt x="14563" y="1379"/>
                    <a:pt x="14563" y="1379"/>
                  </a:cubicBezTo>
                  <a:cubicBezTo>
                    <a:pt x="15243" y="1593"/>
                    <a:pt x="15889" y="1866"/>
                    <a:pt x="16469" y="2187"/>
                  </a:cubicBezTo>
                  <a:cubicBezTo>
                    <a:pt x="16171" y="2448"/>
                    <a:pt x="16171" y="2448"/>
                    <a:pt x="16171" y="2448"/>
                  </a:cubicBezTo>
                  <a:cubicBezTo>
                    <a:pt x="15972" y="2614"/>
                    <a:pt x="16005" y="2876"/>
                    <a:pt x="16237" y="3018"/>
                  </a:cubicBezTo>
                  <a:cubicBezTo>
                    <a:pt x="16486" y="3161"/>
                    <a:pt x="16834" y="3137"/>
                    <a:pt x="17033" y="2971"/>
                  </a:cubicBezTo>
                  <a:cubicBezTo>
                    <a:pt x="17348" y="2709"/>
                    <a:pt x="17348" y="2709"/>
                    <a:pt x="17348" y="2709"/>
                  </a:cubicBezTo>
                  <a:cubicBezTo>
                    <a:pt x="17878" y="3066"/>
                    <a:pt x="18359" y="3470"/>
                    <a:pt x="18774" y="3921"/>
                  </a:cubicBezTo>
                  <a:cubicBezTo>
                    <a:pt x="18359" y="4088"/>
                    <a:pt x="18359" y="4088"/>
                    <a:pt x="18359" y="4088"/>
                  </a:cubicBezTo>
                  <a:cubicBezTo>
                    <a:pt x="18177" y="4159"/>
                    <a:pt x="18061" y="4301"/>
                    <a:pt x="18061" y="4444"/>
                  </a:cubicBezTo>
                  <a:cubicBezTo>
                    <a:pt x="18061" y="4587"/>
                    <a:pt x="18177" y="4717"/>
                    <a:pt x="18359" y="4789"/>
                  </a:cubicBezTo>
                  <a:cubicBezTo>
                    <a:pt x="18525" y="4872"/>
                    <a:pt x="18740" y="4872"/>
                    <a:pt x="18923" y="4789"/>
                  </a:cubicBezTo>
                  <a:cubicBezTo>
                    <a:pt x="19337" y="4622"/>
                    <a:pt x="19337" y="4622"/>
                    <a:pt x="19337" y="4622"/>
                  </a:cubicBezTo>
                  <a:cubicBezTo>
                    <a:pt x="19669" y="5097"/>
                    <a:pt x="19917" y="5596"/>
                    <a:pt x="20100" y="6107"/>
                  </a:cubicBezTo>
                  <a:cubicBezTo>
                    <a:pt x="19619" y="6179"/>
                    <a:pt x="19619" y="6179"/>
                    <a:pt x="19619" y="6179"/>
                  </a:cubicBezTo>
                  <a:cubicBezTo>
                    <a:pt x="19337" y="6214"/>
                    <a:pt x="19138" y="6393"/>
                    <a:pt x="19155" y="6606"/>
                  </a:cubicBezTo>
                  <a:cubicBezTo>
                    <a:pt x="19188" y="6820"/>
                    <a:pt x="19420" y="6975"/>
                    <a:pt x="19719" y="6975"/>
                  </a:cubicBezTo>
                  <a:cubicBezTo>
                    <a:pt x="19752" y="6975"/>
                    <a:pt x="19785" y="6975"/>
                    <a:pt x="19818" y="6975"/>
                  </a:cubicBezTo>
                  <a:cubicBezTo>
                    <a:pt x="20299" y="6915"/>
                    <a:pt x="20299" y="6915"/>
                    <a:pt x="20299" y="6915"/>
                  </a:cubicBezTo>
                  <a:cubicBezTo>
                    <a:pt x="20382" y="7438"/>
                    <a:pt x="20382" y="7973"/>
                    <a:pt x="20299" y="8496"/>
                  </a:cubicBezTo>
                  <a:cubicBezTo>
                    <a:pt x="19818" y="8436"/>
                    <a:pt x="19818" y="8436"/>
                    <a:pt x="19818" y="8436"/>
                  </a:cubicBezTo>
                  <a:cubicBezTo>
                    <a:pt x="19619" y="8412"/>
                    <a:pt x="19404" y="8460"/>
                    <a:pt x="19271" y="8567"/>
                  </a:cubicBezTo>
                  <a:cubicBezTo>
                    <a:pt x="19138" y="8686"/>
                    <a:pt x="19089" y="8840"/>
                    <a:pt x="19171" y="8983"/>
                  </a:cubicBezTo>
                  <a:cubicBezTo>
                    <a:pt x="19238" y="9113"/>
                    <a:pt x="19420" y="9220"/>
                    <a:pt x="19619" y="9232"/>
                  </a:cubicBezTo>
                  <a:cubicBezTo>
                    <a:pt x="20100" y="9303"/>
                    <a:pt x="20100" y="9303"/>
                    <a:pt x="20100" y="9303"/>
                  </a:cubicBezTo>
                  <a:cubicBezTo>
                    <a:pt x="19917" y="9814"/>
                    <a:pt x="19669" y="10313"/>
                    <a:pt x="19337" y="10789"/>
                  </a:cubicBezTo>
                  <a:cubicBezTo>
                    <a:pt x="18923" y="10622"/>
                    <a:pt x="18923" y="10622"/>
                    <a:pt x="18923" y="10622"/>
                  </a:cubicBezTo>
                  <a:cubicBezTo>
                    <a:pt x="18740" y="10539"/>
                    <a:pt x="18525" y="10539"/>
                    <a:pt x="18359" y="10622"/>
                  </a:cubicBezTo>
                  <a:cubicBezTo>
                    <a:pt x="18177" y="10694"/>
                    <a:pt x="18061" y="10824"/>
                    <a:pt x="18061" y="10967"/>
                  </a:cubicBezTo>
                  <a:cubicBezTo>
                    <a:pt x="18061" y="11109"/>
                    <a:pt x="18177" y="11252"/>
                    <a:pt x="18359" y="11323"/>
                  </a:cubicBezTo>
                  <a:cubicBezTo>
                    <a:pt x="18774" y="11490"/>
                    <a:pt x="18774" y="11490"/>
                    <a:pt x="18774" y="11490"/>
                  </a:cubicBezTo>
                  <a:cubicBezTo>
                    <a:pt x="18144" y="12179"/>
                    <a:pt x="17331" y="12785"/>
                    <a:pt x="16403" y="13272"/>
                  </a:cubicBezTo>
                  <a:close/>
                </a:path>
              </a:pathLst>
            </a:custGeom>
            <a:solidFill>
              <a:srgbClr val="FFFFFF"/>
            </a:solidFill>
            <a:ln w="12700" cap="flat">
              <a:noFill/>
              <a:miter lim="400000"/>
            </a:ln>
            <a:effectLst/>
          </p:spPr>
          <p:txBody>
            <a:bodyPr wrap="square" lIns="50800" tIns="50800" rIns="50800" bIns="50800" numCol="1" anchor="t">
              <a:noAutofit/>
            </a:bodyPr>
            <a:lstStyle/>
            <a:p>
              <a:pPr algn="l" defTabSz="1828800">
                <a:defRPr sz="3600">
                  <a:solidFill>
                    <a:srgbClr val="05050F"/>
                  </a:solidFill>
                  <a:latin typeface="Nexa Bold"/>
                  <a:ea typeface="Nexa Bold"/>
                  <a:cs typeface="Nexa Bold"/>
                  <a:sym typeface="Nexa Bold"/>
                </a:defRPr>
              </a:pPr>
            </a:p>
          </p:txBody>
        </p:sp>
        <p:sp>
          <p:nvSpPr>
            <p:cNvPr id="657" name="Freeform 410"/>
            <p:cNvSpPr/>
            <p:nvPr/>
          </p:nvSpPr>
          <p:spPr>
            <a:xfrm>
              <a:off x="346424" y="72176"/>
              <a:ext cx="170884" cy="207731"/>
            </a:xfrm>
            <a:custGeom>
              <a:avLst/>
              <a:gdLst/>
              <a:ahLst/>
              <a:cxnLst>
                <a:cxn ang="0">
                  <a:pos x="wd2" y="hd2"/>
                </a:cxn>
                <a:cxn ang="5400000">
                  <a:pos x="wd2" y="hd2"/>
                </a:cxn>
                <a:cxn ang="10800000">
                  <a:pos x="wd2" y="hd2"/>
                </a:cxn>
                <a:cxn ang="16200000">
                  <a:pos x="wd2" y="hd2"/>
                </a:cxn>
              </a:cxnLst>
              <a:rect l="0" t="0" r="r" b="b"/>
              <a:pathLst>
                <a:path w="21394" h="21429" fill="norm" stroke="1" extrusionOk="0">
                  <a:moveTo>
                    <a:pt x="19797" y="16258"/>
                  </a:moveTo>
                  <a:cubicBezTo>
                    <a:pt x="8951" y="16258"/>
                    <a:pt x="8951" y="16258"/>
                    <a:pt x="8951" y="16258"/>
                  </a:cubicBezTo>
                  <a:cubicBezTo>
                    <a:pt x="8481" y="15213"/>
                    <a:pt x="7495" y="14400"/>
                    <a:pt x="6227" y="14013"/>
                  </a:cubicBezTo>
                  <a:cubicBezTo>
                    <a:pt x="6227" y="1316"/>
                    <a:pt x="6227" y="1316"/>
                    <a:pt x="6227" y="1316"/>
                  </a:cubicBezTo>
                  <a:cubicBezTo>
                    <a:pt x="6227" y="619"/>
                    <a:pt x="5523" y="0"/>
                    <a:pt x="4631" y="0"/>
                  </a:cubicBezTo>
                  <a:cubicBezTo>
                    <a:pt x="3738" y="0"/>
                    <a:pt x="3034" y="619"/>
                    <a:pt x="3034" y="1316"/>
                  </a:cubicBezTo>
                  <a:cubicBezTo>
                    <a:pt x="3034" y="14013"/>
                    <a:pt x="3034" y="14013"/>
                    <a:pt x="3034" y="14013"/>
                  </a:cubicBezTo>
                  <a:cubicBezTo>
                    <a:pt x="1015" y="14632"/>
                    <a:pt x="-206" y="16297"/>
                    <a:pt x="29" y="18039"/>
                  </a:cubicBezTo>
                  <a:cubicBezTo>
                    <a:pt x="264" y="19819"/>
                    <a:pt x="1954" y="21174"/>
                    <a:pt x="4067" y="21406"/>
                  </a:cubicBezTo>
                  <a:cubicBezTo>
                    <a:pt x="6227" y="21600"/>
                    <a:pt x="8246" y="20555"/>
                    <a:pt x="8951" y="18929"/>
                  </a:cubicBezTo>
                  <a:cubicBezTo>
                    <a:pt x="19797" y="18929"/>
                    <a:pt x="19797" y="18929"/>
                    <a:pt x="19797" y="18929"/>
                  </a:cubicBezTo>
                  <a:cubicBezTo>
                    <a:pt x="20690" y="18929"/>
                    <a:pt x="21394" y="18310"/>
                    <a:pt x="21394" y="17574"/>
                  </a:cubicBezTo>
                  <a:cubicBezTo>
                    <a:pt x="21394" y="16877"/>
                    <a:pt x="20690" y="16258"/>
                    <a:pt x="19797" y="16258"/>
                  </a:cubicBezTo>
                  <a:close/>
                  <a:moveTo>
                    <a:pt x="4631" y="18774"/>
                  </a:moveTo>
                  <a:cubicBezTo>
                    <a:pt x="3832" y="18774"/>
                    <a:pt x="3222" y="18232"/>
                    <a:pt x="3222" y="17613"/>
                  </a:cubicBezTo>
                  <a:cubicBezTo>
                    <a:pt x="3222" y="16955"/>
                    <a:pt x="3832" y="16413"/>
                    <a:pt x="4631" y="16413"/>
                  </a:cubicBezTo>
                  <a:cubicBezTo>
                    <a:pt x="5429" y="16413"/>
                    <a:pt x="6086" y="16955"/>
                    <a:pt x="6086" y="17574"/>
                  </a:cubicBezTo>
                  <a:cubicBezTo>
                    <a:pt x="6086" y="18232"/>
                    <a:pt x="5429" y="18774"/>
                    <a:pt x="4631" y="18774"/>
                  </a:cubicBezTo>
                  <a:close/>
                </a:path>
              </a:pathLst>
            </a:custGeom>
            <a:solidFill>
              <a:srgbClr val="FFFFFF"/>
            </a:solidFill>
            <a:ln w="12700" cap="flat">
              <a:noFill/>
              <a:miter lim="400000"/>
            </a:ln>
            <a:effectLst/>
          </p:spPr>
          <p:txBody>
            <a:bodyPr wrap="square" lIns="50800" tIns="50800" rIns="50800" bIns="50800" numCol="1" anchor="t">
              <a:noAutofit/>
            </a:bodyPr>
            <a:lstStyle/>
            <a:p>
              <a:pPr algn="l" defTabSz="1828800">
                <a:defRPr sz="3600">
                  <a:solidFill>
                    <a:srgbClr val="05050F"/>
                  </a:solidFill>
                  <a:latin typeface="Nexa Bold"/>
                  <a:ea typeface="Nexa Bold"/>
                  <a:cs typeface="Nexa Bold"/>
                  <a:sym typeface="Nexa Bold"/>
                </a:defRPr>
              </a:pPr>
            </a:p>
          </p:txBody>
        </p:sp>
      </p:grpSp>
      <p:sp>
        <p:nvSpPr>
          <p:cNvPr id="659" name="Circle"/>
          <p:cNvSpPr/>
          <p:nvPr/>
        </p:nvSpPr>
        <p:spPr>
          <a:xfrm>
            <a:off x="2546363" y="4798567"/>
            <a:ext cx="4163359" cy="4169667"/>
          </a:xfrm>
          <a:prstGeom prst="ellipse">
            <a:avLst/>
          </a:prstGeom>
          <a:solidFill>
            <a:srgbClr val="EFEFF5"/>
          </a:solidFill>
          <a:ln w="12700">
            <a:miter lim="400000"/>
          </a:ln>
        </p:spPr>
        <p:txBody>
          <a:bodyPr lIns="50800" tIns="50800" rIns="50800" bIns="50800"/>
          <a:lstStyle/>
          <a:p>
            <a:pPr defTabSz="1828800">
              <a:lnSpc>
                <a:spcPct val="110000"/>
              </a:lnSpc>
              <a:spcBef>
                <a:spcPts val="2400"/>
              </a:spcBef>
              <a:defRPr sz="3600">
                <a:solidFill>
                  <a:srgbClr val="FFFFFF"/>
                </a:solidFill>
                <a:latin typeface="Nexa Bold"/>
                <a:ea typeface="Nexa Bold"/>
                <a:cs typeface="Nexa Bold"/>
                <a:sym typeface="Nexa Bold"/>
              </a:defRPr>
            </a:pPr>
          </a:p>
        </p:txBody>
      </p:sp>
      <p:sp>
        <p:nvSpPr>
          <p:cNvPr id="660" name="Circle"/>
          <p:cNvSpPr/>
          <p:nvPr/>
        </p:nvSpPr>
        <p:spPr>
          <a:xfrm>
            <a:off x="7561653" y="4798567"/>
            <a:ext cx="4163359" cy="4169667"/>
          </a:xfrm>
          <a:prstGeom prst="ellipse">
            <a:avLst/>
          </a:prstGeom>
          <a:solidFill>
            <a:srgbClr val="EFEFF5"/>
          </a:solidFill>
          <a:ln w="12700">
            <a:miter lim="400000"/>
          </a:ln>
        </p:spPr>
        <p:txBody>
          <a:bodyPr lIns="50800" tIns="50800" rIns="50800" bIns="50800"/>
          <a:lstStyle/>
          <a:p>
            <a:pPr defTabSz="1828800">
              <a:lnSpc>
                <a:spcPct val="110000"/>
              </a:lnSpc>
              <a:spcBef>
                <a:spcPts val="2400"/>
              </a:spcBef>
              <a:defRPr sz="3600">
                <a:solidFill>
                  <a:srgbClr val="FFFFFF"/>
                </a:solidFill>
                <a:latin typeface="Nexa Bold"/>
                <a:ea typeface="Nexa Bold"/>
                <a:cs typeface="Nexa Bold"/>
                <a:sym typeface="Nexa Bold"/>
              </a:defRPr>
            </a:pPr>
          </a:p>
        </p:txBody>
      </p:sp>
      <p:sp>
        <p:nvSpPr>
          <p:cNvPr id="661" name="HOOK"/>
          <p:cNvSpPr txBox="1"/>
          <p:nvPr/>
        </p:nvSpPr>
        <p:spPr>
          <a:xfrm>
            <a:off x="3768611" y="7755184"/>
            <a:ext cx="1718785" cy="596901"/>
          </a:xfrm>
          <a:prstGeom prst="rect">
            <a:avLst/>
          </a:prstGeom>
          <a:solidFill>
            <a:srgbClr val="008AAB"/>
          </a:solidFill>
          <a:ln w="12700">
            <a:miter lim="400000"/>
          </a:ln>
          <a:extLst>
            <a:ext uri="{C572A759-6A51-4108-AA02-DFA0A04FC94B}">
              <ma14:wrappingTextBoxFlag xmlns:ma14="http://schemas.microsoft.com/office/mac/drawingml/2011/main" val="1"/>
            </a:ext>
          </a:extLst>
        </p:spPr>
        <p:txBody>
          <a:bodyPr lIns="0" tIns="0" rIns="0" bIns="0">
            <a:spAutoFit/>
          </a:bodyPr>
          <a:lstStyle>
            <a:lvl1pPr defTabSz="1219200">
              <a:lnSpc>
                <a:spcPct val="110000"/>
              </a:lnSpc>
              <a:spcBef>
                <a:spcPts val="1600"/>
              </a:spcBef>
              <a:defRPr sz="4100">
                <a:solidFill>
                  <a:srgbClr val="FFFFFF"/>
                </a:solidFill>
                <a:latin typeface="Franklin Gothic Medium"/>
                <a:ea typeface="Franklin Gothic Medium"/>
                <a:cs typeface="Franklin Gothic Medium"/>
                <a:sym typeface="Franklin Gothic Medium"/>
              </a:defRPr>
            </a:lvl1pPr>
          </a:lstStyle>
          <a:p>
            <a:pPr/>
            <a:r>
              <a:t>HOOK</a:t>
            </a:r>
          </a:p>
        </p:txBody>
      </p:sp>
      <p:sp>
        <p:nvSpPr>
          <p:cNvPr id="662" name="Google Shape;5787;p83"/>
          <p:cNvSpPr/>
          <p:nvPr/>
        </p:nvSpPr>
        <p:spPr>
          <a:xfrm>
            <a:off x="3705533" y="5486665"/>
            <a:ext cx="1844888" cy="1845038"/>
          </a:xfrm>
          <a:custGeom>
            <a:avLst/>
            <a:gdLst/>
            <a:ahLst/>
            <a:cxnLst>
              <a:cxn ang="0">
                <a:pos x="wd2" y="hd2"/>
              </a:cxn>
              <a:cxn ang="5400000">
                <a:pos x="wd2" y="hd2"/>
              </a:cxn>
              <a:cxn ang="10800000">
                <a:pos x="wd2" y="hd2"/>
              </a:cxn>
              <a:cxn ang="16200000">
                <a:pos x="wd2" y="hd2"/>
              </a:cxn>
            </a:cxnLst>
            <a:rect l="0" t="0" r="r" b="b"/>
            <a:pathLst>
              <a:path w="21317" h="21600" fill="norm" stroke="1" extrusionOk="0">
                <a:moveTo>
                  <a:pt x="21037" y="9882"/>
                </a:moveTo>
                <a:cubicBezTo>
                  <a:pt x="20475" y="9121"/>
                  <a:pt x="19287" y="9058"/>
                  <a:pt x="18036" y="9691"/>
                </a:cubicBezTo>
                <a:cubicBezTo>
                  <a:pt x="16692" y="8836"/>
                  <a:pt x="14848" y="8361"/>
                  <a:pt x="12879" y="8361"/>
                </a:cubicBezTo>
                <a:cubicBezTo>
                  <a:pt x="8846" y="8361"/>
                  <a:pt x="5689" y="10293"/>
                  <a:pt x="5689" y="12795"/>
                </a:cubicBezTo>
                <a:cubicBezTo>
                  <a:pt x="5689" y="15297"/>
                  <a:pt x="8846" y="17229"/>
                  <a:pt x="12879" y="17229"/>
                </a:cubicBezTo>
                <a:cubicBezTo>
                  <a:pt x="14848" y="17229"/>
                  <a:pt x="16692" y="16754"/>
                  <a:pt x="18036" y="15899"/>
                </a:cubicBezTo>
                <a:cubicBezTo>
                  <a:pt x="19287" y="16533"/>
                  <a:pt x="20475" y="16469"/>
                  <a:pt x="21037" y="15709"/>
                </a:cubicBezTo>
                <a:cubicBezTo>
                  <a:pt x="21600" y="14949"/>
                  <a:pt x="21287" y="13777"/>
                  <a:pt x="20350" y="12795"/>
                </a:cubicBezTo>
                <a:cubicBezTo>
                  <a:pt x="21287" y="11813"/>
                  <a:pt x="21569" y="10642"/>
                  <a:pt x="21037" y="9882"/>
                </a:cubicBezTo>
                <a:close/>
                <a:moveTo>
                  <a:pt x="6721" y="12827"/>
                </a:moveTo>
                <a:cubicBezTo>
                  <a:pt x="6721" y="11402"/>
                  <a:pt x="8471" y="10135"/>
                  <a:pt x="10816" y="9691"/>
                </a:cubicBezTo>
                <a:cubicBezTo>
                  <a:pt x="11316" y="10167"/>
                  <a:pt x="12660" y="11687"/>
                  <a:pt x="12566" y="13365"/>
                </a:cubicBezTo>
                <a:cubicBezTo>
                  <a:pt x="12504" y="14347"/>
                  <a:pt x="11910" y="15234"/>
                  <a:pt x="10847" y="16026"/>
                </a:cubicBezTo>
                <a:cubicBezTo>
                  <a:pt x="8502" y="15519"/>
                  <a:pt x="6721" y="14252"/>
                  <a:pt x="6721" y="12827"/>
                </a:cubicBezTo>
                <a:close/>
                <a:moveTo>
                  <a:pt x="19224" y="13239"/>
                </a:moveTo>
                <a:cubicBezTo>
                  <a:pt x="20068" y="13967"/>
                  <a:pt x="20381" y="14791"/>
                  <a:pt x="20162" y="15107"/>
                </a:cubicBezTo>
                <a:cubicBezTo>
                  <a:pt x="19943" y="15392"/>
                  <a:pt x="19131" y="15361"/>
                  <a:pt x="18255" y="14854"/>
                </a:cubicBezTo>
                <a:cubicBezTo>
                  <a:pt x="18068" y="14759"/>
                  <a:pt x="17849" y="14759"/>
                  <a:pt x="17693" y="14886"/>
                </a:cubicBezTo>
                <a:cubicBezTo>
                  <a:pt x="16505" y="15709"/>
                  <a:pt x="14754" y="16184"/>
                  <a:pt x="12879" y="16184"/>
                </a:cubicBezTo>
                <a:cubicBezTo>
                  <a:pt x="12691" y="16184"/>
                  <a:pt x="12504" y="16184"/>
                  <a:pt x="12347" y="16184"/>
                </a:cubicBezTo>
                <a:cubicBezTo>
                  <a:pt x="13160" y="15361"/>
                  <a:pt x="13629" y="14442"/>
                  <a:pt x="13660" y="13429"/>
                </a:cubicBezTo>
                <a:cubicBezTo>
                  <a:pt x="13754" y="11813"/>
                  <a:pt x="12847" y="10388"/>
                  <a:pt x="12129" y="9533"/>
                </a:cubicBezTo>
                <a:cubicBezTo>
                  <a:pt x="12379" y="9501"/>
                  <a:pt x="12629" y="9501"/>
                  <a:pt x="12879" y="9501"/>
                </a:cubicBezTo>
                <a:cubicBezTo>
                  <a:pt x="14754" y="9501"/>
                  <a:pt x="16536" y="9977"/>
                  <a:pt x="17693" y="10800"/>
                </a:cubicBezTo>
                <a:cubicBezTo>
                  <a:pt x="17849" y="10927"/>
                  <a:pt x="18099" y="10927"/>
                  <a:pt x="18255" y="10832"/>
                </a:cubicBezTo>
                <a:cubicBezTo>
                  <a:pt x="19131" y="10293"/>
                  <a:pt x="19943" y="10262"/>
                  <a:pt x="20162" y="10578"/>
                </a:cubicBezTo>
                <a:cubicBezTo>
                  <a:pt x="20381" y="10895"/>
                  <a:pt x="20068" y="11750"/>
                  <a:pt x="19224" y="12447"/>
                </a:cubicBezTo>
                <a:cubicBezTo>
                  <a:pt x="19099" y="12542"/>
                  <a:pt x="19037" y="12700"/>
                  <a:pt x="19037" y="12859"/>
                </a:cubicBezTo>
                <a:cubicBezTo>
                  <a:pt x="19037" y="12985"/>
                  <a:pt x="19099" y="13144"/>
                  <a:pt x="19224" y="13239"/>
                </a:cubicBezTo>
                <a:close/>
                <a:moveTo>
                  <a:pt x="10128" y="11877"/>
                </a:moveTo>
                <a:cubicBezTo>
                  <a:pt x="10128" y="12289"/>
                  <a:pt x="9784" y="12637"/>
                  <a:pt x="9378" y="12637"/>
                </a:cubicBezTo>
                <a:cubicBezTo>
                  <a:pt x="8971" y="12637"/>
                  <a:pt x="8627" y="12289"/>
                  <a:pt x="8627" y="11877"/>
                </a:cubicBezTo>
                <a:cubicBezTo>
                  <a:pt x="8627" y="11465"/>
                  <a:pt x="8971" y="11117"/>
                  <a:pt x="9378" y="11117"/>
                </a:cubicBezTo>
                <a:cubicBezTo>
                  <a:pt x="9784" y="11117"/>
                  <a:pt x="10128" y="11465"/>
                  <a:pt x="10128" y="11877"/>
                </a:cubicBezTo>
                <a:close/>
                <a:moveTo>
                  <a:pt x="5814" y="18465"/>
                </a:moveTo>
                <a:cubicBezTo>
                  <a:pt x="5908" y="18750"/>
                  <a:pt x="5783" y="19066"/>
                  <a:pt x="5502" y="19161"/>
                </a:cubicBezTo>
                <a:lnTo>
                  <a:pt x="5283" y="19256"/>
                </a:lnTo>
                <a:cubicBezTo>
                  <a:pt x="5095" y="20587"/>
                  <a:pt x="4001" y="21600"/>
                  <a:pt x="2657" y="21600"/>
                </a:cubicBezTo>
                <a:cubicBezTo>
                  <a:pt x="1188" y="21600"/>
                  <a:pt x="0" y="20396"/>
                  <a:pt x="0" y="18908"/>
                </a:cubicBezTo>
                <a:lnTo>
                  <a:pt x="0" y="538"/>
                </a:lnTo>
                <a:cubicBezTo>
                  <a:pt x="0" y="253"/>
                  <a:pt x="250" y="0"/>
                  <a:pt x="531" y="0"/>
                </a:cubicBezTo>
                <a:cubicBezTo>
                  <a:pt x="813" y="0"/>
                  <a:pt x="1063" y="253"/>
                  <a:pt x="1063" y="538"/>
                </a:cubicBezTo>
                <a:lnTo>
                  <a:pt x="1063" y="18908"/>
                </a:lnTo>
                <a:cubicBezTo>
                  <a:pt x="1063" y="19795"/>
                  <a:pt x="1782" y="20523"/>
                  <a:pt x="2657" y="20523"/>
                </a:cubicBezTo>
                <a:cubicBezTo>
                  <a:pt x="3251" y="20523"/>
                  <a:pt x="3751" y="20206"/>
                  <a:pt x="4032" y="19731"/>
                </a:cubicBezTo>
                <a:lnTo>
                  <a:pt x="3439" y="19953"/>
                </a:lnTo>
                <a:cubicBezTo>
                  <a:pt x="3376" y="19985"/>
                  <a:pt x="3313" y="19985"/>
                  <a:pt x="3251" y="19985"/>
                </a:cubicBezTo>
                <a:cubicBezTo>
                  <a:pt x="3032" y="19985"/>
                  <a:pt x="2845" y="19858"/>
                  <a:pt x="2751" y="19636"/>
                </a:cubicBezTo>
                <a:cubicBezTo>
                  <a:pt x="2657" y="19351"/>
                  <a:pt x="2782" y="19035"/>
                  <a:pt x="3063" y="18940"/>
                </a:cubicBezTo>
                <a:lnTo>
                  <a:pt x="5126" y="18179"/>
                </a:lnTo>
                <a:cubicBezTo>
                  <a:pt x="5408" y="18053"/>
                  <a:pt x="5720" y="18211"/>
                  <a:pt x="5814" y="18465"/>
                </a:cubicBezTo>
                <a:close/>
                <a:moveTo>
                  <a:pt x="8346" y="4687"/>
                </a:moveTo>
                <a:cubicBezTo>
                  <a:pt x="9628" y="4687"/>
                  <a:pt x="10659" y="3642"/>
                  <a:pt x="10659" y="2344"/>
                </a:cubicBezTo>
                <a:cubicBezTo>
                  <a:pt x="10659" y="1045"/>
                  <a:pt x="9628" y="0"/>
                  <a:pt x="8346" y="0"/>
                </a:cubicBezTo>
                <a:cubicBezTo>
                  <a:pt x="7065" y="0"/>
                  <a:pt x="6033" y="1045"/>
                  <a:pt x="6033" y="2344"/>
                </a:cubicBezTo>
                <a:cubicBezTo>
                  <a:pt x="6033" y="3642"/>
                  <a:pt x="7065" y="4687"/>
                  <a:pt x="8346" y="4687"/>
                </a:cubicBezTo>
                <a:close/>
                <a:moveTo>
                  <a:pt x="8346" y="1077"/>
                </a:moveTo>
                <a:cubicBezTo>
                  <a:pt x="9034" y="1077"/>
                  <a:pt x="9597" y="1647"/>
                  <a:pt x="9597" y="2344"/>
                </a:cubicBezTo>
                <a:cubicBezTo>
                  <a:pt x="9597" y="3040"/>
                  <a:pt x="9034" y="3611"/>
                  <a:pt x="8346" y="3611"/>
                </a:cubicBezTo>
                <a:cubicBezTo>
                  <a:pt x="7658" y="3611"/>
                  <a:pt x="7096" y="3040"/>
                  <a:pt x="7096" y="2344"/>
                </a:cubicBezTo>
                <a:cubicBezTo>
                  <a:pt x="7096" y="1647"/>
                  <a:pt x="7658" y="1077"/>
                  <a:pt x="8346" y="1077"/>
                </a:cubicBezTo>
                <a:close/>
                <a:moveTo>
                  <a:pt x="3720" y="6049"/>
                </a:moveTo>
                <a:cubicBezTo>
                  <a:pt x="4751" y="6049"/>
                  <a:pt x="5595" y="5194"/>
                  <a:pt x="5595" y="4149"/>
                </a:cubicBezTo>
                <a:cubicBezTo>
                  <a:pt x="5595" y="3104"/>
                  <a:pt x="4751" y="2249"/>
                  <a:pt x="3720" y="2249"/>
                </a:cubicBezTo>
                <a:cubicBezTo>
                  <a:pt x="2688" y="2249"/>
                  <a:pt x="1844" y="3104"/>
                  <a:pt x="1844" y="4149"/>
                </a:cubicBezTo>
                <a:cubicBezTo>
                  <a:pt x="1844" y="5194"/>
                  <a:pt x="2688" y="6049"/>
                  <a:pt x="3720" y="6049"/>
                </a:cubicBezTo>
                <a:close/>
                <a:moveTo>
                  <a:pt x="3720" y="3326"/>
                </a:moveTo>
                <a:cubicBezTo>
                  <a:pt x="4157" y="3326"/>
                  <a:pt x="4533" y="3674"/>
                  <a:pt x="4533" y="4149"/>
                </a:cubicBezTo>
                <a:cubicBezTo>
                  <a:pt x="4533" y="4624"/>
                  <a:pt x="4189" y="4972"/>
                  <a:pt x="3720" y="4972"/>
                </a:cubicBezTo>
                <a:cubicBezTo>
                  <a:pt x="3282" y="4972"/>
                  <a:pt x="2907" y="4624"/>
                  <a:pt x="2907" y="4149"/>
                </a:cubicBezTo>
                <a:cubicBezTo>
                  <a:pt x="2907" y="3674"/>
                  <a:pt x="3282" y="3326"/>
                  <a:pt x="3720" y="3326"/>
                </a:cubicBezTo>
                <a:close/>
                <a:moveTo>
                  <a:pt x="3470" y="8425"/>
                </a:moveTo>
                <a:cubicBezTo>
                  <a:pt x="3470" y="9311"/>
                  <a:pt x="4189" y="10040"/>
                  <a:pt x="5064" y="10040"/>
                </a:cubicBezTo>
                <a:cubicBezTo>
                  <a:pt x="5939" y="10040"/>
                  <a:pt x="6658" y="9311"/>
                  <a:pt x="6658" y="8425"/>
                </a:cubicBezTo>
                <a:cubicBezTo>
                  <a:pt x="6658" y="7538"/>
                  <a:pt x="5939" y="6809"/>
                  <a:pt x="5064" y="6809"/>
                </a:cubicBezTo>
                <a:cubicBezTo>
                  <a:pt x="4189" y="6809"/>
                  <a:pt x="3470" y="7538"/>
                  <a:pt x="3470" y="8425"/>
                </a:cubicBezTo>
                <a:close/>
                <a:moveTo>
                  <a:pt x="5595" y="8425"/>
                </a:moveTo>
                <a:cubicBezTo>
                  <a:pt x="5595" y="8710"/>
                  <a:pt x="5345" y="8963"/>
                  <a:pt x="5064" y="8963"/>
                </a:cubicBezTo>
                <a:cubicBezTo>
                  <a:pt x="4783" y="8963"/>
                  <a:pt x="4533" y="8710"/>
                  <a:pt x="4533" y="8425"/>
                </a:cubicBezTo>
                <a:cubicBezTo>
                  <a:pt x="4533" y="8140"/>
                  <a:pt x="4783" y="7886"/>
                  <a:pt x="5064" y="7886"/>
                </a:cubicBezTo>
                <a:cubicBezTo>
                  <a:pt x="5345" y="7886"/>
                  <a:pt x="5595" y="8140"/>
                  <a:pt x="5595" y="8425"/>
                </a:cubicBezTo>
                <a:close/>
              </a:path>
            </a:pathLst>
          </a:custGeom>
          <a:solidFill>
            <a:srgbClr val="008AAB"/>
          </a:solidFill>
          <a:ln w="12700">
            <a:miter lim="400000"/>
          </a:ln>
        </p:spPr>
        <p:txBody>
          <a:bodyPr lIns="50800" tIns="50800" rIns="50800" bIns="50800" anchor="ctr"/>
          <a:lstStyle/>
          <a:p>
            <a:pPr algn="l" defTabSz="1219200">
              <a:defRPr sz="1000">
                <a:solidFill>
                  <a:srgbClr val="000000"/>
                </a:solidFill>
                <a:latin typeface="Calibri"/>
                <a:ea typeface="Calibri"/>
                <a:cs typeface="Calibri"/>
                <a:sym typeface="Calibri"/>
              </a:defRPr>
            </a:pPr>
          </a:p>
        </p:txBody>
      </p:sp>
      <p:sp>
        <p:nvSpPr>
          <p:cNvPr id="663" name="Google Shape;5234;p74"/>
          <p:cNvSpPr/>
          <p:nvPr/>
        </p:nvSpPr>
        <p:spPr>
          <a:xfrm>
            <a:off x="8902172" y="5412054"/>
            <a:ext cx="1471747" cy="1845016"/>
          </a:xfrm>
          <a:custGeom>
            <a:avLst/>
            <a:gdLst/>
            <a:ahLst/>
            <a:cxnLst>
              <a:cxn ang="0">
                <a:pos x="wd2" y="hd2"/>
              </a:cxn>
              <a:cxn ang="5400000">
                <a:pos x="wd2" y="hd2"/>
              </a:cxn>
              <a:cxn ang="10800000">
                <a:pos x="wd2" y="hd2"/>
              </a:cxn>
              <a:cxn ang="16200000">
                <a:pos x="wd2" y="hd2"/>
              </a:cxn>
            </a:cxnLst>
            <a:rect l="0" t="0" r="r" b="b"/>
            <a:pathLst>
              <a:path w="21549" h="21583" fill="norm" stroke="1" extrusionOk="0">
                <a:moveTo>
                  <a:pt x="20906" y="0"/>
                </a:moveTo>
                <a:lnTo>
                  <a:pt x="665" y="0"/>
                </a:lnTo>
                <a:cubicBezTo>
                  <a:pt x="289" y="0"/>
                  <a:pt x="0" y="231"/>
                  <a:pt x="0" y="531"/>
                </a:cubicBezTo>
                <a:lnTo>
                  <a:pt x="0" y="19405"/>
                </a:lnTo>
                <a:cubicBezTo>
                  <a:pt x="0" y="19706"/>
                  <a:pt x="289" y="19937"/>
                  <a:pt x="665" y="19937"/>
                </a:cubicBezTo>
                <a:lnTo>
                  <a:pt x="13475" y="19937"/>
                </a:lnTo>
                <a:lnTo>
                  <a:pt x="13475" y="21022"/>
                </a:lnTo>
                <a:cubicBezTo>
                  <a:pt x="13475" y="21184"/>
                  <a:pt x="13561" y="21323"/>
                  <a:pt x="13706" y="21438"/>
                </a:cubicBezTo>
                <a:cubicBezTo>
                  <a:pt x="13822" y="21531"/>
                  <a:pt x="13995" y="21577"/>
                  <a:pt x="14140" y="21577"/>
                </a:cubicBezTo>
                <a:cubicBezTo>
                  <a:pt x="14169" y="21577"/>
                  <a:pt x="14198" y="21577"/>
                  <a:pt x="14227" y="21577"/>
                </a:cubicBezTo>
                <a:lnTo>
                  <a:pt x="16164" y="21369"/>
                </a:lnTo>
                <a:lnTo>
                  <a:pt x="18101" y="21577"/>
                </a:lnTo>
                <a:cubicBezTo>
                  <a:pt x="18304" y="21600"/>
                  <a:pt x="18477" y="21554"/>
                  <a:pt x="18622" y="21438"/>
                </a:cubicBezTo>
                <a:cubicBezTo>
                  <a:pt x="18766" y="21346"/>
                  <a:pt x="18853" y="21184"/>
                  <a:pt x="18853" y="21022"/>
                </a:cubicBezTo>
                <a:lnTo>
                  <a:pt x="18853" y="19937"/>
                </a:lnTo>
                <a:lnTo>
                  <a:pt x="20877" y="19937"/>
                </a:lnTo>
                <a:cubicBezTo>
                  <a:pt x="21253" y="19937"/>
                  <a:pt x="21542" y="19706"/>
                  <a:pt x="21542" y="19405"/>
                </a:cubicBezTo>
                <a:lnTo>
                  <a:pt x="21542" y="531"/>
                </a:lnTo>
                <a:cubicBezTo>
                  <a:pt x="21600" y="254"/>
                  <a:pt x="21282" y="0"/>
                  <a:pt x="20906" y="0"/>
                </a:cubicBezTo>
                <a:close/>
                <a:moveTo>
                  <a:pt x="1359" y="1086"/>
                </a:moveTo>
                <a:lnTo>
                  <a:pt x="4742" y="1086"/>
                </a:lnTo>
                <a:lnTo>
                  <a:pt x="4742" y="18874"/>
                </a:lnTo>
                <a:lnTo>
                  <a:pt x="1359" y="18874"/>
                </a:lnTo>
                <a:lnTo>
                  <a:pt x="1359" y="1086"/>
                </a:lnTo>
                <a:close/>
                <a:moveTo>
                  <a:pt x="17552" y="20422"/>
                </a:moveTo>
                <a:lnTo>
                  <a:pt x="16280" y="20283"/>
                </a:lnTo>
                <a:cubicBezTo>
                  <a:pt x="16222" y="20283"/>
                  <a:pt x="16164" y="20283"/>
                  <a:pt x="16106" y="20283"/>
                </a:cubicBezTo>
                <a:lnTo>
                  <a:pt x="14834" y="20422"/>
                </a:lnTo>
                <a:lnTo>
                  <a:pt x="14834" y="19960"/>
                </a:lnTo>
                <a:lnTo>
                  <a:pt x="17523" y="19960"/>
                </a:lnTo>
                <a:lnTo>
                  <a:pt x="17523" y="20422"/>
                </a:lnTo>
                <a:close/>
                <a:moveTo>
                  <a:pt x="20241" y="18874"/>
                </a:moveTo>
                <a:lnTo>
                  <a:pt x="6072" y="18874"/>
                </a:lnTo>
                <a:lnTo>
                  <a:pt x="6072" y="1086"/>
                </a:lnTo>
                <a:lnTo>
                  <a:pt x="20241" y="1086"/>
                </a:lnTo>
                <a:lnTo>
                  <a:pt x="20241" y="18874"/>
                </a:lnTo>
                <a:close/>
                <a:moveTo>
                  <a:pt x="8761" y="8363"/>
                </a:moveTo>
                <a:cubicBezTo>
                  <a:pt x="8761" y="8062"/>
                  <a:pt x="9051" y="7831"/>
                  <a:pt x="9426" y="7831"/>
                </a:cubicBezTo>
                <a:lnTo>
                  <a:pt x="12116" y="7831"/>
                </a:lnTo>
                <a:lnTo>
                  <a:pt x="12116" y="5406"/>
                </a:lnTo>
                <a:cubicBezTo>
                  <a:pt x="12116" y="5105"/>
                  <a:pt x="12405" y="4874"/>
                  <a:pt x="12781" y="4874"/>
                </a:cubicBezTo>
                <a:cubicBezTo>
                  <a:pt x="13157" y="4874"/>
                  <a:pt x="13446" y="5105"/>
                  <a:pt x="13446" y="5406"/>
                </a:cubicBezTo>
                <a:lnTo>
                  <a:pt x="13446" y="7831"/>
                </a:lnTo>
                <a:lnTo>
                  <a:pt x="16135" y="7831"/>
                </a:lnTo>
                <a:cubicBezTo>
                  <a:pt x="16511" y="7831"/>
                  <a:pt x="16800" y="8062"/>
                  <a:pt x="16800" y="8363"/>
                </a:cubicBezTo>
                <a:cubicBezTo>
                  <a:pt x="16800" y="8663"/>
                  <a:pt x="16511" y="8894"/>
                  <a:pt x="16135" y="8894"/>
                </a:cubicBezTo>
                <a:lnTo>
                  <a:pt x="13446" y="8894"/>
                </a:lnTo>
                <a:lnTo>
                  <a:pt x="13446" y="14554"/>
                </a:lnTo>
                <a:cubicBezTo>
                  <a:pt x="13446" y="14854"/>
                  <a:pt x="13157" y="15085"/>
                  <a:pt x="12781" y="15085"/>
                </a:cubicBezTo>
                <a:cubicBezTo>
                  <a:pt x="12405" y="15085"/>
                  <a:pt x="12116" y="14854"/>
                  <a:pt x="12116" y="14554"/>
                </a:cubicBezTo>
                <a:lnTo>
                  <a:pt x="12116" y="8894"/>
                </a:lnTo>
                <a:lnTo>
                  <a:pt x="9426" y="8894"/>
                </a:lnTo>
                <a:cubicBezTo>
                  <a:pt x="9080" y="8917"/>
                  <a:pt x="8761" y="8663"/>
                  <a:pt x="8761" y="8363"/>
                </a:cubicBezTo>
                <a:close/>
              </a:path>
            </a:pathLst>
          </a:custGeom>
          <a:solidFill>
            <a:srgbClr val="00AF42"/>
          </a:solidFill>
          <a:ln w="12700">
            <a:miter lim="400000"/>
          </a:ln>
        </p:spPr>
        <p:txBody>
          <a:bodyPr lIns="50800" tIns="50800" rIns="50800" bIns="50800" anchor="ctr"/>
          <a:lstStyle/>
          <a:p>
            <a:pPr algn="l" defTabSz="1219200">
              <a:defRPr sz="1000">
                <a:solidFill>
                  <a:srgbClr val="000000"/>
                </a:solidFill>
                <a:latin typeface="Calibri"/>
                <a:ea typeface="Calibri"/>
                <a:cs typeface="Calibri"/>
                <a:sym typeface="Calibri"/>
              </a:defRPr>
            </a:pPr>
          </a:p>
        </p:txBody>
      </p:sp>
      <p:sp>
        <p:nvSpPr>
          <p:cNvPr id="664" name="BOOK"/>
          <p:cNvSpPr txBox="1"/>
          <p:nvPr/>
        </p:nvSpPr>
        <p:spPr>
          <a:xfrm>
            <a:off x="8778657" y="7757845"/>
            <a:ext cx="1718785" cy="596901"/>
          </a:xfrm>
          <a:prstGeom prst="rect">
            <a:avLst/>
          </a:prstGeom>
          <a:solidFill>
            <a:srgbClr val="00AF42"/>
          </a:solidFill>
          <a:ln w="12700">
            <a:miter lim="400000"/>
          </a:ln>
          <a:extLst>
            <a:ext uri="{C572A759-6A51-4108-AA02-DFA0A04FC94B}">
              <ma14:wrappingTextBoxFlag xmlns:ma14="http://schemas.microsoft.com/office/mac/drawingml/2011/main" val="1"/>
            </a:ext>
          </a:extLst>
        </p:spPr>
        <p:txBody>
          <a:bodyPr lIns="0" tIns="0" rIns="0" bIns="0">
            <a:spAutoFit/>
          </a:bodyPr>
          <a:lstStyle>
            <a:lvl1pPr defTabSz="1219200">
              <a:lnSpc>
                <a:spcPct val="110000"/>
              </a:lnSpc>
              <a:spcBef>
                <a:spcPts val="1600"/>
              </a:spcBef>
              <a:defRPr sz="4100">
                <a:solidFill>
                  <a:srgbClr val="FFFFFF"/>
                </a:solidFill>
                <a:latin typeface="Franklin Gothic Medium"/>
                <a:ea typeface="Franklin Gothic Medium"/>
                <a:cs typeface="Franklin Gothic Medium"/>
                <a:sym typeface="Franklin Gothic Medium"/>
              </a:defRPr>
            </a:lvl1pPr>
          </a:lstStyle>
          <a:p>
            <a:pPr/>
            <a:r>
              <a:t>BOOK</a:t>
            </a:r>
          </a:p>
        </p:txBody>
      </p:sp>
      <p:sp>
        <p:nvSpPr>
          <p:cNvPr id="665" name="Circle"/>
          <p:cNvSpPr/>
          <p:nvPr/>
        </p:nvSpPr>
        <p:spPr>
          <a:xfrm>
            <a:off x="12577039" y="4798567"/>
            <a:ext cx="4163359" cy="4169667"/>
          </a:xfrm>
          <a:prstGeom prst="ellipse">
            <a:avLst/>
          </a:prstGeom>
          <a:solidFill>
            <a:srgbClr val="EFEFF5"/>
          </a:solidFill>
          <a:ln w="12700">
            <a:miter lim="400000"/>
          </a:ln>
        </p:spPr>
        <p:txBody>
          <a:bodyPr lIns="50800" tIns="50800" rIns="50800" bIns="50800"/>
          <a:lstStyle/>
          <a:p>
            <a:pPr defTabSz="1828800">
              <a:lnSpc>
                <a:spcPct val="110000"/>
              </a:lnSpc>
              <a:spcBef>
                <a:spcPts val="2400"/>
              </a:spcBef>
              <a:defRPr sz="3600">
                <a:solidFill>
                  <a:srgbClr val="FFFFFF"/>
                </a:solidFill>
                <a:latin typeface="Nexa Bold"/>
                <a:ea typeface="Nexa Bold"/>
                <a:cs typeface="Nexa Bold"/>
                <a:sym typeface="Nexa Bold"/>
              </a:defRPr>
            </a:pPr>
          </a:p>
        </p:txBody>
      </p:sp>
      <p:grpSp>
        <p:nvGrpSpPr>
          <p:cNvPr id="671" name="Group"/>
          <p:cNvGrpSpPr/>
          <p:nvPr/>
        </p:nvGrpSpPr>
        <p:grpSpPr>
          <a:xfrm>
            <a:off x="13795725" y="5486665"/>
            <a:ext cx="1855739" cy="1845039"/>
            <a:chOff x="0" y="0"/>
            <a:chExt cx="1855737" cy="1845037"/>
          </a:xfrm>
        </p:grpSpPr>
        <p:sp>
          <p:nvSpPr>
            <p:cNvPr id="666" name="Google Shape;2946;p36"/>
            <p:cNvSpPr/>
            <p:nvPr/>
          </p:nvSpPr>
          <p:spPr>
            <a:xfrm>
              <a:off x="0" y="0"/>
              <a:ext cx="1236338" cy="12363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736"/>
                  </a:moveTo>
                  <a:cubicBezTo>
                    <a:pt x="21600" y="4795"/>
                    <a:pt x="16805" y="0"/>
                    <a:pt x="10736" y="0"/>
                  </a:cubicBezTo>
                  <a:cubicBezTo>
                    <a:pt x="4795" y="0"/>
                    <a:pt x="0" y="4795"/>
                    <a:pt x="0" y="10736"/>
                  </a:cubicBezTo>
                  <a:cubicBezTo>
                    <a:pt x="0" y="16805"/>
                    <a:pt x="4795" y="21600"/>
                    <a:pt x="10736" y="21600"/>
                  </a:cubicBezTo>
                  <a:cubicBezTo>
                    <a:pt x="16805" y="21600"/>
                    <a:pt x="21600" y="16805"/>
                    <a:pt x="21600" y="10736"/>
                  </a:cubicBezTo>
                  <a:close/>
                  <a:moveTo>
                    <a:pt x="10736" y="20200"/>
                  </a:moveTo>
                  <a:cubicBezTo>
                    <a:pt x="5602" y="20200"/>
                    <a:pt x="1400" y="15998"/>
                    <a:pt x="1400" y="10736"/>
                  </a:cubicBezTo>
                  <a:cubicBezTo>
                    <a:pt x="1400" y="5602"/>
                    <a:pt x="5602" y="1400"/>
                    <a:pt x="10736" y="1400"/>
                  </a:cubicBezTo>
                  <a:cubicBezTo>
                    <a:pt x="15998" y="1400"/>
                    <a:pt x="20200" y="5602"/>
                    <a:pt x="20200" y="10736"/>
                  </a:cubicBezTo>
                  <a:cubicBezTo>
                    <a:pt x="20200" y="15998"/>
                    <a:pt x="15998" y="20200"/>
                    <a:pt x="10736" y="20200"/>
                  </a:cubicBezTo>
                  <a:close/>
                </a:path>
              </a:pathLst>
            </a:custGeom>
            <a:solidFill>
              <a:srgbClr val="FF784B"/>
            </a:solidFill>
            <a:ln w="12700" cap="flat">
              <a:noFill/>
              <a:miter lim="400000"/>
            </a:ln>
            <a:effectLst/>
          </p:spPr>
          <p:txBody>
            <a:bodyPr wrap="square" lIns="50800" tIns="50800" rIns="50800" bIns="50800" numCol="1" anchor="ctr">
              <a:noAutofit/>
            </a:bodyPr>
            <a:lstStyle/>
            <a:p>
              <a:pPr algn="l" defTabSz="1219200">
                <a:defRPr>
                  <a:solidFill>
                    <a:srgbClr val="000000"/>
                  </a:solidFill>
                  <a:latin typeface="Calibri"/>
                  <a:ea typeface="Calibri"/>
                  <a:cs typeface="Calibri"/>
                  <a:sym typeface="Calibri"/>
                </a:defRPr>
              </a:pPr>
            </a:p>
          </p:txBody>
        </p:sp>
        <p:sp>
          <p:nvSpPr>
            <p:cNvPr id="667" name="Google Shape;2947;p36"/>
            <p:cNvSpPr/>
            <p:nvPr/>
          </p:nvSpPr>
          <p:spPr>
            <a:xfrm>
              <a:off x="170865" y="170862"/>
              <a:ext cx="894630" cy="8946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13" y="0"/>
                  </a:moveTo>
                  <a:cubicBezTo>
                    <a:pt x="4891" y="0"/>
                    <a:pt x="0" y="4949"/>
                    <a:pt x="0" y="10713"/>
                  </a:cubicBezTo>
                  <a:cubicBezTo>
                    <a:pt x="0" y="16651"/>
                    <a:pt x="4891" y="21600"/>
                    <a:pt x="10713" y="21600"/>
                  </a:cubicBezTo>
                  <a:cubicBezTo>
                    <a:pt x="16651" y="21600"/>
                    <a:pt x="21600" y="16651"/>
                    <a:pt x="21600" y="10713"/>
                  </a:cubicBezTo>
                  <a:cubicBezTo>
                    <a:pt x="21600" y="4949"/>
                    <a:pt x="16651" y="0"/>
                    <a:pt x="10713" y="0"/>
                  </a:cubicBezTo>
                  <a:close/>
                  <a:moveTo>
                    <a:pt x="10713" y="19679"/>
                  </a:moveTo>
                  <a:cubicBezTo>
                    <a:pt x="5764" y="19679"/>
                    <a:pt x="1921" y="15603"/>
                    <a:pt x="1921" y="10713"/>
                  </a:cubicBezTo>
                  <a:cubicBezTo>
                    <a:pt x="1921" y="5764"/>
                    <a:pt x="5764" y="1921"/>
                    <a:pt x="10713" y="1921"/>
                  </a:cubicBezTo>
                  <a:cubicBezTo>
                    <a:pt x="15603" y="1921"/>
                    <a:pt x="19679" y="5764"/>
                    <a:pt x="19679" y="10713"/>
                  </a:cubicBezTo>
                  <a:cubicBezTo>
                    <a:pt x="19679" y="15603"/>
                    <a:pt x="15603" y="19679"/>
                    <a:pt x="10713" y="19679"/>
                  </a:cubicBezTo>
                  <a:close/>
                </a:path>
              </a:pathLst>
            </a:custGeom>
            <a:solidFill>
              <a:srgbClr val="FF784B"/>
            </a:solidFill>
            <a:ln w="12700" cap="flat">
              <a:noFill/>
              <a:miter lim="400000"/>
            </a:ln>
            <a:effectLst/>
          </p:spPr>
          <p:txBody>
            <a:bodyPr wrap="square" lIns="50800" tIns="50800" rIns="50800" bIns="50800" numCol="1" anchor="ctr">
              <a:noAutofit/>
            </a:bodyPr>
            <a:lstStyle/>
            <a:p>
              <a:pPr algn="l" defTabSz="1219200">
                <a:defRPr>
                  <a:solidFill>
                    <a:srgbClr val="000000"/>
                  </a:solidFill>
                  <a:latin typeface="Calibri"/>
                  <a:ea typeface="Calibri"/>
                  <a:cs typeface="Calibri"/>
                  <a:sym typeface="Calibri"/>
                </a:defRPr>
              </a:pPr>
            </a:p>
          </p:txBody>
        </p:sp>
        <p:sp>
          <p:nvSpPr>
            <p:cNvPr id="668" name="Google Shape;2948;p36"/>
            <p:cNvSpPr/>
            <p:nvPr/>
          </p:nvSpPr>
          <p:spPr>
            <a:xfrm>
              <a:off x="976589" y="965980"/>
              <a:ext cx="879149" cy="879058"/>
            </a:xfrm>
            <a:custGeom>
              <a:avLst/>
              <a:gdLst/>
              <a:ahLst/>
              <a:cxnLst>
                <a:cxn ang="0">
                  <a:pos x="wd2" y="hd2"/>
                </a:cxn>
                <a:cxn ang="5400000">
                  <a:pos x="wd2" y="hd2"/>
                </a:cxn>
                <a:cxn ang="10800000">
                  <a:pos x="wd2" y="hd2"/>
                </a:cxn>
                <a:cxn ang="16200000">
                  <a:pos x="wd2" y="hd2"/>
                </a:cxn>
              </a:cxnLst>
              <a:rect l="0" t="0" r="r" b="b"/>
              <a:pathLst>
                <a:path w="21482" h="21481" fill="norm" stroke="1" extrusionOk="0">
                  <a:moveTo>
                    <a:pt x="20187" y="14281"/>
                  </a:moveTo>
                  <a:cubicBezTo>
                    <a:pt x="9417" y="4463"/>
                    <a:pt x="9417" y="4463"/>
                    <a:pt x="9417" y="4463"/>
                  </a:cubicBezTo>
                  <a:cubicBezTo>
                    <a:pt x="9593" y="4284"/>
                    <a:pt x="9593" y="4284"/>
                    <a:pt x="9593" y="4046"/>
                  </a:cubicBezTo>
                  <a:cubicBezTo>
                    <a:pt x="9593" y="3808"/>
                    <a:pt x="9417" y="3630"/>
                    <a:pt x="9417" y="3392"/>
                  </a:cubicBezTo>
                  <a:cubicBezTo>
                    <a:pt x="6180" y="357"/>
                    <a:pt x="6180" y="357"/>
                    <a:pt x="6180" y="357"/>
                  </a:cubicBezTo>
                  <a:cubicBezTo>
                    <a:pt x="5944" y="-119"/>
                    <a:pt x="5297" y="-119"/>
                    <a:pt x="4885" y="357"/>
                  </a:cubicBezTo>
                  <a:cubicBezTo>
                    <a:pt x="353" y="4939"/>
                    <a:pt x="353" y="4939"/>
                    <a:pt x="353" y="4939"/>
                  </a:cubicBezTo>
                  <a:cubicBezTo>
                    <a:pt x="-118" y="5355"/>
                    <a:pt x="-118" y="6010"/>
                    <a:pt x="353" y="6248"/>
                  </a:cubicBezTo>
                  <a:cubicBezTo>
                    <a:pt x="3354" y="9283"/>
                    <a:pt x="3354" y="9283"/>
                    <a:pt x="3354" y="9283"/>
                  </a:cubicBezTo>
                  <a:cubicBezTo>
                    <a:pt x="3590" y="9521"/>
                    <a:pt x="3766" y="9699"/>
                    <a:pt x="4002" y="9699"/>
                  </a:cubicBezTo>
                  <a:cubicBezTo>
                    <a:pt x="4237" y="9699"/>
                    <a:pt x="4414" y="9521"/>
                    <a:pt x="4414" y="9521"/>
                  </a:cubicBezTo>
                  <a:cubicBezTo>
                    <a:pt x="14360" y="20410"/>
                    <a:pt x="14360" y="20410"/>
                    <a:pt x="14360" y="20410"/>
                  </a:cubicBezTo>
                  <a:cubicBezTo>
                    <a:pt x="15008" y="21302"/>
                    <a:pt x="16067" y="21481"/>
                    <a:pt x="17186" y="21481"/>
                  </a:cubicBezTo>
                  <a:cubicBezTo>
                    <a:pt x="18245" y="21481"/>
                    <a:pt x="19304" y="21302"/>
                    <a:pt x="20187" y="20410"/>
                  </a:cubicBezTo>
                  <a:cubicBezTo>
                    <a:pt x="21070" y="19517"/>
                    <a:pt x="21482" y="18446"/>
                    <a:pt x="21482" y="17375"/>
                  </a:cubicBezTo>
                  <a:cubicBezTo>
                    <a:pt x="21482" y="16245"/>
                    <a:pt x="21070" y="15174"/>
                    <a:pt x="20187" y="14281"/>
                  </a:cubicBezTo>
                  <a:close/>
                  <a:moveTo>
                    <a:pt x="2295" y="5593"/>
                  </a:moveTo>
                  <a:cubicBezTo>
                    <a:pt x="5532" y="2321"/>
                    <a:pt x="5532" y="2321"/>
                    <a:pt x="5532" y="2321"/>
                  </a:cubicBezTo>
                  <a:cubicBezTo>
                    <a:pt x="7239" y="4046"/>
                    <a:pt x="7239" y="4046"/>
                    <a:pt x="7239" y="4046"/>
                  </a:cubicBezTo>
                  <a:cubicBezTo>
                    <a:pt x="4002" y="7319"/>
                    <a:pt x="4002" y="7319"/>
                    <a:pt x="4002" y="7319"/>
                  </a:cubicBezTo>
                  <a:lnTo>
                    <a:pt x="2295" y="5593"/>
                  </a:lnTo>
                  <a:close/>
                  <a:moveTo>
                    <a:pt x="18892" y="19101"/>
                  </a:moveTo>
                  <a:cubicBezTo>
                    <a:pt x="18010" y="19993"/>
                    <a:pt x="16538" y="19993"/>
                    <a:pt x="15655" y="19101"/>
                  </a:cubicBezTo>
                  <a:cubicBezTo>
                    <a:pt x="5944" y="8212"/>
                    <a:pt x="5944" y="8212"/>
                    <a:pt x="5944" y="8212"/>
                  </a:cubicBezTo>
                  <a:cubicBezTo>
                    <a:pt x="8298" y="5772"/>
                    <a:pt x="8298" y="5772"/>
                    <a:pt x="8298" y="5772"/>
                  </a:cubicBezTo>
                  <a:cubicBezTo>
                    <a:pt x="18892" y="15828"/>
                    <a:pt x="18892" y="15828"/>
                    <a:pt x="18892" y="15828"/>
                  </a:cubicBezTo>
                  <a:cubicBezTo>
                    <a:pt x="19304" y="16245"/>
                    <a:pt x="19540" y="16721"/>
                    <a:pt x="19540" y="17375"/>
                  </a:cubicBezTo>
                  <a:cubicBezTo>
                    <a:pt x="19540" y="18030"/>
                    <a:pt x="19304" y="18684"/>
                    <a:pt x="18892" y="19101"/>
                  </a:cubicBezTo>
                  <a:close/>
                </a:path>
              </a:pathLst>
            </a:custGeom>
            <a:solidFill>
              <a:srgbClr val="FF784B"/>
            </a:solidFill>
            <a:ln w="12700" cap="flat">
              <a:noFill/>
              <a:miter lim="400000"/>
            </a:ln>
            <a:effectLst/>
          </p:spPr>
          <p:txBody>
            <a:bodyPr wrap="square" lIns="50800" tIns="50800" rIns="50800" bIns="50800" numCol="1" anchor="ctr">
              <a:noAutofit/>
            </a:bodyPr>
            <a:lstStyle/>
            <a:p>
              <a:pPr algn="l" defTabSz="1219200">
                <a:defRPr>
                  <a:solidFill>
                    <a:srgbClr val="000000"/>
                  </a:solidFill>
                  <a:latin typeface="Calibri"/>
                  <a:ea typeface="Calibri"/>
                  <a:cs typeface="Calibri"/>
                  <a:sym typeface="Calibri"/>
                </a:defRPr>
              </a:pPr>
            </a:p>
          </p:txBody>
        </p:sp>
        <p:sp>
          <p:nvSpPr>
            <p:cNvPr id="669" name="Google Shape;2949;p36"/>
            <p:cNvSpPr/>
            <p:nvPr/>
          </p:nvSpPr>
          <p:spPr>
            <a:xfrm>
              <a:off x="491233" y="352407"/>
              <a:ext cx="253923" cy="4354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497" y="0"/>
                  </a:moveTo>
                  <a:cubicBezTo>
                    <a:pt x="4441" y="0"/>
                    <a:pt x="0" y="2640"/>
                    <a:pt x="0" y="6240"/>
                  </a:cubicBezTo>
                  <a:cubicBezTo>
                    <a:pt x="0" y="7560"/>
                    <a:pt x="1615" y="8400"/>
                    <a:pt x="3028" y="8400"/>
                  </a:cubicBezTo>
                  <a:cubicBezTo>
                    <a:pt x="5249" y="8400"/>
                    <a:pt x="6662" y="7560"/>
                    <a:pt x="6662" y="6240"/>
                  </a:cubicBezTo>
                  <a:cubicBezTo>
                    <a:pt x="6662" y="4920"/>
                    <a:pt x="8075" y="3960"/>
                    <a:pt x="10497" y="3960"/>
                  </a:cubicBezTo>
                  <a:cubicBezTo>
                    <a:pt x="12718" y="3960"/>
                    <a:pt x="14938" y="4920"/>
                    <a:pt x="14938" y="6240"/>
                  </a:cubicBezTo>
                  <a:cubicBezTo>
                    <a:pt x="14938" y="8400"/>
                    <a:pt x="14938" y="8400"/>
                    <a:pt x="14938" y="8400"/>
                  </a:cubicBezTo>
                  <a:cubicBezTo>
                    <a:pt x="14938" y="9240"/>
                    <a:pt x="14131" y="9720"/>
                    <a:pt x="13323" y="10200"/>
                  </a:cubicBezTo>
                  <a:cubicBezTo>
                    <a:pt x="8075" y="13680"/>
                    <a:pt x="8075" y="13680"/>
                    <a:pt x="8075" y="13680"/>
                  </a:cubicBezTo>
                  <a:cubicBezTo>
                    <a:pt x="7469" y="14160"/>
                    <a:pt x="7469" y="14520"/>
                    <a:pt x="7469" y="15000"/>
                  </a:cubicBezTo>
                  <a:cubicBezTo>
                    <a:pt x="7469" y="19440"/>
                    <a:pt x="7469" y="19440"/>
                    <a:pt x="7469" y="19440"/>
                  </a:cubicBezTo>
                  <a:cubicBezTo>
                    <a:pt x="7469" y="20760"/>
                    <a:pt x="8882" y="21600"/>
                    <a:pt x="10497" y="21600"/>
                  </a:cubicBezTo>
                  <a:cubicBezTo>
                    <a:pt x="12718" y="21600"/>
                    <a:pt x="14131" y="20760"/>
                    <a:pt x="14131" y="19440"/>
                  </a:cubicBezTo>
                  <a:cubicBezTo>
                    <a:pt x="14131" y="15840"/>
                    <a:pt x="14131" y="15840"/>
                    <a:pt x="14131" y="15840"/>
                  </a:cubicBezTo>
                  <a:cubicBezTo>
                    <a:pt x="18572" y="12840"/>
                    <a:pt x="18572" y="12840"/>
                    <a:pt x="18572" y="12840"/>
                  </a:cubicBezTo>
                  <a:cubicBezTo>
                    <a:pt x="19985" y="11520"/>
                    <a:pt x="21600" y="10200"/>
                    <a:pt x="21600" y="8400"/>
                  </a:cubicBezTo>
                  <a:cubicBezTo>
                    <a:pt x="21600" y="6240"/>
                    <a:pt x="21600" y="6240"/>
                    <a:pt x="21600" y="6240"/>
                  </a:cubicBezTo>
                  <a:cubicBezTo>
                    <a:pt x="21600" y="2640"/>
                    <a:pt x="16351" y="0"/>
                    <a:pt x="10497" y="0"/>
                  </a:cubicBezTo>
                </a:path>
              </a:pathLst>
            </a:custGeom>
            <a:solidFill>
              <a:srgbClr val="FF784B"/>
            </a:solidFill>
            <a:ln w="12700" cap="flat">
              <a:noFill/>
              <a:miter lim="400000"/>
            </a:ln>
            <a:effectLst/>
          </p:spPr>
          <p:txBody>
            <a:bodyPr wrap="square" lIns="50800" tIns="50800" rIns="50800" bIns="50800" numCol="1" anchor="ctr">
              <a:noAutofit/>
            </a:bodyPr>
            <a:lstStyle/>
            <a:p>
              <a:pPr algn="l" defTabSz="1219200">
                <a:defRPr>
                  <a:solidFill>
                    <a:srgbClr val="000000"/>
                  </a:solidFill>
                  <a:latin typeface="Calibri"/>
                  <a:ea typeface="Calibri"/>
                  <a:cs typeface="Calibri"/>
                  <a:sym typeface="Calibri"/>
                </a:defRPr>
              </a:pPr>
            </a:p>
          </p:txBody>
        </p:sp>
        <p:sp>
          <p:nvSpPr>
            <p:cNvPr id="670" name="Google Shape;2950;p36"/>
            <p:cNvSpPr/>
            <p:nvPr/>
          </p:nvSpPr>
          <p:spPr>
            <a:xfrm>
              <a:off x="576664" y="800928"/>
              <a:ext cx="82921" cy="935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818" y="0"/>
                  </a:moveTo>
                  <a:cubicBezTo>
                    <a:pt x="4582" y="0"/>
                    <a:pt x="0" y="4670"/>
                    <a:pt x="0" y="8757"/>
                  </a:cubicBezTo>
                  <a:cubicBezTo>
                    <a:pt x="0" y="12843"/>
                    <a:pt x="0" y="12843"/>
                    <a:pt x="0" y="12843"/>
                  </a:cubicBezTo>
                  <a:cubicBezTo>
                    <a:pt x="0" y="17514"/>
                    <a:pt x="4582" y="21600"/>
                    <a:pt x="9818" y="21600"/>
                  </a:cubicBezTo>
                  <a:cubicBezTo>
                    <a:pt x="17018" y="21600"/>
                    <a:pt x="21600" y="17514"/>
                    <a:pt x="21600" y="12843"/>
                  </a:cubicBezTo>
                  <a:cubicBezTo>
                    <a:pt x="21600" y="8757"/>
                    <a:pt x="21600" y="8757"/>
                    <a:pt x="21600" y="8757"/>
                  </a:cubicBezTo>
                  <a:cubicBezTo>
                    <a:pt x="21600" y="4670"/>
                    <a:pt x="17018" y="0"/>
                    <a:pt x="9818" y="0"/>
                  </a:cubicBezTo>
                </a:path>
              </a:pathLst>
            </a:custGeom>
            <a:solidFill>
              <a:srgbClr val="FF784B"/>
            </a:solidFill>
            <a:ln w="12700" cap="flat">
              <a:noFill/>
              <a:miter lim="400000"/>
            </a:ln>
            <a:effectLst/>
          </p:spPr>
          <p:txBody>
            <a:bodyPr wrap="square" lIns="50800" tIns="50800" rIns="50800" bIns="50800" numCol="1" anchor="ctr">
              <a:noAutofit/>
            </a:bodyPr>
            <a:lstStyle/>
            <a:p>
              <a:pPr algn="l" defTabSz="1219200">
                <a:defRPr>
                  <a:solidFill>
                    <a:srgbClr val="000000"/>
                  </a:solidFill>
                  <a:latin typeface="Calibri"/>
                  <a:ea typeface="Calibri"/>
                  <a:cs typeface="Calibri"/>
                  <a:sym typeface="Calibri"/>
                </a:defRPr>
              </a:pPr>
            </a:p>
          </p:txBody>
        </p:sp>
      </p:grpSp>
      <p:sp>
        <p:nvSpPr>
          <p:cNvPr id="672" name="LOOK"/>
          <p:cNvSpPr txBox="1"/>
          <p:nvPr/>
        </p:nvSpPr>
        <p:spPr>
          <a:xfrm>
            <a:off x="13802771" y="7857018"/>
            <a:ext cx="1718785" cy="596901"/>
          </a:xfrm>
          <a:prstGeom prst="rect">
            <a:avLst/>
          </a:prstGeom>
          <a:solidFill>
            <a:srgbClr val="FF784B"/>
          </a:solidFill>
          <a:ln w="12700">
            <a:miter lim="400000"/>
          </a:ln>
          <a:extLst>
            <a:ext uri="{C572A759-6A51-4108-AA02-DFA0A04FC94B}">
              <ma14:wrappingTextBoxFlag xmlns:ma14="http://schemas.microsoft.com/office/mac/drawingml/2011/main" val="1"/>
            </a:ext>
          </a:extLst>
        </p:spPr>
        <p:txBody>
          <a:bodyPr lIns="0" tIns="0" rIns="0" bIns="0">
            <a:spAutoFit/>
          </a:bodyPr>
          <a:lstStyle>
            <a:lvl1pPr defTabSz="1219200">
              <a:lnSpc>
                <a:spcPct val="110000"/>
              </a:lnSpc>
              <a:spcBef>
                <a:spcPts val="1600"/>
              </a:spcBef>
              <a:defRPr sz="4100">
                <a:solidFill>
                  <a:srgbClr val="FFFFFF"/>
                </a:solidFill>
                <a:latin typeface="Franklin Gothic Medium"/>
                <a:ea typeface="Franklin Gothic Medium"/>
                <a:cs typeface="Franklin Gothic Medium"/>
                <a:sym typeface="Franklin Gothic Medium"/>
              </a:defRPr>
            </a:lvl1pPr>
          </a:lstStyle>
          <a:p>
            <a:pPr/>
            <a:r>
              <a:t>LOOK</a:t>
            </a:r>
          </a:p>
        </p:txBody>
      </p:sp>
      <p:sp>
        <p:nvSpPr>
          <p:cNvPr id="673" name="Google Shape;6946;p103"/>
          <p:cNvSpPr/>
          <p:nvPr/>
        </p:nvSpPr>
        <p:spPr>
          <a:xfrm>
            <a:off x="18748026" y="5571866"/>
            <a:ext cx="1851951" cy="1674635"/>
          </a:xfrm>
          <a:custGeom>
            <a:avLst/>
            <a:gdLst/>
            <a:ahLst/>
            <a:cxnLst>
              <a:cxn ang="0">
                <a:pos x="wd2" y="hd2"/>
              </a:cxn>
              <a:cxn ang="5400000">
                <a:pos x="wd2" y="hd2"/>
              </a:cxn>
              <a:cxn ang="10800000">
                <a:pos x="wd2" y="hd2"/>
              </a:cxn>
              <a:cxn ang="16200000">
                <a:pos x="wd2" y="hd2"/>
              </a:cxn>
            </a:cxnLst>
            <a:rect l="0" t="0" r="r" b="b"/>
            <a:pathLst>
              <a:path w="21523" h="21600" fill="norm" stroke="1" extrusionOk="0">
                <a:moveTo>
                  <a:pt x="21523" y="544"/>
                </a:moveTo>
                <a:cubicBezTo>
                  <a:pt x="21523" y="445"/>
                  <a:pt x="21501" y="371"/>
                  <a:pt x="21478" y="297"/>
                </a:cubicBezTo>
                <a:cubicBezTo>
                  <a:pt x="21478" y="272"/>
                  <a:pt x="21456" y="247"/>
                  <a:pt x="21434" y="247"/>
                </a:cubicBezTo>
                <a:cubicBezTo>
                  <a:pt x="21412" y="198"/>
                  <a:pt x="21367" y="148"/>
                  <a:pt x="21323" y="124"/>
                </a:cubicBezTo>
                <a:cubicBezTo>
                  <a:pt x="21323" y="124"/>
                  <a:pt x="21300" y="99"/>
                  <a:pt x="21300" y="99"/>
                </a:cubicBezTo>
                <a:cubicBezTo>
                  <a:pt x="21278" y="99"/>
                  <a:pt x="21278" y="99"/>
                  <a:pt x="21256" y="74"/>
                </a:cubicBezTo>
                <a:cubicBezTo>
                  <a:pt x="21211" y="49"/>
                  <a:pt x="21167" y="25"/>
                  <a:pt x="21122" y="25"/>
                </a:cubicBezTo>
                <a:cubicBezTo>
                  <a:pt x="21100" y="25"/>
                  <a:pt x="21078" y="0"/>
                  <a:pt x="21033" y="0"/>
                </a:cubicBezTo>
                <a:cubicBezTo>
                  <a:pt x="21011" y="0"/>
                  <a:pt x="21011" y="0"/>
                  <a:pt x="20989" y="0"/>
                </a:cubicBezTo>
                <a:lnTo>
                  <a:pt x="10745" y="0"/>
                </a:lnTo>
                <a:cubicBezTo>
                  <a:pt x="10456" y="0"/>
                  <a:pt x="10233" y="247"/>
                  <a:pt x="10233" y="568"/>
                </a:cubicBezTo>
                <a:lnTo>
                  <a:pt x="10233" y="1705"/>
                </a:lnTo>
                <a:cubicBezTo>
                  <a:pt x="10233" y="2027"/>
                  <a:pt x="10456" y="2274"/>
                  <a:pt x="10745" y="2274"/>
                </a:cubicBezTo>
                <a:cubicBezTo>
                  <a:pt x="11035" y="2274"/>
                  <a:pt x="11257" y="2027"/>
                  <a:pt x="11257" y="1705"/>
                </a:cubicBezTo>
                <a:lnTo>
                  <a:pt x="11257" y="1137"/>
                </a:lnTo>
                <a:lnTo>
                  <a:pt x="17827" y="1137"/>
                </a:lnTo>
                <a:lnTo>
                  <a:pt x="14664" y="2298"/>
                </a:lnTo>
                <a:cubicBezTo>
                  <a:pt x="14464" y="2373"/>
                  <a:pt x="14308" y="2595"/>
                  <a:pt x="14308" y="2842"/>
                </a:cubicBezTo>
                <a:lnTo>
                  <a:pt x="14308" y="18189"/>
                </a:lnTo>
                <a:lnTo>
                  <a:pt x="11235" y="18189"/>
                </a:lnTo>
                <a:lnTo>
                  <a:pt x="11235" y="14211"/>
                </a:lnTo>
                <a:cubicBezTo>
                  <a:pt x="11235" y="13889"/>
                  <a:pt x="11012" y="13642"/>
                  <a:pt x="10723" y="13642"/>
                </a:cubicBezTo>
                <a:cubicBezTo>
                  <a:pt x="10434" y="13642"/>
                  <a:pt x="10211" y="13889"/>
                  <a:pt x="10211" y="14211"/>
                </a:cubicBezTo>
                <a:lnTo>
                  <a:pt x="10211" y="18758"/>
                </a:lnTo>
                <a:cubicBezTo>
                  <a:pt x="10211" y="19079"/>
                  <a:pt x="10434" y="19326"/>
                  <a:pt x="10723" y="19326"/>
                </a:cubicBezTo>
                <a:lnTo>
                  <a:pt x="14308" y="19326"/>
                </a:lnTo>
                <a:lnTo>
                  <a:pt x="14308" y="21032"/>
                </a:lnTo>
                <a:cubicBezTo>
                  <a:pt x="14308" y="21205"/>
                  <a:pt x="14397" y="21378"/>
                  <a:pt x="14531" y="21501"/>
                </a:cubicBezTo>
                <a:cubicBezTo>
                  <a:pt x="14620" y="21575"/>
                  <a:pt x="14731" y="21600"/>
                  <a:pt x="14820" y="21600"/>
                </a:cubicBezTo>
                <a:cubicBezTo>
                  <a:pt x="14865" y="21600"/>
                  <a:pt x="14932" y="21600"/>
                  <a:pt x="14976" y="21575"/>
                </a:cubicBezTo>
                <a:lnTo>
                  <a:pt x="21122" y="19302"/>
                </a:lnTo>
                <a:cubicBezTo>
                  <a:pt x="21122" y="19302"/>
                  <a:pt x="21122" y="19302"/>
                  <a:pt x="21144" y="19302"/>
                </a:cubicBezTo>
                <a:cubicBezTo>
                  <a:pt x="21234" y="19277"/>
                  <a:pt x="21300" y="19203"/>
                  <a:pt x="21367" y="19129"/>
                </a:cubicBezTo>
                <a:cubicBezTo>
                  <a:pt x="21389" y="19104"/>
                  <a:pt x="21389" y="19104"/>
                  <a:pt x="21389" y="19079"/>
                </a:cubicBezTo>
                <a:cubicBezTo>
                  <a:pt x="21434" y="18980"/>
                  <a:pt x="21478" y="18881"/>
                  <a:pt x="21478" y="18783"/>
                </a:cubicBezTo>
                <a:lnTo>
                  <a:pt x="21478" y="544"/>
                </a:lnTo>
                <a:close/>
                <a:moveTo>
                  <a:pt x="15377" y="3238"/>
                </a:moveTo>
                <a:lnTo>
                  <a:pt x="20499" y="1335"/>
                </a:lnTo>
                <a:lnTo>
                  <a:pt x="20499" y="18338"/>
                </a:lnTo>
                <a:lnTo>
                  <a:pt x="15377" y="20241"/>
                </a:lnTo>
                <a:lnTo>
                  <a:pt x="15377" y="3238"/>
                </a:lnTo>
                <a:close/>
                <a:moveTo>
                  <a:pt x="17426" y="11912"/>
                </a:moveTo>
                <a:cubicBezTo>
                  <a:pt x="17426" y="12233"/>
                  <a:pt x="17203" y="12481"/>
                  <a:pt x="16914" y="12481"/>
                </a:cubicBezTo>
                <a:lnTo>
                  <a:pt x="16245" y="12481"/>
                </a:lnTo>
                <a:cubicBezTo>
                  <a:pt x="15956" y="12481"/>
                  <a:pt x="15733" y="12233"/>
                  <a:pt x="15733" y="11912"/>
                </a:cubicBezTo>
                <a:cubicBezTo>
                  <a:pt x="15733" y="11591"/>
                  <a:pt x="15956" y="11344"/>
                  <a:pt x="16245" y="11344"/>
                </a:cubicBezTo>
                <a:lnTo>
                  <a:pt x="16914" y="11344"/>
                </a:lnTo>
                <a:cubicBezTo>
                  <a:pt x="17203" y="11344"/>
                  <a:pt x="17426" y="11616"/>
                  <a:pt x="17426" y="11912"/>
                </a:cubicBezTo>
                <a:close/>
                <a:moveTo>
                  <a:pt x="11257" y="11962"/>
                </a:moveTo>
                <a:cubicBezTo>
                  <a:pt x="11168" y="11665"/>
                  <a:pt x="10901" y="11492"/>
                  <a:pt x="10612" y="11566"/>
                </a:cubicBezTo>
                <a:lnTo>
                  <a:pt x="9365" y="11962"/>
                </a:lnTo>
                <a:lnTo>
                  <a:pt x="9120" y="11690"/>
                </a:lnTo>
                <a:lnTo>
                  <a:pt x="9409" y="10899"/>
                </a:lnTo>
                <a:cubicBezTo>
                  <a:pt x="9654" y="10182"/>
                  <a:pt x="9654" y="9416"/>
                  <a:pt x="9387" y="8724"/>
                </a:cubicBezTo>
                <a:cubicBezTo>
                  <a:pt x="9298" y="8452"/>
                  <a:pt x="9142" y="8230"/>
                  <a:pt x="8986" y="8032"/>
                </a:cubicBezTo>
                <a:cubicBezTo>
                  <a:pt x="10255" y="7884"/>
                  <a:pt x="11257" y="6673"/>
                  <a:pt x="11257" y="5215"/>
                </a:cubicBezTo>
                <a:cubicBezTo>
                  <a:pt x="11257" y="3658"/>
                  <a:pt x="10099" y="2373"/>
                  <a:pt x="8697" y="2373"/>
                </a:cubicBezTo>
                <a:cubicBezTo>
                  <a:pt x="7294" y="2373"/>
                  <a:pt x="6136" y="3658"/>
                  <a:pt x="6136" y="5215"/>
                </a:cubicBezTo>
                <a:cubicBezTo>
                  <a:pt x="6136" y="5907"/>
                  <a:pt x="6381" y="6549"/>
                  <a:pt x="6737" y="7043"/>
                </a:cubicBezTo>
                <a:cubicBezTo>
                  <a:pt x="6492" y="7068"/>
                  <a:pt x="6247" y="7142"/>
                  <a:pt x="6002" y="7241"/>
                </a:cubicBezTo>
                <a:cubicBezTo>
                  <a:pt x="5646" y="7414"/>
                  <a:pt x="5356" y="7661"/>
                  <a:pt x="5111" y="7958"/>
                </a:cubicBezTo>
                <a:lnTo>
                  <a:pt x="1794" y="9836"/>
                </a:lnTo>
                <a:cubicBezTo>
                  <a:pt x="1549" y="9984"/>
                  <a:pt x="1437" y="10330"/>
                  <a:pt x="1571" y="10602"/>
                </a:cubicBezTo>
                <a:cubicBezTo>
                  <a:pt x="1660" y="10800"/>
                  <a:pt x="1838" y="10924"/>
                  <a:pt x="2038" y="10924"/>
                </a:cubicBezTo>
                <a:cubicBezTo>
                  <a:pt x="2128" y="10924"/>
                  <a:pt x="2194" y="10899"/>
                  <a:pt x="2261" y="10874"/>
                </a:cubicBezTo>
                <a:lnTo>
                  <a:pt x="4332" y="9713"/>
                </a:lnTo>
                <a:lnTo>
                  <a:pt x="3130" y="13049"/>
                </a:lnTo>
                <a:cubicBezTo>
                  <a:pt x="3085" y="13197"/>
                  <a:pt x="3085" y="13346"/>
                  <a:pt x="3130" y="13494"/>
                </a:cubicBezTo>
                <a:cubicBezTo>
                  <a:pt x="3174" y="13642"/>
                  <a:pt x="3285" y="13741"/>
                  <a:pt x="3419" y="13790"/>
                </a:cubicBezTo>
                <a:lnTo>
                  <a:pt x="4020" y="14062"/>
                </a:lnTo>
                <a:lnTo>
                  <a:pt x="2372" y="17028"/>
                </a:lnTo>
                <a:lnTo>
                  <a:pt x="747" y="16114"/>
                </a:lnTo>
                <a:cubicBezTo>
                  <a:pt x="502" y="15965"/>
                  <a:pt x="190" y="16089"/>
                  <a:pt x="57" y="16361"/>
                </a:cubicBezTo>
                <a:cubicBezTo>
                  <a:pt x="-77" y="16632"/>
                  <a:pt x="34" y="16978"/>
                  <a:pt x="279" y="17127"/>
                </a:cubicBezTo>
                <a:lnTo>
                  <a:pt x="2328" y="18264"/>
                </a:lnTo>
                <a:cubicBezTo>
                  <a:pt x="2395" y="18313"/>
                  <a:pt x="2484" y="18313"/>
                  <a:pt x="2551" y="18313"/>
                </a:cubicBezTo>
                <a:cubicBezTo>
                  <a:pt x="2729" y="18313"/>
                  <a:pt x="2885" y="18214"/>
                  <a:pt x="2996" y="18041"/>
                </a:cubicBezTo>
                <a:lnTo>
                  <a:pt x="5000" y="14458"/>
                </a:lnTo>
                <a:lnTo>
                  <a:pt x="5757" y="14804"/>
                </a:lnTo>
                <a:lnTo>
                  <a:pt x="6648" y="17522"/>
                </a:lnTo>
                <a:lnTo>
                  <a:pt x="6158" y="20784"/>
                </a:lnTo>
                <a:cubicBezTo>
                  <a:pt x="6114" y="21106"/>
                  <a:pt x="6292" y="21378"/>
                  <a:pt x="6581" y="21427"/>
                </a:cubicBezTo>
                <a:cubicBezTo>
                  <a:pt x="6603" y="21427"/>
                  <a:pt x="6648" y="21427"/>
                  <a:pt x="6670" y="21427"/>
                </a:cubicBezTo>
                <a:cubicBezTo>
                  <a:pt x="6915" y="21427"/>
                  <a:pt x="7138" y="21229"/>
                  <a:pt x="7182" y="20957"/>
                </a:cubicBezTo>
                <a:lnTo>
                  <a:pt x="7695" y="17547"/>
                </a:lnTo>
                <a:cubicBezTo>
                  <a:pt x="7717" y="17448"/>
                  <a:pt x="7695" y="17349"/>
                  <a:pt x="7672" y="17250"/>
                </a:cubicBezTo>
                <a:lnTo>
                  <a:pt x="7049" y="15323"/>
                </a:lnTo>
                <a:lnTo>
                  <a:pt x="7249" y="15422"/>
                </a:lnTo>
                <a:cubicBezTo>
                  <a:pt x="7316" y="15446"/>
                  <a:pt x="7383" y="15471"/>
                  <a:pt x="7450" y="15471"/>
                </a:cubicBezTo>
                <a:cubicBezTo>
                  <a:pt x="7650" y="15471"/>
                  <a:pt x="7850" y="15347"/>
                  <a:pt x="7917" y="15125"/>
                </a:cubicBezTo>
                <a:lnTo>
                  <a:pt x="8741" y="12851"/>
                </a:lnTo>
                <a:lnTo>
                  <a:pt x="8875" y="13000"/>
                </a:lnTo>
                <a:cubicBezTo>
                  <a:pt x="8964" y="13098"/>
                  <a:pt x="9097" y="13173"/>
                  <a:pt x="9231" y="13173"/>
                </a:cubicBezTo>
                <a:cubicBezTo>
                  <a:pt x="9276" y="13173"/>
                  <a:pt x="9320" y="13173"/>
                  <a:pt x="9365" y="13148"/>
                </a:cubicBezTo>
                <a:lnTo>
                  <a:pt x="10901" y="12654"/>
                </a:lnTo>
                <a:cubicBezTo>
                  <a:pt x="11191" y="12579"/>
                  <a:pt x="11347" y="12258"/>
                  <a:pt x="11257" y="11962"/>
                </a:cubicBezTo>
                <a:close/>
                <a:moveTo>
                  <a:pt x="8719" y="3534"/>
                </a:moveTo>
                <a:cubicBezTo>
                  <a:pt x="9565" y="3534"/>
                  <a:pt x="10255" y="4300"/>
                  <a:pt x="10255" y="5239"/>
                </a:cubicBezTo>
                <a:cubicBezTo>
                  <a:pt x="10255" y="6178"/>
                  <a:pt x="9565" y="6945"/>
                  <a:pt x="8719" y="6945"/>
                </a:cubicBezTo>
                <a:cubicBezTo>
                  <a:pt x="7873" y="6945"/>
                  <a:pt x="7182" y="6178"/>
                  <a:pt x="7182" y="5239"/>
                </a:cubicBezTo>
                <a:cubicBezTo>
                  <a:pt x="7182" y="4300"/>
                  <a:pt x="7873" y="3534"/>
                  <a:pt x="8719" y="3534"/>
                </a:cubicBezTo>
                <a:close/>
                <a:moveTo>
                  <a:pt x="7138" y="14186"/>
                </a:moveTo>
                <a:lnTo>
                  <a:pt x="4288" y="12925"/>
                </a:lnTo>
                <a:lnTo>
                  <a:pt x="5624" y="9218"/>
                </a:lnTo>
                <a:cubicBezTo>
                  <a:pt x="5935" y="8353"/>
                  <a:pt x="6826" y="7933"/>
                  <a:pt x="7628" y="8279"/>
                </a:cubicBezTo>
                <a:cubicBezTo>
                  <a:pt x="8407" y="8625"/>
                  <a:pt x="8808" y="9614"/>
                  <a:pt x="8474" y="10503"/>
                </a:cubicBezTo>
                <a:lnTo>
                  <a:pt x="8340" y="10849"/>
                </a:lnTo>
                <a:lnTo>
                  <a:pt x="7539" y="9960"/>
                </a:lnTo>
                <a:cubicBezTo>
                  <a:pt x="7338" y="9737"/>
                  <a:pt x="7004" y="9737"/>
                  <a:pt x="6804" y="9960"/>
                </a:cubicBezTo>
                <a:cubicBezTo>
                  <a:pt x="6603" y="10182"/>
                  <a:pt x="6603" y="10553"/>
                  <a:pt x="6804" y="10775"/>
                </a:cubicBezTo>
                <a:lnTo>
                  <a:pt x="7917" y="12011"/>
                </a:lnTo>
                <a:lnTo>
                  <a:pt x="7138" y="14186"/>
                </a:lnTo>
                <a:close/>
              </a:path>
            </a:pathLst>
          </a:custGeom>
          <a:solidFill>
            <a:srgbClr val="FFFFFF"/>
          </a:solidFill>
          <a:ln w="12700">
            <a:miter lim="400000"/>
          </a:ln>
        </p:spPr>
        <p:txBody>
          <a:bodyPr lIns="50800" tIns="50800" rIns="50800" bIns="50800" anchor="ctr"/>
          <a:lstStyle/>
          <a:p>
            <a:pPr algn="l" defTabSz="914400">
              <a:defRPr sz="800">
                <a:solidFill>
                  <a:srgbClr val="000000"/>
                </a:solidFill>
                <a:latin typeface="Calibri"/>
                <a:ea typeface="Calibri"/>
                <a:cs typeface="Calibri"/>
                <a:sym typeface="Calibri"/>
              </a:defRPr>
            </a:pPr>
          </a:p>
        </p:txBody>
      </p:sp>
      <p:sp>
        <p:nvSpPr>
          <p:cNvPr id="674" name="TOOK"/>
          <p:cNvSpPr txBox="1"/>
          <p:nvPr/>
        </p:nvSpPr>
        <p:spPr>
          <a:xfrm>
            <a:off x="18818587" y="7832456"/>
            <a:ext cx="1718785" cy="5969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1219200">
              <a:lnSpc>
                <a:spcPct val="110000"/>
              </a:lnSpc>
              <a:spcBef>
                <a:spcPts val="1600"/>
              </a:spcBef>
              <a:defRPr sz="4100">
                <a:solidFill>
                  <a:srgbClr val="FFFFFF"/>
                </a:solidFill>
                <a:latin typeface="Franklin Gothic Medium"/>
                <a:ea typeface="Franklin Gothic Medium"/>
                <a:cs typeface="Franklin Gothic Medium"/>
                <a:sym typeface="Franklin Gothic Medium"/>
              </a:defRPr>
            </a:lvl1pPr>
          </a:lstStyle>
          <a:p>
            <a:pPr/>
            <a:r>
              <a:t>TOOK</a:t>
            </a:r>
          </a:p>
        </p:txBody>
      </p:sp>
      <p:sp>
        <p:nvSpPr>
          <p:cNvPr id="675" name="Rounded Rectangle"/>
          <p:cNvSpPr/>
          <p:nvPr/>
        </p:nvSpPr>
        <p:spPr>
          <a:xfrm>
            <a:off x="16386855" y="1457225"/>
            <a:ext cx="6574249" cy="1359378"/>
          </a:xfrm>
          <a:prstGeom prst="roundRect">
            <a:avLst>
              <a:gd name="adj" fmla="val 33161"/>
            </a:avLst>
          </a:prstGeom>
          <a:solidFill>
            <a:srgbClr val="FFC837"/>
          </a:solidFill>
          <a:ln w="12700">
            <a:miter lim="400000"/>
          </a:ln>
          <a:effectLst>
            <a:outerShdw sx="100000" sy="100000" kx="0" ky="0" algn="b" rotWithShape="0" blurRad="508000" dist="254000" dir="5400000">
              <a:srgbClr val="FFC837">
                <a:alpha val="20000"/>
              </a:srgbClr>
            </a:outerShdw>
          </a:effectLst>
        </p:spPr>
        <p:txBody>
          <a:bodyPr lIns="50800" tIns="50800" rIns="50800" bIns="50800" anchor="ctr"/>
          <a:lstStyle/>
          <a:p>
            <a:pPr algn="l" defTabSz="1828800">
              <a:spcBef>
                <a:spcPts val="600"/>
              </a:spcBef>
              <a:defRPr sz="3600">
                <a:solidFill>
                  <a:srgbClr val="05050F"/>
                </a:solidFill>
                <a:latin typeface="Nexa Bold"/>
                <a:ea typeface="Nexa Bold"/>
                <a:cs typeface="Nexa Bold"/>
                <a:sym typeface="Nexa Bold"/>
              </a:defRPr>
            </a:pPr>
          </a:p>
        </p:txBody>
      </p:sp>
      <p:sp>
        <p:nvSpPr>
          <p:cNvPr id="676" name="APPLICATION"/>
          <p:cNvSpPr txBox="1"/>
          <p:nvPr/>
        </p:nvSpPr>
        <p:spPr>
          <a:xfrm>
            <a:off x="16682501" y="1546362"/>
            <a:ext cx="5982954" cy="11811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2438400">
              <a:lnSpc>
                <a:spcPct val="110000"/>
              </a:lnSpc>
              <a:spcBef>
                <a:spcPts val="3200"/>
              </a:spcBef>
              <a:defRPr sz="8200">
                <a:solidFill>
                  <a:srgbClr val="FFFFFF"/>
                </a:solidFill>
                <a:latin typeface="Franklin Gothic Medium"/>
                <a:ea typeface="Franklin Gothic Medium"/>
                <a:cs typeface="Franklin Gothic Medium"/>
                <a:sym typeface="Franklin Gothic Medium"/>
              </a:defRPr>
            </a:lvl1pPr>
          </a:lstStyle>
          <a:p>
            <a:pPr/>
            <a:r>
              <a:t>APPLICATION</a:t>
            </a:r>
          </a:p>
        </p:txBody>
      </p:sp>
      <p:sp>
        <p:nvSpPr>
          <p:cNvPr id="677" name="“How is the Bible making a difference in a teenager’s world?”"/>
          <p:cNvSpPr txBox="1"/>
          <p:nvPr/>
        </p:nvSpPr>
        <p:spPr>
          <a:xfrm>
            <a:off x="15613986" y="10432038"/>
            <a:ext cx="8119988" cy="2476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R="42523" indent="42523" defTabSz="914400">
              <a:defRPr sz="5500">
                <a:solidFill>
                  <a:srgbClr val="CC503E"/>
                </a:solidFill>
                <a:uFill>
                  <a:solidFill>
                    <a:srgbClr val="000000"/>
                  </a:solidFill>
                </a:uFill>
                <a:latin typeface="ArcherPro Bold"/>
                <a:ea typeface="ArcherPro Bold"/>
                <a:cs typeface="ArcherPro Bold"/>
                <a:sym typeface="ArcherPro Bold"/>
              </a:defRPr>
            </a:lvl1pPr>
          </a:lstStyle>
          <a:p>
            <a:pPr/>
            <a:r>
              <a:t>“How is the Bible making a difference in a teenager’s world?”</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81" name="Picture Placeholder 2" descr="Picture Placeholder 2"/>
          <p:cNvPicPr>
            <a:picLocks noChangeAspect="1"/>
          </p:cNvPicPr>
          <p:nvPr>
            <p:ph type="pic" idx="21"/>
          </p:nvPr>
        </p:nvPicPr>
        <p:blipFill>
          <a:blip r:embed="rId3">
            <a:extLst/>
          </a:blip>
          <a:srcRect l="4723" t="0" r="51651" b="0"/>
          <a:stretch>
            <a:fillRect/>
          </a:stretch>
        </p:blipFill>
        <p:spPr>
          <a:xfrm>
            <a:off x="532081" y="1336340"/>
            <a:ext cx="7598967" cy="113893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605" y="0"/>
                </a:moveTo>
                <a:cubicBezTo>
                  <a:pt x="1166" y="0"/>
                  <a:pt x="0" y="778"/>
                  <a:pt x="0" y="1738"/>
                </a:cubicBezTo>
                <a:lnTo>
                  <a:pt x="0" y="19861"/>
                </a:lnTo>
                <a:cubicBezTo>
                  <a:pt x="0" y="20821"/>
                  <a:pt x="1166" y="21600"/>
                  <a:pt x="2605" y="21600"/>
                </a:cubicBezTo>
                <a:lnTo>
                  <a:pt x="18995" y="21600"/>
                </a:lnTo>
                <a:cubicBezTo>
                  <a:pt x="20434" y="21600"/>
                  <a:pt x="21600" y="20821"/>
                  <a:pt x="21600" y="19861"/>
                </a:cubicBezTo>
                <a:lnTo>
                  <a:pt x="21600" y="1738"/>
                </a:lnTo>
                <a:cubicBezTo>
                  <a:pt x="21600" y="778"/>
                  <a:pt x="20434" y="0"/>
                  <a:pt x="18995" y="0"/>
                </a:cubicBezTo>
                <a:lnTo>
                  <a:pt x="2605" y="0"/>
                </a:lnTo>
                <a:close/>
              </a:path>
            </a:pathLst>
          </a:custGeom>
        </p:spPr>
      </p:pic>
      <p:pic>
        <p:nvPicPr>
          <p:cNvPr id="682" name="Picture Placeholder 4" descr="Picture Placeholder 4"/>
          <p:cNvPicPr>
            <a:picLocks noChangeAspect="1"/>
          </p:cNvPicPr>
          <p:nvPr>
            <p:ph type="pic" idx="22"/>
          </p:nvPr>
        </p:nvPicPr>
        <p:blipFill>
          <a:blip r:embed="rId4">
            <a:extLst/>
          </a:blip>
          <a:srcRect l="6829" t="0" r="6827" b="1"/>
          <a:stretch>
            <a:fillRect/>
          </a:stretch>
        </p:blipFill>
        <p:spPr>
          <a:xfrm>
            <a:off x="8384975" y="1325072"/>
            <a:ext cx="7614048" cy="114117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604" y="0"/>
                </a:moveTo>
                <a:cubicBezTo>
                  <a:pt x="1166" y="0"/>
                  <a:pt x="0" y="778"/>
                  <a:pt x="0" y="1738"/>
                </a:cubicBezTo>
                <a:lnTo>
                  <a:pt x="0" y="19862"/>
                </a:lnTo>
                <a:cubicBezTo>
                  <a:pt x="0" y="20822"/>
                  <a:pt x="1166" y="21600"/>
                  <a:pt x="2604" y="21600"/>
                </a:cubicBezTo>
                <a:lnTo>
                  <a:pt x="18995" y="21600"/>
                </a:lnTo>
                <a:cubicBezTo>
                  <a:pt x="20433" y="21600"/>
                  <a:pt x="21600" y="20822"/>
                  <a:pt x="21600" y="19862"/>
                </a:cubicBezTo>
                <a:lnTo>
                  <a:pt x="21600" y="1738"/>
                </a:lnTo>
                <a:cubicBezTo>
                  <a:pt x="21600" y="778"/>
                  <a:pt x="20433" y="0"/>
                  <a:pt x="18995" y="0"/>
                </a:cubicBezTo>
                <a:lnTo>
                  <a:pt x="2604" y="0"/>
                </a:lnTo>
                <a:close/>
              </a:path>
            </a:pathLst>
          </a:custGeom>
        </p:spPr>
      </p:pic>
      <p:pic>
        <p:nvPicPr>
          <p:cNvPr id="683" name="Picture Placeholder 7" descr="Picture Placeholder 7"/>
          <p:cNvPicPr>
            <a:picLocks noChangeAspect="1"/>
          </p:cNvPicPr>
          <p:nvPr>
            <p:ph type="pic" idx="23"/>
          </p:nvPr>
        </p:nvPicPr>
        <p:blipFill>
          <a:blip r:embed="rId5">
            <a:extLst/>
          </a:blip>
          <a:srcRect l="3201" t="0" r="3201" b="0"/>
          <a:stretch>
            <a:fillRect/>
          </a:stretch>
        </p:blipFill>
        <p:spPr>
          <a:xfrm>
            <a:off x="16252951" y="1777742"/>
            <a:ext cx="7598967" cy="105067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80" y="0"/>
                </a:moveTo>
                <a:cubicBezTo>
                  <a:pt x="140" y="285"/>
                  <a:pt x="0" y="619"/>
                  <a:pt x="0" y="977"/>
                </a:cubicBezTo>
                <a:lnTo>
                  <a:pt x="0" y="20623"/>
                </a:lnTo>
                <a:cubicBezTo>
                  <a:pt x="0" y="20981"/>
                  <a:pt x="140" y="21315"/>
                  <a:pt x="380" y="21600"/>
                </a:cubicBezTo>
                <a:lnTo>
                  <a:pt x="21220" y="21600"/>
                </a:lnTo>
                <a:cubicBezTo>
                  <a:pt x="21460" y="21315"/>
                  <a:pt x="21600" y="20981"/>
                  <a:pt x="21600" y="20623"/>
                </a:cubicBezTo>
                <a:lnTo>
                  <a:pt x="21600" y="977"/>
                </a:lnTo>
                <a:cubicBezTo>
                  <a:pt x="21600" y="619"/>
                  <a:pt x="21460" y="285"/>
                  <a:pt x="21220" y="0"/>
                </a:cubicBezTo>
                <a:lnTo>
                  <a:pt x="380" y="0"/>
                </a:lnTo>
                <a:close/>
              </a:path>
            </a:pathLst>
          </a:custGeom>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731" name="Group"/>
          <p:cNvGrpSpPr/>
          <p:nvPr/>
        </p:nvGrpSpPr>
        <p:grpSpPr>
          <a:xfrm>
            <a:off x="2120351" y="4081818"/>
            <a:ext cx="20061282" cy="5327478"/>
            <a:chOff x="0" y="0"/>
            <a:chExt cx="20061281" cy="5327476"/>
          </a:xfrm>
        </p:grpSpPr>
        <p:sp>
          <p:nvSpPr>
            <p:cNvPr id="687" name="line"/>
            <p:cNvSpPr/>
            <p:nvPr/>
          </p:nvSpPr>
          <p:spPr>
            <a:xfrm rot="10800000">
              <a:off x="10030602" y="2819823"/>
              <a:ext cx="5015306" cy="25076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4835" y="0"/>
                    <a:pt x="10800" y="0"/>
                  </a:cubicBezTo>
                  <a:cubicBezTo>
                    <a:pt x="16765" y="0"/>
                    <a:pt x="21600" y="9671"/>
                    <a:pt x="21600" y="21600"/>
                  </a:cubicBezTo>
                </a:path>
              </a:pathLst>
            </a:custGeom>
            <a:noFill/>
            <a:ln w="127000" cap="rnd">
              <a:solidFill>
                <a:srgbClr val="EFEFF5"/>
              </a:solidFill>
              <a:prstDash val="solid"/>
              <a:miter lim="8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688" name="line"/>
            <p:cNvSpPr/>
            <p:nvPr/>
          </p:nvSpPr>
          <p:spPr>
            <a:xfrm rot="10800000">
              <a:off x="0" y="2819823"/>
              <a:ext cx="5015306" cy="25076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4835" y="0"/>
                    <a:pt x="10800" y="0"/>
                  </a:cubicBezTo>
                  <a:cubicBezTo>
                    <a:pt x="16765" y="0"/>
                    <a:pt x="21600" y="9671"/>
                    <a:pt x="21600" y="21600"/>
                  </a:cubicBezTo>
                </a:path>
              </a:pathLst>
            </a:custGeom>
            <a:noFill/>
            <a:ln w="127000" cap="rnd">
              <a:solidFill>
                <a:srgbClr val="EFEFF5"/>
              </a:solidFill>
              <a:prstDash val="solid"/>
              <a:miter lim="8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689" name="line"/>
            <p:cNvSpPr/>
            <p:nvPr/>
          </p:nvSpPr>
          <p:spPr>
            <a:xfrm>
              <a:off x="15045976" y="286184"/>
              <a:ext cx="5015306" cy="25076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4835" y="0"/>
                    <a:pt x="10800" y="0"/>
                  </a:cubicBezTo>
                  <a:cubicBezTo>
                    <a:pt x="16765" y="0"/>
                    <a:pt x="21600" y="9671"/>
                    <a:pt x="21600" y="21600"/>
                  </a:cubicBezTo>
                </a:path>
              </a:pathLst>
            </a:custGeom>
            <a:noFill/>
            <a:ln w="127000" cap="rnd">
              <a:solidFill>
                <a:srgbClr val="EFEFF5"/>
              </a:solidFill>
              <a:prstDash val="solid"/>
              <a:miter lim="8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690" name="line"/>
            <p:cNvSpPr/>
            <p:nvPr/>
          </p:nvSpPr>
          <p:spPr>
            <a:xfrm>
              <a:off x="5015376" y="286184"/>
              <a:ext cx="5015305" cy="25076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4835" y="0"/>
                    <a:pt x="10800" y="0"/>
                  </a:cubicBezTo>
                  <a:cubicBezTo>
                    <a:pt x="16765" y="0"/>
                    <a:pt x="21600" y="9671"/>
                    <a:pt x="21600" y="21600"/>
                  </a:cubicBezTo>
                </a:path>
              </a:pathLst>
            </a:custGeom>
            <a:noFill/>
            <a:ln w="127000" cap="rnd">
              <a:solidFill>
                <a:srgbClr val="EFEFF5"/>
              </a:solidFill>
              <a:prstDash val="solid"/>
              <a:miter lim="8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691" name="fill line"/>
            <p:cNvSpPr/>
            <p:nvPr/>
          </p:nvSpPr>
          <p:spPr>
            <a:xfrm>
              <a:off x="67" y="280096"/>
              <a:ext cx="5015306" cy="25076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4835" y="0"/>
                    <a:pt x="10800" y="0"/>
                  </a:cubicBezTo>
                  <a:cubicBezTo>
                    <a:pt x="16765" y="0"/>
                    <a:pt x="21600" y="9671"/>
                    <a:pt x="21600" y="21600"/>
                  </a:cubicBezTo>
                </a:path>
              </a:pathLst>
            </a:custGeom>
            <a:noFill/>
            <a:ln w="127000" cap="rnd">
              <a:solidFill>
                <a:srgbClr val="1E94BA"/>
              </a:solidFill>
              <a:prstDash val="solid"/>
              <a:miter lim="8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692" name="fill line"/>
            <p:cNvSpPr/>
            <p:nvPr/>
          </p:nvSpPr>
          <p:spPr>
            <a:xfrm rot="10800000">
              <a:off x="5015307" y="2819823"/>
              <a:ext cx="5015306" cy="25076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4835" y="0"/>
                    <a:pt x="10800" y="0"/>
                  </a:cubicBezTo>
                  <a:cubicBezTo>
                    <a:pt x="16765" y="0"/>
                    <a:pt x="21600" y="9671"/>
                    <a:pt x="21600" y="21600"/>
                  </a:cubicBezTo>
                </a:path>
              </a:pathLst>
            </a:custGeom>
            <a:noFill/>
            <a:ln w="127000" cap="rnd">
              <a:solidFill>
                <a:srgbClr val="9EA562"/>
              </a:solidFill>
              <a:prstDash val="solid"/>
              <a:miter lim="8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693" name="fill line"/>
            <p:cNvSpPr/>
            <p:nvPr/>
          </p:nvSpPr>
          <p:spPr>
            <a:xfrm>
              <a:off x="10030670" y="280096"/>
              <a:ext cx="5015306" cy="25076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4835" y="0"/>
                    <a:pt x="10800" y="0"/>
                  </a:cubicBezTo>
                  <a:cubicBezTo>
                    <a:pt x="16765" y="0"/>
                    <a:pt x="21600" y="9671"/>
                    <a:pt x="21600" y="21600"/>
                  </a:cubicBezTo>
                </a:path>
              </a:pathLst>
            </a:custGeom>
            <a:noFill/>
            <a:ln w="127000" cap="rnd">
              <a:solidFill>
                <a:srgbClr val="FFA041"/>
              </a:solidFill>
              <a:prstDash val="solid"/>
              <a:miter lim="8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694" name="fill line"/>
            <p:cNvSpPr/>
            <p:nvPr/>
          </p:nvSpPr>
          <p:spPr>
            <a:xfrm rot="10800000">
              <a:off x="15045918" y="2795262"/>
              <a:ext cx="5015305" cy="25076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4835" y="0"/>
                    <a:pt x="10800" y="0"/>
                  </a:cubicBezTo>
                  <a:cubicBezTo>
                    <a:pt x="16765" y="0"/>
                    <a:pt x="21600" y="9671"/>
                    <a:pt x="21600" y="21600"/>
                  </a:cubicBezTo>
                </a:path>
              </a:pathLst>
            </a:custGeom>
            <a:noFill/>
            <a:ln w="127000" cap="rnd">
              <a:solidFill>
                <a:srgbClr val="808F99"/>
              </a:solidFill>
              <a:prstDash val="solid"/>
              <a:miter lim="8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695" name="Circle"/>
            <p:cNvSpPr/>
            <p:nvPr/>
          </p:nvSpPr>
          <p:spPr>
            <a:xfrm>
              <a:off x="15471950" y="716748"/>
              <a:ext cx="4163359" cy="4169667"/>
            </a:xfrm>
            <a:prstGeom prst="ellipse">
              <a:avLst/>
            </a:prstGeom>
            <a:solidFill>
              <a:srgbClr val="EFEFF5"/>
            </a:solidFill>
            <a:ln w="12700" cap="flat">
              <a:noFill/>
              <a:miter lim="400000"/>
            </a:ln>
            <a:effectLst/>
          </p:spPr>
          <p:txBody>
            <a:bodyPr wrap="square" lIns="50800" tIns="50800" rIns="50800" bIns="50800" numCol="1" anchor="t">
              <a:noAutofit/>
            </a:bodyPr>
            <a:lstStyle/>
            <a:p>
              <a:pPr defTabSz="1828800">
                <a:lnSpc>
                  <a:spcPct val="110000"/>
                </a:lnSpc>
                <a:spcBef>
                  <a:spcPts val="2400"/>
                </a:spcBef>
                <a:defRPr sz="3600">
                  <a:solidFill>
                    <a:srgbClr val="FFFFFF"/>
                  </a:solidFill>
                  <a:latin typeface="Nexa Bold"/>
                  <a:ea typeface="Nexa Bold"/>
                  <a:cs typeface="Nexa Bold"/>
                  <a:sym typeface="Nexa Bold"/>
                </a:defRPr>
              </a:pPr>
            </a:p>
          </p:txBody>
        </p:sp>
        <p:grpSp>
          <p:nvGrpSpPr>
            <p:cNvPr id="698" name="dot shape"/>
            <p:cNvGrpSpPr/>
            <p:nvPr/>
          </p:nvGrpSpPr>
          <p:grpSpPr>
            <a:xfrm>
              <a:off x="6102300" y="-1"/>
              <a:ext cx="1245629" cy="1029324"/>
              <a:chOff x="0" y="-1"/>
              <a:chExt cx="1245627" cy="1029322"/>
            </a:xfrm>
          </p:grpSpPr>
          <p:sp>
            <p:nvSpPr>
              <p:cNvPr id="696" name="Freeform: Shape 25"/>
              <p:cNvSpPr/>
              <p:nvPr/>
            </p:nvSpPr>
            <p:spPr>
              <a:xfrm flipH="1" rot="19308926">
                <a:off x="-2917" y="317838"/>
                <a:ext cx="1164531" cy="3936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5565" y="12600"/>
                      <a:pt x="11130" y="3600"/>
                      <a:pt x="21600" y="0"/>
                    </a:cubicBezTo>
                  </a:path>
                </a:pathLst>
              </a:custGeom>
              <a:noFill/>
              <a:ln w="127000" cap="rnd">
                <a:solidFill>
                  <a:srgbClr val="3CD278">
                    <a:alpha val="25000"/>
                  </a:srgbClr>
                </a:solidFill>
                <a:prstDash val="solid"/>
                <a:miter lim="800000"/>
              </a:ln>
              <a:effectLst/>
            </p:spPr>
            <p:txBody>
              <a:bodyPr wrap="square" lIns="50800" tIns="50800" rIns="50800" bIns="50800" numCol="1" anchor="ctr">
                <a:noAutofit/>
              </a:bodyPr>
              <a:lstStyle/>
              <a:p>
                <a:pPr defTabSz="1828800">
                  <a:defRPr sz="3600">
                    <a:solidFill>
                      <a:srgbClr val="FFFFFF"/>
                    </a:solidFill>
                    <a:latin typeface="Nexa Bold"/>
                    <a:ea typeface="Nexa Bold"/>
                    <a:cs typeface="Nexa Bold"/>
                    <a:sym typeface="Nexa Bold"/>
                  </a:defRPr>
                </a:pPr>
              </a:p>
            </p:txBody>
          </p:sp>
          <p:sp>
            <p:nvSpPr>
              <p:cNvPr id="697" name="Oval 27"/>
              <p:cNvSpPr/>
              <p:nvPr/>
            </p:nvSpPr>
            <p:spPr>
              <a:xfrm flipH="1" rot="19308926">
                <a:off x="1091735" y="254908"/>
                <a:ext cx="128019" cy="128019"/>
              </a:xfrm>
              <a:prstGeom prst="ellipse">
                <a:avLst/>
              </a:prstGeom>
              <a:solidFill>
                <a:srgbClr val="3CD278"/>
              </a:solidFill>
              <a:ln w="12700" cap="flat">
                <a:noFill/>
                <a:miter lim="400000"/>
              </a:ln>
              <a:effectLst/>
            </p:spPr>
            <p:txBody>
              <a:bodyPr wrap="square" lIns="50800" tIns="50800" rIns="50800" bIns="50800" numCol="1" anchor="ctr">
                <a:noAutofit/>
              </a:bodyPr>
              <a:lstStyle/>
              <a:p>
                <a:pPr defTabSz="1828800">
                  <a:defRPr sz="3600">
                    <a:solidFill>
                      <a:srgbClr val="FFFFFF"/>
                    </a:solidFill>
                    <a:latin typeface="Nexa Bold"/>
                    <a:ea typeface="Nexa Bold"/>
                    <a:cs typeface="Nexa Bold"/>
                    <a:sym typeface="Nexa Bold"/>
                  </a:defRPr>
                </a:pPr>
              </a:p>
            </p:txBody>
          </p:sp>
        </p:grpSp>
        <p:grpSp>
          <p:nvGrpSpPr>
            <p:cNvPr id="701" name="dot shape"/>
            <p:cNvGrpSpPr/>
            <p:nvPr/>
          </p:nvGrpSpPr>
          <p:grpSpPr>
            <a:xfrm>
              <a:off x="10533439" y="4110897"/>
              <a:ext cx="1043194" cy="1194866"/>
              <a:chOff x="0" y="0"/>
              <a:chExt cx="1043193" cy="1194865"/>
            </a:xfrm>
          </p:grpSpPr>
          <p:sp>
            <p:nvSpPr>
              <p:cNvPr id="699" name="Freeform: Shape 30"/>
              <p:cNvSpPr/>
              <p:nvPr/>
            </p:nvSpPr>
            <p:spPr>
              <a:xfrm rot="14264233">
                <a:off x="-105017" y="400610"/>
                <a:ext cx="1164531" cy="3936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5565" y="12600"/>
                      <a:pt x="11130" y="3600"/>
                      <a:pt x="21600" y="0"/>
                    </a:cubicBezTo>
                  </a:path>
                </a:pathLst>
              </a:custGeom>
              <a:noFill/>
              <a:ln w="127000" cap="rnd">
                <a:solidFill>
                  <a:srgbClr val="FF784B">
                    <a:alpha val="25000"/>
                  </a:srgbClr>
                </a:solidFill>
                <a:prstDash val="solid"/>
                <a:miter lim="800000"/>
              </a:ln>
              <a:effectLst/>
            </p:spPr>
            <p:txBody>
              <a:bodyPr wrap="square" lIns="50800" tIns="50800" rIns="50800" bIns="50800" numCol="1" anchor="ctr">
                <a:noAutofit/>
              </a:bodyPr>
              <a:lstStyle/>
              <a:p>
                <a:pPr defTabSz="1828800">
                  <a:defRPr sz="3600">
                    <a:solidFill>
                      <a:srgbClr val="FFFFFF"/>
                    </a:solidFill>
                    <a:latin typeface="Nexa Bold"/>
                    <a:ea typeface="Nexa Bold"/>
                    <a:cs typeface="Nexa Bold"/>
                    <a:sym typeface="Nexa Bold"/>
                  </a:defRPr>
                </a:pPr>
              </a:p>
            </p:txBody>
          </p:sp>
          <p:sp>
            <p:nvSpPr>
              <p:cNvPr id="700" name="Oval 31"/>
              <p:cNvSpPr/>
              <p:nvPr/>
            </p:nvSpPr>
            <p:spPr>
              <a:xfrm rot="14264233">
                <a:off x="890888" y="910781"/>
                <a:ext cx="128019" cy="128019"/>
              </a:xfrm>
              <a:prstGeom prst="ellipse">
                <a:avLst/>
              </a:prstGeom>
              <a:solidFill>
                <a:srgbClr val="FF784B"/>
              </a:solidFill>
              <a:ln w="12700" cap="flat">
                <a:noFill/>
                <a:miter lim="400000"/>
              </a:ln>
              <a:effectLst/>
            </p:spPr>
            <p:txBody>
              <a:bodyPr wrap="square" lIns="50800" tIns="50800" rIns="50800" bIns="50800" numCol="1" anchor="ctr">
                <a:noAutofit/>
              </a:bodyPr>
              <a:lstStyle/>
              <a:p>
                <a:pPr defTabSz="1828800">
                  <a:defRPr sz="3600">
                    <a:solidFill>
                      <a:srgbClr val="FFFFFF"/>
                    </a:solidFill>
                    <a:latin typeface="Nexa Bold"/>
                    <a:ea typeface="Nexa Bold"/>
                    <a:cs typeface="Nexa Bold"/>
                    <a:sym typeface="Nexa Bold"/>
                  </a:defRPr>
                </a:pPr>
              </a:p>
            </p:txBody>
          </p:sp>
        </p:grpSp>
        <p:grpSp>
          <p:nvGrpSpPr>
            <p:cNvPr id="704" name="dot shape"/>
            <p:cNvGrpSpPr/>
            <p:nvPr/>
          </p:nvGrpSpPr>
          <p:grpSpPr>
            <a:xfrm>
              <a:off x="122901" y="3917338"/>
              <a:ext cx="1215923" cy="968746"/>
              <a:chOff x="0" y="-1"/>
              <a:chExt cx="1215922" cy="968745"/>
            </a:xfrm>
          </p:grpSpPr>
          <p:sp>
            <p:nvSpPr>
              <p:cNvPr id="702" name="Freeform: Shape 33"/>
              <p:cNvSpPr/>
              <p:nvPr/>
            </p:nvSpPr>
            <p:spPr>
              <a:xfrm flipH="1" rot="12427528">
                <a:off x="25695" y="331269"/>
                <a:ext cx="1164531" cy="3936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5565" y="12600"/>
                      <a:pt x="11130" y="3600"/>
                      <a:pt x="21600" y="0"/>
                    </a:cubicBezTo>
                  </a:path>
                </a:pathLst>
              </a:custGeom>
              <a:noFill/>
              <a:ln w="127000" cap="rnd">
                <a:solidFill>
                  <a:srgbClr val="0056FB">
                    <a:alpha val="25000"/>
                  </a:srgbClr>
                </a:solidFill>
                <a:prstDash val="solid"/>
                <a:miter lim="800000"/>
              </a:ln>
              <a:effectLst/>
            </p:spPr>
            <p:txBody>
              <a:bodyPr wrap="square" lIns="50800" tIns="50800" rIns="50800" bIns="50800" numCol="1" anchor="ctr">
                <a:noAutofit/>
              </a:bodyPr>
              <a:lstStyle/>
              <a:p>
                <a:pPr defTabSz="1828800">
                  <a:defRPr sz="3600">
                    <a:solidFill>
                      <a:srgbClr val="FFFFFF"/>
                    </a:solidFill>
                    <a:latin typeface="Nexa Bold"/>
                    <a:ea typeface="Nexa Bold"/>
                    <a:cs typeface="Nexa Bold"/>
                    <a:sym typeface="Nexa Bold"/>
                  </a:defRPr>
                </a:pPr>
              </a:p>
            </p:txBody>
          </p:sp>
          <p:sp>
            <p:nvSpPr>
              <p:cNvPr id="703" name="Oval 34"/>
              <p:cNvSpPr/>
              <p:nvPr/>
            </p:nvSpPr>
            <p:spPr>
              <a:xfrm flipH="1" rot="12427528">
                <a:off x="125338" y="22142"/>
                <a:ext cx="128019" cy="128019"/>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FFFFFF"/>
                    </a:solidFill>
                    <a:latin typeface="Nexa Bold"/>
                    <a:ea typeface="Nexa Bold"/>
                    <a:cs typeface="Nexa Bold"/>
                    <a:sym typeface="Nexa Bold"/>
                  </a:defRPr>
                </a:pPr>
              </a:p>
            </p:txBody>
          </p:sp>
        </p:grpSp>
        <p:grpSp>
          <p:nvGrpSpPr>
            <p:cNvPr id="707" name="dot shape"/>
            <p:cNvGrpSpPr/>
            <p:nvPr/>
          </p:nvGrpSpPr>
          <p:grpSpPr>
            <a:xfrm>
              <a:off x="18776427" y="743154"/>
              <a:ext cx="1207219" cy="1004804"/>
              <a:chOff x="-1" y="0"/>
              <a:chExt cx="1207217" cy="1004802"/>
            </a:xfrm>
          </p:grpSpPr>
          <p:sp>
            <p:nvSpPr>
              <p:cNvPr id="705" name="Freeform: Shape 36"/>
              <p:cNvSpPr/>
              <p:nvPr/>
            </p:nvSpPr>
            <p:spPr>
              <a:xfrm flipH="1" rot="1772648">
                <a:off x="21342" y="261519"/>
                <a:ext cx="1164531" cy="3936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5565" y="12600"/>
                      <a:pt x="11130" y="3600"/>
                      <a:pt x="21600" y="0"/>
                    </a:cubicBezTo>
                  </a:path>
                </a:pathLst>
              </a:custGeom>
              <a:noFill/>
              <a:ln w="127000" cap="rnd">
                <a:solidFill>
                  <a:srgbClr val="FFC837">
                    <a:alpha val="25000"/>
                  </a:srgbClr>
                </a:solidFill>
                <a:prstDash val="solid"/>
                <a:miter lim="800000"/>
              </a:ln>
              <a:effectLst/>
            </p:spPr>
            <p:txBody>
              <a:bodyPr wrap="square" lIns="50800" tIns="50800" rIns="50800" bIns="50800" numCol="1" anchor="ctr">
                <a:noAutofit/>
              </a:bodyPr>
              <a:lstStyle/>
              <a:p>
                <a:pPr defTabSz="1828800">
                  <a:defRPr sz="3600">
                    <a:solidFill>
                      <a:srgbClr val="FFFFFF"/>
                    </a:solidFill>
                    <a:latin typeface="Nexa Bold"/>
                    <a:ea typeface="Nexa Bold"/>
                    <a:cs typeface="Nexa Bold"/>
                    <a:sym typeface="Nexa Bold"/>
                  </a:defRPr>
                </a:pPr>
              </a:p>
            </p:txBody>
          </p:sp>
          <p:sp>
            <p:nvSpPr>
              <p:cNvPr id="706" name="Oval 37"/>
              <p:cNvSpPr/>
              <p:nvPr/>
            </p:nvSpPr>
            <p:spPr>
              <a:xfrm flipH="1" rot="1772648">
                <a:off x="939188" y="853544"/>
                <a:ext cx="128019" cy="128019"/>
              </a:xfrm>
              <a:prstGeom prst="ellipse">
                <a:avLst/>
              </a:prstGeom>
              <a:solidFill>
                <a:srgbClr val="FFC837"/>
              </a:solidFill>
              <a:ln w="12700" cap="flat">
                <a:noFill/>
                <a:miter lim="400000"/>
              </a:ln>
              <a:effectLst/>
            </p:spPr>
            <p:txBody>
              <a:bodyPr wrap="square" lIns="50800" tIns="50800" rIns="50800" bIns="50800" numCol="1" anchor="ctr">
                <a:noAutofit/>
              </a:bodyPr>
              <a:lstStyle/>
              <a:p>
                <a:pPr defTabSz="1828800">
                  <a:defRPr sz="3600">
                    <a:solidFill>
                      <a:srgbClr val="FFFFFF"/>
                    </a:solidFill>
                    <a:latin typeface="Nexa Bold"/>
                    <a:ea typeface="Nexa Bold"/>
                    <a:cs typeface="Nexa Bold"/>
                    <a:sym typeface="Nexa Bold"/>
                  </a:defRPr>
                </a:pPr>
              </a:p>
            </p:txBody>
          </p:sp>
        </p:grpSp>
        <p:grpSp>
          <p:nvGrpSpPr>
            <p:cNvPr id="713" name="icon"/>
            <p:cNvGrpSpPr/>
            <p:nvPr/>
          </p:nvGrpSpPr>
          <p:grpSpPr>
            <a:xfrm>
              <a:off x="2123547" y="1391348"/>
              <a:ext cx="768294" cy="767307"/>
              <a:chOff x="-1" y="15"/>
              <a:chExt cx="768293" cy="767305"/>
            </a:xfrm>
          </p:grpSpPr>
          <p:sp>
            <p:nvSpPr>
              <p:cNvPr id="708" name="Freeform 406"/>
              <p:cNvSpPr/>
              <p:nvPr/>
            </p:nvSpPr>
            <p:spPr>
              <a:xfrm>
                <a:off x="-2" y="412209"/>
                <a:ext cx="230890" cy="265207"/>
              </a:xfrm>
              <a:custGeom>
                <a:avLst/>
                <a:gdLst/>
                <a:ahLst/>
                <a:cxnLst>
                  <a:cxn ang="0">
                    <a:pos x="wd2" y="hd2"/>
                  </a:cxn>
                  <a:cxn ang="5400000">
                    <a:pos x="wd2" y="hd2"/>
                  </a:cxn>
                  <a:cxn ang="10800000">
                    <a:pos x="wd2" y="hd2"/>
                  </a:cxn>
                  <a:cxn ang="16200000">
                    <a:pos x="wd2" y="hd2"/>
                  </a:cxn>
                </a:cxnLst>
                <a:rect l="0" t="0" r="r" b="b"/>
                <a:pathLst>
                  <a:path w="21266" h="21509" fill="norm" stroke="1" extrusionOk="0">
                    <a:moveTo>
                      <a:pt x="3000" y="14613"/>
                    </a:moveTo>
                    <a:cubicBezTo>
                      <a:pt x="3552" y="15524"/>
                      <a:pt x="3967" y="16466"/>
                      <a:pt x="4244" y="17438"/>
                    </a:cubicBezTo>
                    <a:cubicBezTo>
                      <a:pt x="4382" y="18106"/>
                      <a:pt x="4866" y="18714"/>
                      <a:pt x="5522" y="19078"/>
                    </a:cubicBezTo>
                    <a:cubicBezTo>
                      <a:pt x="9531" y="21235"/>
                      <a:pt x="9531" y="21235"/>
                      <a:pt x="9531" y="21235"/>
                    </a:cubicBezTo>
                    <a:cubicBezTo>
                      <a:pt x="10188" y="21600"/>
                      <a:pt x="11052" y="21600"/>
                      <a:pt x="11709" y="21235"/>
                    </a:cubicBezTo>
                    <a:cubicBezTo>
                      <a:pt x="15752" y="19048"/>
                      <a:pt x="15752" y="19048"/>
                      <a:pt x="15752" y="19048"/>
                    </a:cubicBezTo>
                    <a:cubicBezTo>
                      <a:pt x="16409" y="18714"/>
                      <a:pt x="16858" y="18106"/>
                      <a:pt x="16996" y="17438"/>
                    </a:cubicBezTo>
                    <a:cubicBezTo>
                      <a:pt x="17307" y="16466"/>
                      <a:pt x="17722" y="15494"/>
                      <a:pt x="18240" y="14582"/>
                    </a:cubicBezTo>
                    <a:cubicBezTo>
                      <a:pt x="18586" y="14522"/>
                      <a:pt x="18932" y="14430"/>
                      <a:pt x="19277" y="14309"/>
                    </a:cubicBezTo>
                    <a:cubicBezTo>
                      <a:pt x="20521" y="13823"/>
                      <a:pt x="21282" y="12729"/>
                      <a:pt x="21247" y="11544"/>
                    </a:cubicBezTo>
                    <a:cubicBezTo>
                      <a:pt x="21420" y="10147"/>
                      <a:pt x="20418" y="8841"/>
                      <a:pt x="18863" y="8476"/>
                    </a:cubicBezTo>
                    <a:cubicBezTo>
                      <a:pt x="18863" y="5954"/>
                      <a:pt x="18863" y="5954"/>
                      <a:pt x="18863" y="5954"/>
                    </a:cubicBezTo>
                    <a:cubicBezTo>
                      <a:pt x="18863" y="2704"/>
                      <a:pt x="16512" y="1671"/>
                      <a:pt x="15096" y="1458"/>
                    </a:cubicBezTo>
                    <a:cubicBezTo>
                      <a:pt x="13437" y="0"/>
                      <a:pt x="12780" y="0"/>
                      <a:pt x="9048" y="0"/>
                    </a:cubicBezTo>
                    <a:cubicBezTo>
                      <a:pt x="5626" y="0"/>
                      <a:pt x="3725" y="2491"/>
                      <a:pt x="2896" y="3949"/>
                    </a:cubicBezTo>
                    <a:cubicBezTo>
                      <a:pt x="2550" y="4587"/>
                      <a:pt x="2377" y="5256"/>
                      <a:pt x="2377" y="5954"/>
                    </a:cubicBezTo>
                    <a:cubicBezTo>
                      <a:pt x="2377" y="8476"/>
                      <a:pt x="2377" y="8476"/>
                      <a:pt x="2377" y="8476"/>
                    </a:cubicBezTo>
                    <a:cubicBezTo>
                      <a:pt x="822" y="8841"/>
                      <a:pt x="-180" y="10147"/>
                      <a:pt x="27" y="11544"/>
                    </a:cubicBezTo>
                    <a:cubicBezTo>
                      <a:pt x="-7" y="13094"/>
                      <a:pt x="1272" y="14400"/>
                      <a:pt x="3000" y="14613"/>
                    </a:cubicBezTo>
                    <a:close/>
                    <a:moveTo>
                      <a:pt x="2896" y="10481"/>
                    </a:moveTo>
                    <a:cubicBezTo>
                      <a:pt x="3552" y="10481"/>
                      <a:pt x="3552" y="10481"/>
                      <a:pt x="3552" y="10481"/>
                    </a:cubicBezTo>
                    <a:cubicBezTo>
                      <a:pt x="4209" y="10481"/>
                      <a:pt x="4728" y="10025"/>
                      <a:pt x="4728" y="9448"/>
                    </a:cubicBezTo>
                    <a:cubicBezTo>
                      <a:pt x="4728" y="5954"/>
                      <a:pt x="4728" y="5954"/>
                      <a:pt x="4728" y="5954"/>
                    </a:cubicBezTo>
                    <a:cubicBezTo>
                      <a:pt x="4728" y="5590"/>
                      <a:pt x="4831" y="5225"/>
                      <a:pt x="5004" y="4891"/>
                    </a:cubicBezTo>
                    <a:cubicBezTo>
                      <a:pt x="5592" y="3828"/>
                      <a:pt x="6905" y="2096"/>
                      <a:pt x="9048" y="2096"/>
                    </a:cubicBezTo>
                    <a:cubicBezTo>
                      <a:pt x="12469" y="2096"/>
                      <a:pt x="12469" y="2096"/>
                      <a:pt x="13437" y="2947"/>
                    </a:cubicBezTo>
                    <a:cubicBezTo>
                      <a:pt x="13713" y="3190"/>
                      <a:pt x="13713" y="3190"/>
                      <a:pt x="13713" y="3190"/>
                    </a:cubicBezTo>
                    <a:cubicBezTo>
                      <a:pt x="13920" y="3372"/>
                      <a:pt x="14232" y="3494"/>
                      <a:pt x="14543" y="3494"/>
                    </a:cubicBezTo>
                    <a:cubicBezTo>
                      <a:pt x="14992" y="3494"/>
                      <a:pt x="16512" y="3706"/>
                      <a:pt x="16512" y="5954"/>
                    </a:cubicBezTo>
                    <a:cubicBezTo>
                      <a:pt x="16512" y="9448"/>
                      <a:pt x="16512" y="9448"/>
                      <a:pt x="16512" y="9448"/>
                    </a:cubicBezTo>
                    <a:cubicBezTo>
                      <a:pt x="16512" y="10025"/>
                      <a:pt x="17065" y="10481"/>
                      <a:pt x="17688" y="10481"/>
                    </a:cubicBezTo>
                    <a:cubicBezTo>
                      <a:pt x="18344" y="10481"/>
                      <a:pt x="18344" y="10481"/>
                      <a:pt x="18344" y="10481"/>
                    </a:cubicBezTo>
                    <a:cubicBezTo>
                      <a:pt x="18344" y="10481"/>
                      <a:pt x="18897" y="10511"/>
                      <a:pt x="18897" y="11544"/>
                    </a:cubicBezTo>
                    <a:cubicBezTo>
                      <a:pt x="18932" y="11939"/>
                      <a:pt x="18690" y="12304"/>
                      <a:pt x="18275" y="12425"/>
                    </a:cubicBezTo>
                    <a:cubicBezTo>
                      <a:pt x="18033" y="12516"/>
                      <a:pt x="17757" y="12577"/>
                      <a:pt x="17480" y="12608"/>
                    </a:cubicBezTo>
                    <a:cubicBezTo>
                      <a:pt x="17065" y="12608"/>
                      <a:pt x="16651" y="12820"/>
                      <a:pt x="16443" y="13154"/>
                    </a:cubicBezTo>
                    <a:cubicBezTo>
                      <a:pt x="15683" y="14370"/>
                      <a:pt x="15096" y="15706"/>
                      <a:pt x="14681" y="17043"/>
                    </a:cubicBezTo>
                    <a:cubicBezTo>
                      <a:pt x="14681" y="17165"/>
                      <a:pt x="14612" y="17256"/>
                      <a:pt x="14508" y="17316"/>
                    </a:cubicBezTo>
                    <a:cubicBezTo>
                      <a:pt x="10637" y="19413"/>
                      <a:pt x="10637" y="19413"/>
                      <a:pt x="10637" y="19413"/>
                    </a:cubicBezTo>
                    <a:cubicBezTo>
                      <a:pt x="6767" y="17316"/>
                      <a:pt x="6767" y="17316"/>
                      <a:pt x="6767" y="17316"/>
                    </a:cubicBezTo>
                    <a:cubicBezTo>
                      <a:pt x="6663" y="17256"/>
                      <a:pt x="6594" y="17165"/>
                      <a:pt x="6559" y="17043"/>
                    </a:cubicBezTo>
                    <a:cubicBezTo>
                      <a:pt x="6144" y="15676"/>
                      <a:pt x="5557" y="14370"/>
                      <a:pt x="4797" y="13154"/>
                    </a:cubicBezTo>
                    <a:cubicBezTo>
                      <a:pt x="4589" y="12820"/>
                      <a:pt x="4209" y="12608"/>
                      <a:pt x="3760" y="12608"/>
                    </a:cubicBezTo>
                    <a:cubicBezTo>
                      <a:pt x="3414" y="12638"/>
                      <a:pt x="3069" y="12547"/>
                      <a:pt x="2792" y="12334"/>
                    </a:cubicBezTo>
                    <a:cubicBezTo>
                      <a:pt x="2550" y="12152"/>
                      <a:pt x="2377" y="11848"/>
                      <a:pt x="2377" y="11544"/>
                    </a:cubicBezTo>
                    <a:cubicBezTo>
                      <a:pt x="2377" y="10876"/>
                      <a:pt x="2585" y="10511"/>
                      <a:pt x="2896" y="10481"/>
                    </a:cubicBezTo>
                    <a:close/>
                  </a:path>
                </a:pathLst>
              </a:custGeom>
              <a:solidFill>
                <a:srgbClr val="FFFFFF"/>
              </a:solidFill>
              <a:ln w="12700" cap="flat">
                <a:noFill/>
                <a:miter lim="400000"/>
              </a:ln>
              <a:effectLst/>
            </p:spPr>
            <p:txBody>
              <a:bodyPr wrap="square" lIns="50800" tIns="50800" rIns="50800" bIns="50800" numCol="1" anchor="t">
                <a:noAutofit/>
              </a:bodyPr>
              <a:lstStyle/>
              <a:p>
                <a:pPr algn="l" defTabSz="1828800">
                  <a:defRPr sz="3600">
                    <a:solidFill>
                      <a:srgbClr val="05050F"/>
                    </a:solidFill>
                    <a:latin typeface="Nexa Bold"/>
                    <a:ea typeface="Nexa Bold"/>
                    <a:cs typeface="Nexa Bold"/>
                    <a:sym typeface="Nexa Bold"/>
                  </a:defRPr>
                </a:pPr>
              </a:p>
            </p:txBody>
          </p:sp>
          <p:sp>
            <p:nvSpPr>
              <p:cNvPr id="709" name="Freeform 407"/>
              <p:cNvSpPr/>
              <p:nvPr/>
            </p:nvSpPr>
            <p:spPr>
              <a:xfrm>
                <a:off x="537404" y="412209"/>
                <a:ext cx="230888" cy="265207"/>
              </a:xfrm>
              <a:custGeom>
                <a:avLst/>
                <a:gdLst/>
                <a:ahLst/>
                <a:cxnLst>
                  <a:cxn ang="0">
                    <a:pos x="wd2" y="hd2"/>
                  </a:cxn>
                  <a:cxn ang="5400000">
                    <a:pos x="wd2" y="hd2"/>
                  </a:cxn>
                  <a:cxn ang="10800000">
                    <a:pos x="wd2" y="hd2"/>
                  </a:cxn>
                  <a:cxn ang="16200000">
                    <a:pos x="wd2" y="hd2"/>
                  </a:cxn>
                </a:cxnLst>
                <a:rect l="0" t="0" r="r" b="b"/>
                <a:pathLst>
                  <a:path w="21266" h="21509" fill="norm" stroke="1" extrusionOk="0">
                    <a:moveTo>
                      <a:pt x="18889" y="8476"/>
                    </a:moveTo>
                    <a:cubicBezTo>
                      <a:pt x="18889" y="5954"/>
                      <a:pt x="18889" y="5954"/>
                      <a:pt x="18889" y="5954"/>
                    </a:cubicBezTo>
                    <a:cubicBezTo>
                      <a:pt x="18889" y="2704"/>
                      <a:pt x="16504" y="1671"/>
                      <a:pt x="15122" y="1458"/>
                    </a:cubicBezTo>
                    <a:cubicBezTo>
                      <a:pt x="13463" y="0"/>
                      <a:pt x="12771" y="0"/>
                      <a:pt x="9074" y="0"/>
                    </a:cubicBezTo>
                    <a:cubicBezTo>
                      <a:pt x="5618" y="0"/>
                      <a:pt x="3751" y="2491"/>
                      <a:pt x="2922" y="3949"/>
                    </a:cubicBezTo>
                    <a:cubicBezTo>
                      <a:pt x="2576" y="4587"/>
                      <a:pt x="2369" y="5256"/>
                      <a:pt x="2403" y="5954"/>
                    </a:cubicBezTo>
                    <a:cubicBezTo>
                      <a:pt x="2403" y="8476"/>
                      <a:pt x="2403" y="8476"/>
                      <a:pt x="2403" y="8476"/>
                    </a:cubicBezTo>
                    <a:cubicBezTo>
                      <a:pt x="848" y="8841"/>
                      <a:pt x="-154" y="10147"/>
                      <a:pt x="19" y="11544"/>
                    </a:cubicBezTo>
                    <a:cubicBezTo>
                      <a:pt x="-16" y="13094"/>
                      <a:pt x="1298" y="14400"/>
                      <a:pt x="3026" y="14613"/>
                    </a:cubicBezTo>
                    <a:cubicBezTo>
                      <a:pt x="3544" y="15524"/>
                      <a:pt x="3959" y="16466"/>
                      <a:pt x="4270" y="17438"/>
                    </a:cubicBezTo>
                    <a:cubicBezTo>
                      <a:pt x="4408" y="18137"/>
                      <a:pt x="4857" y="18714"/>
                      <a:pt x="5514" y="19078"/>
                    </a:cubicBezTo>
                    <a:cubicBezTo>
                      <a:pt x="9557" y="21235"/>
                      <a:pt x="9557" y="21235"/>
                      <a:pt x="9557" y="21235"/>
                    </a:cubicBezTo>
                    <a:cubicBezTo>
                      <a:pt x="10214" y="21600"/>
                      <a:pt x="11078" y="21600"/>
                      <a:pt x="11735" y="21235"/>
                    </a:cubicBezTo>
                    <a:cubicBezTo>
                      <a:pt x="15744" y="19078"/>
                      <a:pt x="15744" y="19078"/>
                      <a:pt x="15744" y="19078"/>
                    </a:cubicBezTo>
                    <a:cubicBezTo>
                      <a:pt x="16400" y="18714"/>
                      <a:pt x="16884" y="18106"/>
                      <a:pt x="17022" y="17438"/>
                    </a:cubicBezTo>
                    <a:cubicBezTo>
                      <a:pt x="17299" y="16466"/>
                      <a:pt x="17714" y="15494"/>
                      <a:pt x="18266" y="14582"/>
                    </a:cubicBezTo>
                    <a:cubicBezTo>
                      <a:pt x="18612" y="14552"/>
                      <a:pt x="18958" y="14430"/>
                      <a:pt x="19269" y="14309"/>
                    </a:cubicBezTo>
                    <a:cubicBezTo>
                      <a:pt x="20513" y="13823"/>
                      <a:pt x="21308" y="12729"/>
                      <a:pt x="21239" y="11544"/>
                    </a:cubicBezTo>
                    <a:cubicBezTo>
                      <a:pt x="21446" y="10147"/>
                      <a:pt x="20444" y="8841"/>
                      <a:pt x="18889" y="8476"/>
                    </a:cubicBezTo>
                    <a:close/>
                    <a:moveTo>
                      <a:pt x="18266" y="12425"/>
                    </a:moveTo>
                    <a:cubicBezTo>
                      <a:pt x="18025" y="12516"/>
                      <a:pt x="17783" y="12577"/>
                      <a:pt x="17506" y="12608"/>
                    </a:cubicBezTo>
                    <a:cubicBezTo>
                      <a:pt x="17057" y="12608"/>
                      <a:pt x="16677" y="12820"/>
                      <a:pt x="16469" y="13154"/>
                    </a:cubicBezTo>
                    <a:cubicBezTo>
                      <a:pt x="15709" y="14370"/>
                      <a:pt x="15122" y="15706"/>
                      <a:pt x="14707" y="17043"/>
                    </a:cubicBezTo>
                    <a:cubicBezTo>
                      <a:pt x="14672" y="17165"/>
                      <a:pt x="14603" y="17256"/>
                      <a:pt x="14499" y="17316"/>
                    </a:cubicBezTo>
                    <a:cubicBezTo>
                      <a:pt x="10629" y="19413"/>
                      <a:pt x="10629" y="19413"/>
                      <a:pt x="10629" y="19413"/>
                    </a:cubicBezTo>
                    <a:cubicBezTo>
                      <a:pt x="6758" y="17316"/>
                      <a:pt x="6758" y="17316"/>
                      <a:pt x="6758" y="17316"/>
                    </a:cubicBezTo>
                    <a:cubicBezTo>
                      <a:pt x="6654" y="17256"/>
                      <a:pt x="6585" y="17165"/>
                      <a:pt x="6585" y="17043"/>
                    </a:cubicBezTo>
                    <a:cubicBezTo>
                      <a:pt x="6170" y="15676"/>
                      <a:pt x="5583" y="14370"/>
                      <a:pt x="4823" y="13154"/>
                    </a:cubicBezTo>
                    <a:cubicBezTo>
                      <a:pt x="4615" y="12820"/>
                      <a:pt x="4201" y="12608"/>
                      <a:pt x="3786" y="12608"/>
                    </a:cubicBezTo>
                    <a:cubicBezTo>
                      <a:pt x="3440" y="12638"/>
                      <a:pt x="3095" y="12547"/>
                      <a:pt x="2818" y="12334"/>
                    </a:cubicBezTo>
                    <a:cubicBezTo>
                      <a:pt x="2542" y="12152"/>
                      <a:pt x="2403" y="11848"/>
                      <a:pt x="2403" y="11544"/>
                    </a:cubicBezTo>
                    <a:cubicBezTo>
                      <a:pt x="2403" y="10876"/>
                      <a:pt x="2611" y="10511"/>
                      <a:pt x="2922" y="10481"/>
                    </a:cubicBezTo>
                    <a:cubicBezTo>
                      <a:pt x="3578" y="10481"/>
                      <a:pt x="3578" y="10481"/>
                      <a:pt x="3578" y="10481"/>
                    </a:cubicBezTo>
                    <a:cubicBezTo>
                      <a:pt x="4235" y="10481"/>
                      <a:pt x="4754" y="10025"/>
                      <a:pt x="4754" y="9448"/>
                    </a:cubicBezTo>
                    <a:cubicBezTo>
                      <a:pt x="4754" y="5954"/>
                      <a:pt x="4754" y="5954"/>
                      <a:pt x="4754" y="5954"/>
                    </a:cubicBezTo>
                    <a:cubicBezTo>
                      <a:pt x="4754" y="5590"/>
                      <a:pt x="4823" y="5225"/>
                      <a:pt x="5030" y="4891"/>
                    </a:cubicBezTo>
                    <a:cubicBezTo>
                      <a:pt x="5618" y="3828"/>
                      <a:pt x="6896" y="2096"/>
                      <a:pt x="9074" y="2096"/>
                    </a:cubicBezTo>
                    <a:cubicBezTo>
                      <a:pt x="12495" y="2096"/>
                      <a:pt x="12495" y="2096"/>
                      <a:pt x="13463" y="2947"/>
                    </a:cubicBezTo>
                    <a:cubicBezTo>
                      <a:pt x="13739" y="3190"/>
                      <a:pt x="13739" y="3190"/>
                      <a:pt x="13739" y="3190"/>
                    </a:cubicBezTo>
                    <a:cubicBezTo>
                      <a:pt x="13946" y="3372"/>
                      <a:pt x="14258" y="3494"/>
                      <a:pt x="14569" y="3494"/>
                    </a:cubicBezTo>
                    <a:cubicBezTo>
                      <a:pt x="15018" y="3494"/>
                      <a:pt x="16538" y="3706"/>
                      <a:pt x="16538" y="5954"/>
                    </a:cubicBezTo>
                    <a:cubicBezTo>
                      <a:pt x="16538" y="9448"/>
                      <a:pt x="16538" y="9448"/>
                      <a:pt x="16538" y="9448"/>
                    </a:cubicBezTo>
                    <a:cubicBezTo>
                      <a:pt x="16538" y="10025"/>
                      <a:pt x="17057" y="10481"/>
                      <a:pt x="17714" y="10481"/>
                    </a:cubicBezTo>
                    <a:cubicBezTo>
                      <a:pt x="18370" y="10481"/>
                      <a:pt x="18370" y="10481"/>
                      <a:pt x="18370" y="10481"/>
                    </a:cubicBezTo>
                    <a:cubicBezTo>
                      <a:pt x="18370" y="10481"/>
                      <a:pt x="18889" y="10511"/>
                      <a:pt x="18889" y="11544"/>
                    </a:cubicBezTo>
                    <a:cubicBezTo>
                      <a:pt x="18958" y="11939"/>
                      <a:pt x="18681" y="12304"/>
                      <a:pt x="18266" y="12425"/>
                    </a:cubicBezTo>
                    <a:close/>
                  </a:path>
                </a:pathLst>
              </a:custGeom>
              <a:solidFill>
                <a:srgbClr val="FFFFFF"/>
              </a:solidFill>
              <a:ln w="12700" cap="flat">
                <a:noFill/>
                <a:miter lim="400000"/>
              </a:ln>
              <a:effectLst/>
            </p:spPr>
            <p:txBody>
              <a:bodyPr wrap="square" lIns="50800" tIns="50800" rIns="50800" bIns="50800" numCol="1" anchor="t">
                <a:noAutofit/>
              </a:bodyPr>
              <a:lstStyle/>
              <a:p>
                <a:pPr algn="l" defTabSz="1828800">
                  <a:defRPr sz="3600">
                    <a:solidFill>
                      <a:srgbClr val="05050F"/>
                    </a:solidFill>
                    <a:latin typeface="Nexa Bold"/>
                    <a:ea typeface="Nexa Bold"/>
                    <a:cs typeface="Nexa Bold"/>
                    <a:sym typeface="Nexa Bold"/>
                  </a:defRPr>
                </a:pPr>
              </a:p>
            </p:txBody>
          </p:sp>
          <p:sp>
            <p:nvSpPr>
              <p:cNvPr id="710" name="Freeform 408"/>
              <p:cNvSpPr/>
              <p:nvPr/>
            </p:nvSpPr>
            <p:spPr>
              <a:xfrm>
                <a:off x="86820" y="638991"/>
                <a:ext cx="594642" cy="128330"/>
              </a:xfrm>
              <a:custGeom>
                <a:avLst/>
                <a:gdLst/>
                <a:ahLst/>
                <a:cxnLst>
                  <a:cxn ang="0">
                    <a:pos x="wd2" y="hd2"/>
                  </a:cxn>
                  <a:cxn ang="5400000">
                    <a:pos x="wd2" y="hd2"/>
                  </a:cxn>
                  <a:cxn ang="10800000">
                    <a:pos x="wd2" y="hd2"/>
                  </a:cxn>
                  <a:cxn ang="16200000">
                    <a:pos x="wd2" y="hd2"/>
                  </a:cxn>
                </a:cxnLst>
                <a:rect l="0" t="0" r="r" b="b"/>
                <a:pathLst>
                  <a:path w="21600" h="21491" fill="norm" stroke="1" extrusionOk="0">
                    <a:moveTo>
                      <a:pt x="21586" y="19035"/>
                    </a:moveTo>
                    <a:cubicBezTo>
                      <a:pt x="21586" y="18909"/>
                      <a:pt x="21573" y="18846"/>
                      <a:pt x="21573" y="18720"/>
                    </a:cubicBezTo>
                    <a:cubicBezTo>
                      <a:pt x="21450" y="16894"/>
                      <a:pt x="21300" y="15068"/>
                      <a:pt x="21136" y="13304"/>
                    </a:cubicBezTo>
                    <a:cubicBezTo>
                      <a:pt x="21013" y="12045"/>
                      <a:pt x="20794" y="10974"/>
                      <a:pt x="20521" y="10345"/>
                    </a:cubicBezTo>
                    <a:cubicBezTo>
                      <a:pt x="18528" y="5370"/>
                      <a:pt x="16357" y="1906"/>
                      <a:pt x="14131" y="17"/>
                    </a:cubicBezTo>
                    <a:cubicBezTo>
                      <a:pt x="13913" y="-109"/>
                      <a:pt x="13708" y="458"/>
                      <a:pt x="13626" y="1339"/>
                    </a:cubicBezTo>
                    <a:cubicBezTo>
                      <a:pt x="12220" y="17209"/>
                      <a:pt x="12220" y="17209"/>
                      <a:pt x="12220" y="17209"/>
                    </a:cubicBezTo>
                    <a:cubicBezTo>
                      <a:pt x="9380" y="17209"/>
                      <a:pt x="9380" y="17209"/>
                      <a:pt x="9380" y="17209"/>
                    </a:cubicBezTo>
                    <a:cubicBezTo>
                      <a:pt x="7974" y="1339"/>
                      <a:pt x="7974" y="1339"/>
                      <a:pt x="7974" y="1339"/>
                    </a:cubicBezTo>
                    <a:cubicBezTo>
                      <a:pt x="7892" y="458"/>
                      <a:pt x="7687" y="-109"/>
                      <a:pt x="7469" y="17"/>
                    </a:cubicBezTo>
                    <a:cubicBezTo>
                      <a:pt x="5243" y="1906"/>
                      <a:pt x="3072" y="5370"/>
                      <a:pt x="1079" y="10345"/>
                    </a:cubicBezTo>
                    <a:cubicBezTo>
                      <a:pt x="806" y="10974"/>
                      <a:pt x="587" y="12045"/>
                      <a:pt x="464" y="13304"/>
                    </a:cubicBezTo>
                    <a:cubicBezTo>
                      <a:pt x="300" y="15068"/>
                      <a:pt x="150" y="16894"/>
                      <a:pt x="27" y="18720"/>
                    </a:cubicBezTo>
                    <a:cubicBezTo>
                      <a:pt x="27" y="18783"/>
                      <a:pt x="14" y="18909"/>
                      <a:pt x="14" y="19035"/>
                    </a:cubicBezTo>
                    <a:cubicBezTo>
                      <a:pt x="14" y="19098"/>
                      <a:pt x="0" y="19224"/>
                      <a:pt x="0" y="19350"/>
                    </a:cubicBezTo>
                    <a:cubicBezTo>
                      <a:pt x="0" y="19413"/>
                      <a:pt x="14" y="19413"/>
                      <a:pt x="14" y="19476"/>
                    </a:cubicBezTo>
                    <a:cubicBezTo>
                      <a:pt x="14" y="19602"/>
                      <a:pt x="14" y="19728"/>
                      <a:pt x="27" y="19917"/>
                    </a:cubicBezTo>
                    <a:cubicBezTo>
                      <a:pt x="27" y="20043"/>
                      <a:pt x="41" y="20169"/>
                      <a:pt x="55" y="20232"/>
                    </a:cubicBezTo>
                    <a:cubicBezTo>
                      <a:pt x="68" y="20357"/>
                      <a:pt x="82" y="20483"/>
                      <a:pt x="96" y="20609"/>
                    </a:cubicBezTo>
                    <a:cubicBezTo>
                      <a:pt x="109" y="20735"/>
                      <a:pt x="137" y="20798"/>
                      <a:pt x="150" y="20924"/>
                    </a:cubicBezTo>
                    <a:cubicBezTo>
                      <a:pt x="177" y="20987"/>
                      <a:pt x="205" y="21050"/>
                      <a:pt x="218" y="21113"/>
                    </a:cubicBezTo>
                    <a:cubicBezTo>
                      <a:pt x="246" y="21239"/>
                      <a:pt x="273" y="21302"/>
                      <a:pt x="314" y="21365"/>
                    </a:cubicBezTo>
                    <a:cubicBezTo>
                      <a:pt x="314" y="21365"/>
                      <a:pt x="328" y="21365"/>
                      <a:pt x="328" y="21428"/>
                    </a:cubicBezTo>
                    <a:cubicBezTo>
                      <a:pt x="369" y="21491"/>
                      <a:pt x="423" y="21491"/>
                      <a:pt x="464" y="21491"/>
                    </a:cubicBezTo>
                    <a:cubicBezTo>
                      <a:pt x="21136" y="21491"/>
                      <a:pt x="21136" y="21491"/>
                      <a:pt x="21136" y="21491"/>
                    </a:cubicBezTo>
                    <a:cubicBezTo>
                      <a:pt x="21177" y="21491"/>
                      <a:pt x="21231" y="21491"/>
                      <a:pt x="21272" y="21428"/>
                    </a:cubicBezTo>
                    <a:cubicBezTo>
                      <a:pt x="21272" y="21428"/>
                      <a:pt x="21286" y="21365"/>
                      <a:pt x="21286" y="21365"/>
                    </a:cubicBezTo>
                    <a:cubicBezTo>
                      <a:pt x="21327" y="21302"/>
                      <a:pt x="21354" y="21239"/>
                      <a:pt x="21382" y="21113"/>
                    </a:cubicBezTo>
                    <a:cubicBezTo>
                      <a:pt x="21395" y="21050"/>
                      <a:pt x="21423" y="20987"/>
                      <a:pt x="21450" y="20924"/>
                    </a:cubicBezTo>
                    <a:cubicBezTo>
                      <a:pt x="21477" y="20735"/>
                      <a:pt x="21518" y="20483"/>
                      <a:pt x="21545" y="20294"/>
                    </a:cubicBezTo>
                    <a:cubicBezTo>
                      <a:pt x="21559" y="20169"/>
                      <a:pt x="21573" y="20043"/>
                      <a:pt x="21573" y="19917"/>
                    </a:cubicBezTo>
                    <a:cubicBezTo>
                      <a:pt x="21586" y="19728"/>
                      <a:pt x="21586" y="19602"/>
                      <a:pt x="21600" y="19476"/>
                    </a:cubicBezTo>
                    <a:cubicBezTo>
                      <a:pt x="21600" y="19413"/>
                      <a:pt x="21600" y="19413"/>
                      <a:pt x="21600" y="19350"/>
                    </a:cubicBezTo>
                    <a:cubicBezTo>
                      <a:pt x="21600" y="19224"/>
                      <a:pt x="21586" y="19161"/>
                      <a:pt x="21586" y="19035"/>
                    </a:cubicBezTo>
                    <a:close/>
                    <a:moveTo>
                      <a:pt x="14350" y="4551"/>
                    </a:moveTo>
                    <a:cubicBezTo>
                      <a:pt x="16357" y="6440"/>
                      <a:pt x="18282" y="9652"/>
                      <a:pt x="20084" y="14123"/>
                    </a:cubicBezTo>
                    <a:cubicBezTo>
                      <a:pt x="20180" y="14312"/>
                      <a:pt x="20248" y="14690"/>
                      <a:pt x="20289" y="15068"/>
                    </a:cubicBezTo>
                    <a:cubicBezTo>
                      <a:pt x="20358" y="15760"/>
                      <a:pt x="20412" y="16453"/>
                      <a:pt x="20480" y="17209"/>
                    </a:cubicBezTo>
                    <a:cubicBezTo>
                      <a:pt x="13217" y="17209"/>
                      <a:pt x="13217" y="17209"/>
                      <a:pt x="13217" y="17209"/>
                    </a:cubicBezTo>
                    <a:lnTo>
                      <a:pt x="14350" y="4551"/>
                    </a:lnTo>
                    <a:close/>
                    <a:moveTo>
                      <a:pt x="1516" y="14123"/>
                    </a:moveTo>
                    <a:cubicBezTo>
                      <a:pt x="3318" y="9652"/>
                      <a:pt x="5243" y="6440"/>
                      <a:pt x="7250" y="4551"/>
                    </a:cubicBezTo>
                    <a:cubicBezTo>
                      <a:pt x="8383" y="17209"/>
                      <a:pt x="8383" y="17209"/>
                      <a:pt x="8383" y="17209"/>
                    </a:cubicBezTo>
                    <a:cubicBezTo>
                      <a:pt x="1120" y="17209"/>
                      <a:pt x="1120" y="17209"/>
                      <a:pt x="1120" y="17209"/>
                    </a:cubicBezTo>
                    <a:cubicBezTo>
                      <a:pt x="1188" y="16453"/>
                      <a:pt x="1242" y="15760"/>
                      <a:pt x="1311" y="15068"/>
                    </a:cubicBezTo>
                    <a:cubicBezTo>
                      <a:pt x="1352" y="14690"/>
                      <a:pt x="1420" y="14312"/>
                      <a:pt x="1516" y="14123"/>
                    </a:cubicBezTo>
                    <a:close/>
                  </a:path>
                </a:pathLst>
              </a:custGeom>
              <a:solidFill>
                <a:srgbClr val="FFFFFF"/>
              </a:solidFill>
              <a:ln w="12700" cap="flat">
                <a:noFill/>
                <a:miter lim="400000"/>
              </a:ln>
              <a:effectLst/>
            </p:spPr>
            <p:txBody>
              <a:bodyPr wrap="square" lIns="50800" tIns="50800" rIns="50800" bIns="50800" numCol="1" anchor="t">
                <a:noAutofit/>
              </a:bodyPr>
              <a:lstStyle/>
              <a:p>
                <a:pPr algn="l" defTabSz="1828800">
                  <a:defRPr sz="3600">
                    <a:solidFill>
                      <a:srgbClr val="05050F"/>
                    </a:solidFill>
                    <a:latin typeface="Nexa Bold"/>
                    <a:ea typeface="Nexa Bold"/>
                    <a:cs typeface="Nexa Bold"/>
                    <a:sym typeface="Nexa Bold"/>
                  </a:defRPr>
                </a:pPr>
              </a:p>
            </p:txBody>
          </p:sp>
          <p:sp>
            <p:nvSpPr>
              <p:cNvPr id="711" name="Freeform 409"/>
              <p:cNvSpPr/>
              <p:nvPr/>
            </p:nvSpPr>
            <p:spPr>
              <a:xfrm>
                <a:off x="140061" y="15"/>
                <a:ext cx="486580" cy="675463"/>
              </a:xfrm>
              <a:custGeom>
                <a:avLst/>
                <a:gdLst/>
                <a:ahLst/>
                <a:cxnLst>
                  <a:cxn ang="0">
                    <a:pos x="wd2" y="hd2"/>
                  </a:cxn>
                  <a:cxn ang="5400000">
                    <a:pos x="wd2" y="hd2"/>
                  </a:cxn>
                  <a:cxn ang="10800000">
                    <a:pos x="wd2" y="hd2"/>
                  </a:cxn>
                  <a:cxn ang="16200000">
                    <a:pos x="wd2" y="hd2"/>
                  </a:cxn>
                </a:cxnLst>
                <a:rect l="0" t="0" r="r" b="b"/>
                <a:pathLst>
                  <a:path w="21488" h="21401" fill="norm" stroke="1" extrusionOk="0">
                    <a:moveTo>
                      <a:pt x="21326" y="6404"/>
                    </a:moveTo>
                    <a:cubicBezTo>
                      <a:pt x="21326" y="6393"/>
                      <a:pt x="21326" y="6381"/>
                      <a:pt x="21326" y="6369"/>
                    </a:cubicBezTo>
                    <a:cubicBezTo>
                      <a:pt x="21326" y="6357"/>
                      <a:pt x="21310" y="6345"/>
                      <a:pt x="21310" y="6333"/>
                    </a:cubicBezTo>
                    <a:cubicBezTo>
                      <a:pt x="21094" y="5478"/>
                      <a:pt x="20680" y="4646"/>
                      <a:pt x="20067" y="3897"/>
                    </a:cubicBezTo>
                    <a:cubicBezTo>
                      <a:pt x="20067" y="3886"/>
                      <a:pt x="20067" y="3862"/>
                      <a:pt x="20050" y="3850"/>
                    </a:cubicBezTo>
                    <a:cubicBezTo>
                      <a:pt x="20033" y="3838"/>
                      <a:pt x="20017" y="3826"/>
                      <a:pt x="20000" y="3814"/>
                    </a:cubicBezTo>
                    <a:cubicBezTo>
                      <a:pt x="19387" y="3066"/>
                      <a:pt x="18608" y="2400"/>
                      <a:pt x="17680" y="1830"/>
                    </a:cubicBezTo>
                    <a:cubicBezTo>
                      <a:pt x="17680" y="1830"/>
                      <a:pt x="17663" y="1818"/>
                      <a:pt x="17646" y="1806"/>
                    </a:cubicBezTo>
                    <a:cubicBezTo>
                      <a:pt x="17646" y="1795"/>
                      <a:pt x="17630" y="1795"/>
                      <a:pt x="17613" y="1795"/>
                    </a:cubicBezTo>
                    <a:cubicBezTo>
                      <a:pt x="16685" y="1236"/>
                      <a:pt x="15624" y="796"/>
                      <a:pt x="14480" y="488"/>
                    </a:cubicBezTo>
                    <a:cubicBezTo>
                      <a:pt x="14464" y="488"/>
                      <a:pt x="14447" y="476"/>
                      <a:pt x="14430" y="464"/>
                    </a:cubicBezTo>
                    <a:cubicBezTo>
                      <a:pt x="14414" y="464"/>
                      <a:pt x="14381" y="464"/>
                      <a:pt x="14364" y="464"/>
                    </a:cubicBezTo>
                    <a:cubicBezTo>
                      <a:pt x="12027" y="-154"/>
                      <a:pt x="9474" y="-154"/>
                      <a:pt x="7136" y="464"/>
                    </a:cubicBezTo>
                    <a:cubicBezTo>
                      <a:pt x="7120" y="464"/>
                      <a:pt x="7103" y="464"/>
                      <a:pt x="7087" y="464"/>
                    </a:cubicBezTo>
                    <a:cubicBezTo>
                      <a:pt x="7070" y="476"/>
                      <a:pt x="7037" y="488"/>
                      <a:pt x="7020" y="488"/>
                    </a:cubicBezTo>
                    <a:cubicBezTo>
                      <a:pt x="5877" y="796"/>
                      <a:pt x="4816" y="1236"/>
                      <a:pt x="3887" y="1795"/>
                    </a:cubicBezTo>
                    <a:cubicBezTo>
                      <a:pt x="3871" y="1795"/>
                      <a:pt x="3854" y="1795"/>
                      <a:pt x="3854" y="1806"/>
                    </a:cubicBezTo>
                    <a:cubicBezTo>
                      <a:pt x="3838" y="1818"/>
                      <a:pt x="3821" y="1830"/>
                      <a:pt x="3821" y="1842"/>
                    </a:cubicBezTo>
                    <a:cubicBezTo>
                      <a:pt x="2893" y="2400"/>
                      <a:pt x="2114" y="3066"/>
                      <a:pt x="1500" y="3814"/>
                    </a:cubicBezTo>
                    <a:cubicBezTo>
                      <a:pt x="1484" y="3826"/>
                      <a:pt x="1467" y="3838"/>
                      <a:pt x="1451" y="3850"/>
                    </a:cubicBezTo>
                    <a:cubicBezTo>
                      <a:pt x="1434" y="3862"/>
                      <a:pt x="1434" y="3886"/>
                      <a:pt x="1434" y="3897"/>
                    </a:cubicBezTo>
                    <a:cubicBezTo>
                      <a:pt x="821" y="4658"/>
                      <a:pt x="406" y="5478"/>
                      <a:pt x="191" y="6345"/>
                    </a:cubicBezTo>
                    <a:cubicBezTo>
                      <a:pt x="174" y="6345"/>
                      <a:pt x="174" y="6357"/>
                      <a:pt x="174" y="6369"/>
                    </a:cubicBezTo>
                    <a:cubicBezTo>
                      <a:pt x="174" y="6381"/>
                      <a:pt x="174" y="6393"/>
                      <a:pt x="174" y="6404"/>
                    </a:cubicBezTo>
                    <a:cubicBezTo>
                      <a:pt x="-58" y="7272"/>
                      <a:pt x="-58" y="8163"/>
                      <a:pt x="174" y="9018"/>
                    </a:cubicBezTo>
                    <a:cubicBezTo>
                      <a:pt x="174" y="9042"/>
                      <a:pt x="174" y="9042"/>
                      <a:pt x="174" y="9042"/>
                    </a:cubicBezTo>
                    <a:cubicBezTo>
                      <a:pt x="174" y="9054"/>
                      <a:pt x="174" y="9054"/>
                      <a:pt x="174" y="9066"/>
                    </a:cubicBezTo>
                    <a:cubicBezTo>
                      <a:pt x="406" y="9933"/>
                      <a:pt x="821" y="10765"/>
                      <a:pt x="1434" y="11537"/>
                    </a:cubicBezTo>
                    <a:cubicBezTo>
                      <a:pt x="1434" y="11537"/>
                      <a:pt x="1434" y="11549"/>
                      <a:pt x="1451" y="11561"/>
                    </a:cubicBezTo>
                    <a:cubicBezTo>
                      <a:pt x="1451" y="11573"/>
                      <a:pt x="1467" y="11573"/>
                      <a:pt x="1484" y="11585"/>
                    </a:cubicBezTo>
                    <a:cubicBezTo>
                      <a:pt x="2362" y="12666"/>
                      <a:pt x="3606" y="13581"/>
                      <a:pt x="5097" y="14246"/>
                    </a:cubicBezTo>
                    <a:cubicBezTo>
                      <a:pt x="5097" y="14282"/>
                      <a:pt x="5097" y="14282"/>
                      <a:pt x="5097" y="14282"/>
                    </a:cubicBezTo>
                    <a:cubicBezTo>
                      <a:pt x="4550" y="14448"/>
                      <a:pt x="3970" y="14876"/>
                      <a:pt x="3970" y="15814"/>
                    </a:cubicBezTo>
                    <a:cubicBezTo>
                      <a:pt x="3921" y="16610"/>
                      <a:pt x="4749" y="17311"/>
                      <a:pt x="5860" y="17406"/>
                    </a:cubicBezTo>
                    <a:cubicBezTo>
                      <a:pt x="6241" y="17977"/>
                      <a:pt x="6540" y="18583"/>
                      <a:pt x="6755" y="19200"/>
                    </a:cubicBezTo>
                    <a:cubicBezTo>
                      <a:pt x="6822" y="19521"/>
                      <a:pt x="7087" y="19818"/>
                      <a:pt x="7468" y="20008"/>
                    </a:cubicBezTo>
                    <a:cubicBezTo>
                      <a:pt x="10120" y="21268"/>
                      <a:pt x="10120" y="21268"/>
                      <a:pt x="10120" y="21268"/>
                    </a:cubicBezTo>
                    <a:cubicBezTo>
                      <a:pt x="10502" y="21446"/>
                      <a:pt x="10999" y="21446"/>
                      <a:pt x="11380" y="21268"/>
                    </a:cubicBezTo>
                    <a:cubicBezTo>
                      <a:pt x="14033" y="19996"/>
                      <a:pt x="14033" y="19996"/>
                      <a:pt x="14033" y="19996"/>
                    </a:cubicBezTo>
                    <a:cubicBezTo>
                      <a:pt x="14414" y="19818"/>
                      <a:pt x="14679" y="19521"/>
                      <a:pt x="14745" y="19189"/>
                    </a:cubicBezTo>
                    <a:cubicBezTo>
                      <a:pt x="14961" y="18571"/>
                      <a:pt x="15259" y="17977"/>
                      <a:pt x="15657" y="17406"/>
                    </a:cubicBezTo>
                    <a:cubicBezTo>
                      <a:pt x="15906" y="17371"/>
                      <a:pt x="16154" y="17311"/>
                      <a:pt x="16387" y="17228"/>
                    </a:cubicBezTo>
                    <a:cubicBezTo>
                      <a:pt x="17132" y="16967"/>
                      <a:pt x="17580" y="16408"/>
                      <a:pt x="17530" y="15814"/>
                    </a:cubicBezTo>
                    <a:cubicBezTo>
                      <a:pt x="17530" y="14876"/>
                      <a:pt x="16950" y="14448"/>
                      <a:pt x="16403" y="14282"/>
                    </a:cubicBezTo>
                    <a:cubicBezTo>
                      <a:pt x="16403" y="14246"/>
                      <a:pt x="16403" y="14246"/>
                      <a:pt x="16403" y="14246"/>
                    </a:cubicBezTo>
                    <a:cubicBezTo>
                      <a:pt x="17895" y="13581"/>
                      <a:pt x="19138" y="12666"/>
                      <a:pt x="20017" y="11585"/>
                    </a:cubicBezTo>
                    <a:cubicBezTo>
                      <a:pt x="20033" y="11573"/>
                      <a:pt x="20050" y="11561"/>
                      <a:pt x="20050" y="11561"/>
                    </a:cubicBezTo>
                    <a:cubicBezTo>
                      <a:pt x="20067" y="11549"/>
                      <a:pt x="20067" y="11537"/>
                      <a:pt x="20067" y="11537"/>
                    </a:cubicBezTo>
                    <a:cubicBezTo>
                      <a:pt x="20680" y="10765"/>
                      <a:pt x="21094" y="9933"/>
                      <a:pt x="21326" y="9066"/>
                    </a:cubicBezTo>
                    <a:cubicBezTo>
                      <a:pt x="21326" y="9054"/>
                      <a:pt x="21326" y="9054"/>
                      <a:pt x="21326" y="9042"/>
                    </a:cubicBezTo>
                    <a:cubicBezTo>
                      <a:pt x="21326" y="9030"/>
                      <a:pt x="21326" y="9030"/>
                      <a:pt x="21326" y="9018"/>
                    </a:cubicBezTo>
                    <a:cubicBezTo>
                      <a:pt x="21542" y="8151"/>
                      <a:pt x="21542" y="7272"/>
                      <a:pt x="21326" y="6404"/>
                    </a:cubicBezTo>
                    <a:close/>
                    <a:moveTo>
                      <a:pt x="15873" y="16515"/>
                    </a:moveTo>
                    <a:cubicBezTo>
                      <a:pt x="15690" y="16575"/>
                      <a:pt x="15475" y="16610"/>
                      <a:pt x="15276" y="16622"/>
                    </a:cubicBezTo>
                    <a:cubicBezTo>
                      <a:pt x="15060" y="16622"/>
                      <a:pt x="14861" y="16705"/>
                      <a:pt x="14762" y="16848"/>
                    </a:cubicBezTo>
                    <a:cubicBezTo>
                      <a:pt x="14281" y="17549"/>
                      <a:pt x="13900" y="18286"/>
                      <a:pt x="13635" y="19046"/>
                    </a:cubicBezTo>
                    <a:cubicBezTo>
                      <a:pt x="13618" y="19165"/>
                      <a:pt x="13519" y="19260"/>
                      <a:pt x="13403" y="19331"/>
                    </a:cubicBezTo>
                    <a:cubicBezTo>
                      <a:pt x="10750" y="20591"/>
                      <a:pt x="10750" y="20591"/>
                      <a:pt x="10750" y="20591"/>
                    </a:cubicBezTo>
                    <a:cubicBezTo>
                      <a:pt x="8098" y="19331"/>
                      <a:pt x="8098" y="19331"/>
                      <a:pt x="8098" y="19331"/>
                    </a:cubicBezTo>
                    <a:cubicBezTo>
                      <a:pt x="7982" y="19260"/>
                      <a:pt x="7882" y="19165"/>
                      <a:pt x="7866" y="19046"/>
                    </a:cubicBezTo>
                    <a:cubicBezTo>
                      <a:pt x="7601" y="18286"/>
                      <a:pt x="7219" y="17549"/>
                      <a:pt x="6739" y="16848"/>
                    </a:cubicBezTo>
                    <a:cubicBezTo>
                      <a:pt x="6639" y="16705"/>
                      <a:pt x="6440" y="16622"/>
                      <a:pt x="6225" y="16622"/>
                    </a:cubicBezTo>
                    <a:cubicBezTo>
                      <a:pt x="5926" y="16634"/>
                      <a:pt x="5628" y="16551"/>
                      <a:pt x="5412" y="16396"/>
                    </a:cubicBezTo>
                    <a:cubicBezTo>
                      <a:pt x="5197" y="16242"/>
                      <a:pt x="5081" y="16028"/>
                      <a:pt x="5097" y="15814"/>
                    </a:cubicBezTo>
                    <a:cubicBezTo>
                      <a:pt x="5097" y="15066"/>
                      <a:pt x="5578" y="15006"/>
                      <a:pt x="5661" y="15006"/>
                    </a:cubicBezTo>
                    <a:cubicBezTo>
                      <a:pt x="5976" y="15006"/>
                      <a:pt x="6225" y="14816"/>
                      <a:pt x="6225" y="14591"/>
                    </a:cubicBezTo>
                    <a:cubicBezTo>
                      <a:pt x="6225" y="12583"/>
                      <a:pt x="6225" y="12583"/>
                      <a:pt x="6225" y="12583"/>
                    </a:cubicBezTo>
                    <a:cubicBezTo>
                      <a:pt x="6225" y="12333"/>
                      <a:pt x="6308" y="12084"/>
                      <a:pt x="6457" y="11870"/>
                    </a:cubicBezTo>
                    <a:cubicBezTo>
                      <a:pt x="6904" y="11216"/>
                      <a:pt x="7916" y="10135"/>
                      <a:pt x="9623" y="10135"/>
                    </a:cubicBezTo>
                    <a:cubicBezTo>
                      <a:pt x="12209" y="10135"/>
                      <a:pt x="12209" y="10135"/>
                      <a:pt x="12988" y="10682"/>
                    </a:cubicBezTo>
                    <a:cubicBezTo>
                      <a:pt x="13171" y="10824"/>
                      <a:pt x="13171" y="10824"/>
                      <a:pt x="13171" y="10824"/>
                    </a:cubicBezTo>
                    <a:cubicBezTo>
                      <a:pt x="13287" y="10907"/>
                      <a:pt x="13436" y="10943"/>
                      <a:pt x="13585" y="10943"/>
                    </a:cubicBezTo>
                    <a:cubicBezTo>
                      <a:pt x="13651" y="10943"/>
                      <a:pt x="15276" y="10967"/>
                      <a:pt x="15276" y="12571"/>
                    </a:cubicBezTo>
                    <a:cubicBezTo>
                      <a:pt x="15276" y="14591"/>
                      <a:pt x="15276" y="14591"/>
                      <a:pt x="15276" y="14591"/>
                    </a:cubicBezTo>
                    <a:cubicBezTo>
                      <a:pt x="15276" y="14804"/>
                      <a:pt x="15491" y="14971"/>
                      <a:pt x="15773" y="14995"/>
                    </a:cubicBezTo>
                    <a:cubicBezTo>
                      <a:pt x="15790" y="14995"/>
                      <a:pt x="15806" y="14995"/>
                      <a:pt x="15823" y="14995"/>
                    </a:cubicBezTo>
                    <a:cubicBezTo>
                      <a:pt x="15922" y="15006"/>
                      <a:pt x="16403" y="15066"/>
                      <a:pt x="16403" y="15814"/>
                    </a:cubicBezTo>
                    <a:cubicBezTo>
                      <a:pt x="16453" y="16099"/>
                      <a:pt x="16237" y="16385"/>
                      <a:pt x="15873" y="16515"/>
                    </a:cubicBezTo>
                    <a:close/>
                    <a:moveTo>
                      <a:pt x="16403" y="13272"/>
                    </a:moveTo>
                    <a:cubicBezTo>
                      <a:pt x="16403" y="12571"/>
                      <a:pt x="16403" y="12571"/>
                      <a:pt x="16403" y="12571"/>
                    </a:cubicBezTo>
                    <a:cubicBezTo>
                      <a:pt x="16403" y="10800"/>
                      <a:pt x="14845" y="10230"/>
                      <a:pt x="13834" y="10147"/>
                    </a:cubicBezTo>
                    <a:cubicBezTo>
                      <a:pt x="13784" y="10111"/>
                      <a:pt x="13784" y="10111"/>
                      <a:pt x="13784" y="10111"/>
                    </a:cubicBezTo>
                    <a:cubicBezTo>
                      <a:pt x="12673" y="9327"/>
                      <a:pt x="12325" y="9327"/>
                      <a:pt x="9623" y="9327"/>
                    </a:cubicBezTo>
                    <a:cubicBezTo>
                      <a:pt x="7302" y="9327"/>
                      <a:pt x="6009" y="10694"/>
                      <a:pt x="5446" y="11501"/>
                    </a:cubicBezTo>
                    <a:cubicBezTo>
                      <a:pt x="5214" y="11834"/>
                      <a:pt x="5097" y="12202"/>
                      <a:pt x="5097" y="12583"/>
                    </a:cubicBezTo>
                    <a:cubicBezTo>
                      <a:pt x="5097" y="13272"/>
                      <a:pt x="5097" y="13272"/>
                      <a:pt x="5097" y="13272"/>
                    </a:cubicBezTo>
                    <a:cubicBezTo>
                      <a:pt x="4169" y="12785"/>
                      <a:pt x="3357" y="12179"/>
                      <a:pt x="2727" y="11490"/>
                    </a:cubicBezTo>
                    <a:cubicBezTo>
                      <a:pt x="3141" y="11323"/>
                      <a:pt x="3141" y="11323"/>
                      <a:pt x="3141" y="11323"/>
                    </a:cubicBezTo>
                    <a:cubicBezTo>
                      <a:pt x="3324" y="11252"/>
                      <a:pt x="3440" y="11109"/>
                      <a:pt x="3440" y="10967"/>
                    </a:cubicBezTo>
                    <a:cubicBezTo>
                      <a:pt x="3440" y="10824"/>
                      <a:pt x="3324" y="10694"/>
                      <a:pt x="3141" y="10622"/>
                    </a:cubicBezTo>
                    <a:cubicBezTo>
                      <a:pt x="2976" y="10539"/>
                      <a:pt x="2760" y="10539"/>
                      <a:pt x="2578" y="10622"/>
                    </a:cubicBezTo>
                    <a:cubicBezTo>
                      <a:pt x="2163" y="10789"/>
                      <a:pt x="2163" y="10789"/>
                      <a:pt x="2163" y="10789"/>
                    </a:cubicBezTo>
                    <a:cubicBezTo>
                      <a:pt x="1832" y="10313"/>
                      <a:pt x="1583" y="9814"/>
                      <a:pt x="1401" y="9303"/>
                    </a:cubicBezTo>
                    <a:cubicBezTo>
                      <a:pt x="1882" y="9232"/>
                      <a:pt x="1882" y="9232"/>
                      <a:pt x="1882" y="9232"/>
                    </a:cubicBezTo>
                    <a:cubicBezTo>
                      <a:pt x="2080" y="9220"/>
                      <a:pt x="2263" y="9113"/>
                      <a:pt x="2329" y="8983"/>
                    </a:cubicBezTo>
                    <a:cubicBezTo>
                      <a:pt x="2412" y="8840"/>
                      <a:pt x="2362" y="8686"/>
                      <a:pt x="2230" y="8567"/>
                    </a:cubicBezTo>
                    <a:cubicBezTo>
                      <a:pt x="2097" y="8460"/>
                      <a:pt x="1882" y="8412"/>
                      <a:pt x="1683" y="8436"/>
                    </a:cubicBezTo>
                    <a:cubicBezTo>
                      <a:pt x="1202" y="8496"/>
                      <a:pt x="1202" y="8496"/>
                      <a:pt x="1202" y="8496"/>
                    </a:cubicBezTo>
                    <a:cubicBezTo>
                      <a:pt x="1119" y="7973"/>
                      <a:pt x="1119" y="7438"/>
                      <a:pt x="1202" y="6915"/>
                    </a:cubicBezTo>
                    <a:cubicBezTo>
                      <a:pt x="1683" y="6975"/>
                      <a:pt x="1683" y="6975"/>
                      <a:pt x="1683" y="6975"/>
                    </a:cubicBezTo>
                    <a:cubicBezTo>
                      <a:pt x="1716" y="6975"/>
                      <a:pt x="1749" y="6975"/>
                      <a:pt x="1782" y="6975"/>
                    </a:cubicBezTo>
                    <a:cubicBezTo>
                      <a:pt x="2080" y="6975"/>
                      <a:pt x="2313" y="6820"/>
                      <a:pt x="2346" y="6606"/>
                    </a:cubicBezTo>
                    <a:cubicBezTo>
                      <a:pt x="2362" y="6393"/>
                      <a:pt x="2163" y="6214"/>
                      <a:pt x="1882" y="6179"/>
                    </a:cubicBezTo>
                    <a:cubicBezTo>
                      <a:pt x="1401" y="6107"/>
                      <a:pt x="1401" y="6107"/>
                      <a:pt x="1401" y="6107"/>
                    </a:cubicBezTo>
                    <a:cubicBezTo>
                      <a:pt x="1583" y="5596"/>
                      <a:pt x="1832" y="5097"/>
                      <a:pt x="2163" y="4622"/>
                    </a:cubicBezTo>
                    <a:cubicBezTo>
                      <a:pt x="2578" y="4789"/>
                      <a:pt x="2578" y="4789"/>
                      <a:pt x="2578" y="4789"/>
                    </a:cubicBezTo>
                    <a:cubicBezTo>
                      <a:pt x="2760" y="4872"/>
                      <a:pt x="2976" y="4872"/>
                      <a:pt x="3141" y="4789"/>
                    </a:cubicBezTo>
                    <a:cubicBezTo>
                      <a:pt x="3324" y="4717"/>
                      <a:pt x="3440" y="4587"/>
                      <a:pt x="3440" y="4444"/>
                    </a:cubicBezTo>
                    <a:cubicBezTo>
                      <a:pt x="3423" y="4301"/>
                      <a:pt x="3324" y="4159"/>
                      <a:pt x="3141" y="4088"/>
                    </a:cubicBezTo>
                    <a:cubicBezTo>
                      <a:pt x="2727" y="3921"/>
                      <a:pt x="2727" y="3921"/>
                      <a:pt x="2727" y="3921"/>
                    </a:cubicBezTo>
                    <a:cubicBezTo>
                      <a:pt x="3141" y="3470"/>
                      <a:pt x="3622" y="3066"/>
                      <a:pt x="4153" y="2709"/>
                    </a:cubicBezTo>
                    <a:cubicBezTo>
                      <a:pt x="4468" y="2971"/>
                      <a:pt x="4468" y="2971"/>
                      <a:pt x="4468" y="2971"/>
                    </a:cubicBezTo>
                    <a:cubicBezTo>
                      <a:pt x="4600" y="3078"/>
                      <a:pt x="4799" y="3125"/>
                      <a:pt x="4998" y="3101"/>
                    </a:cubicBezTo>
                    <a:cubicBezTo>
                      <a:pt x="5197" y="3078"/>
                      <a:pt x="5363" y="2983"/>
                      <a:pt x="5429" y="2840"/>
                    </a:cubicBezTo>
                    <a:cubicBezTo>
                      <a:pt x="5495" y="2709"/>
                      <a:pt x="5462" y="2555"/>
                      <a:pt x="5330" y="2448"/>
                    </a:cubicBezTo>
                    <a:cubicBezTo>
                      <a:pt x="5031" y="2187"/>
                      <a:pt x="5031" y="2187"/>
                      <a:pt x="5031" y="2187"/>
                    </a:cubicBezTo>
                    <a:cubicBezTo>
                      <a:pt x="5611" y="1866"/>
                      <a:pt x="6258" y="1593"/>
                      <a:pt x="6938" y="1379"/>
                    </a:cubicBezTo>
                    <a:cubicBezTo>
                      <a:pt x="7103" y="1711"/>
                      <a:pt x="7103" y="1711"/>
                      <a:pt x="7103" y="1711"/>
                    </a:cubicBezTo>
                    <a:cubicBezTo>
                      <a:pt x="7170" y="1854"/>
                      <a:pt x="7335" y="1949"/>
                      <a:pt x="7534" y="1973"/>
                    </a:cubicBezTo>
                    <a:cubicBezTo>
                      <a:pt x="7733" y="2008"/>
                      <a:pt x="7949" y="1949"/>
                      <a:pt x="8081" y="1842"/>
                    </a:cubicBezTo>
                    <a:cubicBezTo>
                      <a:pt x="8197" y="1723"/>
                      <a:pt x="8247" y="1569"/>
                      <a:pt x="8164" y="1438"/>
                    </a:cubicBezTo>
                    <a:cubicBezTo>
                      <a:pt x="7998" y="1105"/>
                      <a:pt x="7998" y="1105"/>
                      <a:pt x="7998" y="1105"/>
                    </a:cubicBezTo>
                    <a:cubicBezTo>
                      <a:pt x="8711" y="951"/>
                      <a:pt x="9441" y="868"/>
                      <a:pt x="10187" y="832"/>
                    </a:cubicBezTo>
                    <a:cubicBezTo>
                      <a:pt x="10187" y="1177"/>
                      <a:pt x="10187" y="1177"/>
                      <a:pt x="10187" y="1177"/>
                    </a:cubicBezTo>
                    <a:cubicBezTo>
                      <a:pt x="10187" y="1402"/>
                      <a:pt x="10435" y="1581"/>
                      <a:pt x="10750" y="1581"/>
                    </a:cubicBezTo>
                    <a:cubicBezTo>
                      <a:pt x="11065" y="1581"/>
                      <a:pt x="11314" y="1402"/>
                      <a:pt x="11314" y="1177"/>
                    </a:cubicBezTo>
                    <a:cubicBezTo>
                      <a:pt x="11314" y="832"/>
                      <a:pt x="11314" y="832"/>
                      <a:pt x="11314" y="832"/>
                    </a:cubicBezTo>
                    <a:cubicBezTo>
                      <a:pt x="12060" y="868"/>
                      <a:pt x="12789" y="951"/>
                      <a:pt x="13502" y="1105"/>
                    </a:cubicBezTo>
                    <a:cubicBezTo>
                      <a:pt x="13336" y="1438"/>
                      <a:pt x="13336" y="1438"/>
                      <a:pt x="13336" y="1438"/>
                    </a:cubicBezTo>
                    <a:cubicBezTo>
                      <a:pt x="13253" y="1569"/>
                      <a:pt x="13303" y="1723"/>
                      <a:pt x="13419" y="1842"/>
                    </a:cubicBezTo>
                    <a:cubicBezTo>
                      <a:pt x="13552" y="1949"/>
                      <a:pt x="13767" y="2008"/>
                      <a:pt x="13966" y="1973"/>
                    </a:cubicBezTo>
                    <a:cubicBezTo>
                      <a:pt x="14165" y="1949"/>
                      <a:pt x="14331" y="1854"/>
                      <a:pt x="14397" y="1711"/>
                    </a:cubicBezTo>
                    <a:cubicBezTo>
                      <a:pt x="14563" y="1379"/>
                      <a:pt x="14563" y="1379"/>
                      <a:pt x="14563" y="1379"/>
                    </a:cubicBezTo>
                    <a:cubicBezTo>
                      <a:pt x="15243" y="1593"/>
                      <a:pt x="15889" y="1866"/>
                      <a:pt x="16469" y="2187"/>
                    </a:cubicBezTo>
                    <a:cubicBezTo>
                      <a:pt x="16171" y="2448"/>
                      <a:pt x="16171" y="2448"/>
                      <a:pt x="16171" y="2448"/>
                    </a:cubicBezTo>
                    <a:cubicBezTo>
                      <a:pt x="15972" y="2614"/>
                      <a:pt x="16005" y="2876"/>
                      <a:pt x="16237" y="3018"/>
                    </a:cubicBezTo>
                    <a:cubicBezTo>
                      <a:pt x="16486" y="3161"/>
                      <a:pt x="16834" y="3137"/>
                      <a:pt x="17033" y="2971"/>
                    </a:cubicBezTo>
                    <a:cubicBezTo>
                      <a:pt x="17348" y="2709"/>
                      <a:pt x="17348" y="2709"/>
                      <a:pt x="17348" y="2709"/>
                    </a:cubicBezTo>
                    <a:cubicBezTo>
                      <a:pt x="17878" y="3066"/>
                      <a:pt x="18359" y="3470"/>
                      <a:pt x="18774" y="3921"/>
                    </a:cubicBezTo>
                    <a:cubicBezTo>
                      <a:pt x="18359" y="4088"/>
                      <a:pt x="18359" y="4088"/>
                      <a:pt x="18359" y="4088"/>
                    </a:cubicBezTo>
                    <a:cubicBezTo>
                      <a:pt x="18177" y="4159"/>
                      <a:pt x="18061" y="4301"/>
                      <a:pt x="18061" y="4444"/>
                    </a:cubicBezTo>
                    <a:cubicBezTo>
                      <a:pt x="18061" y="4587"/>
                      <a:pt x="18177" y="4717"/>
                      <a:pt x="18359" y="4789"/>
                    </a:cubicBezTo>
                    <a:cubicBezTo>
                      <a:pt x="18525" y="4872"/>
                      <a:pt x="18740" y="4872"/>
                      <a:pt x="18923" y="4789"/>
                    </a:cubicBezTo>
                    <a:cubicBezTo>
                      <a:pt x="19337" y="4622"/>
                      <a:pt x="19337" y="4622"/>
                      <a:pt x="19337" y="4622"/>
                    </a:cubicBezTo>
                    <a:cubicBezTo>
                      <a:pt x="19669" y="5097"/>
                      <a:pt x="19917" y="5596"/>
                      <a:pt x="20100" y="6107"/>
                    </a:cubicBezTo>
                    <a:cubicBezTo>
                      <a:pt x="19619" y="6179"/>
                      <a:pt x="19619" y="6179"/>
                      <a:pt x="19619" y="6179"/>
                    </a:cubicBezTo>
                    <a:cubicBezTo>
                      <a:pt x="19337" y="6214"/>
                      <a:pt x="19138" y="6393"/>
                      <a:pt x="19155" y="6606"/>
                    </a:cubicBezTo>
                    <a:cubicBezTo>
                      <a:pt x="19188" y="6820"/>
                      <a:pt x="19420" y="6975"/>
                      <a:pt x="19719" y="6975"/>
                    </a:cubicBezTo>
                    <a:cubicBezTo>
                      <a:pt x="19752" y="6975"/>
                      <a:pt x="19785" y="6975"/>
                      <a:pt x="19818" y="6975"/>
                    </a:cubicBezTo>
                    <a:cubicBezTo>
                      <a:pt x="20299" y="6915"/>
                      <a:pt x="20299" y="6915"/>
                      <a:pt x="20299" y="6915"/>
                    </a:cubicBezTo>
                    <a:cubicBezTo>
                      <a:pt x="20382" y="7438"/>
                      <a:pt x="20382" y="7973"/>
                      <a:pt x="20299" y="8496"/>
                    </a:cubicBezTo>
                    <a:cubicBezTo>
                      <a:pt x="19818" y="8436"/>
                      <a:pt x="19818" y="8436"/>
                      <a:pt x="19818" y="8436"/>
                    </a:cubicBezTo>
                    <a:cubicBezTo>
                      <a:pt x="19619" y="8412"/>
                      <a:pt x="19404" y="8460"/>
                      <a:pt x="19271" y="8567"/>
                    </a:cubicBezTo>
                    <a:cubicBezTo>
                      <a:pt x="19138" y="8686"/>
                      <a:pt x="19089" y="8840"/>
                      <a:pt x="19171" y="8983"/>
                    </a:cubicBezTo>
                    <a:cubicBezTo>
                      <a:pt x="19238" y="9113"/>
                      <a:pt x="19420" y="9220"/>
                      <a:pt x="19619" y="9232"/>
                    </a:cubicBezTo>
                    <a:cubicBezTo>
                      <a:pt x="20100" y="9303"/>
                      <a:pt x="20100" y="9303"/>
                      <a:pt x="20100" y="9303"/>
                    </a:cubicBezTo>
                    <a:cubicBezTo>
                      <a:pt x="19917" y="9814"/>
                      <a:pt x="19669" y="10313"/>
                      <a:pt x="19337" y="10789"/>
                    </a:cubicBezTo>
                    <a:cubicBezTo>
                      <a:pt x="18923" y="10622"/>
                      <a:pt x="18923" y="10622"/>
                      <a:pt x="18923" y="10622"/>
                    </a:cubicBezTo>
                    <a:cubicBezTo>
                      <a:pt x="18740" y="10539"/>
                      <a:pt x="18525" y="10539"/>
                      <a:pt x="18359" y="10622"/>
                    </a:cubicBezTo>
                    <a:cubicBezTo>
                      <a:pt x="18177" y="10694"/>
                      <a:pt x="18061" y="10824"/>
                      <a:pt x="18061" y="10967"/>
                    </a:cubicBezTo>
                    <a:cubicBezTo>
                      <a:pt x="18061" y="11109"/>
                      <a:pt x="18177" y="11252"/>
                      <a:pt x="18359" y="11323"/>
                    </a:cubicBezTo>
                    <a:cubicBezTo>
                      <a:pt x="18774" y="11490"/>
                      <a:pt x="18774" y="11490"/>
                      <a:pt x="18774" y="11490"/>
                    </a:cubicBezTo>
                    <a:cubicBezTo>
                      <a:pt x="18144" y="12179"/>
                      <a:pt x="17331" y="12785"/>
                      <a:pt x="16403" y="13272"/>
                    </a:cubicBezTo>
                    <a:close/>
                  </a:path>
                </a:pathLst>
              </a:custGeom>
              <a:solidFill>
                <a:srgbClr val="FFFFFF"/>
              </a:solidFill>
              <a:ln w="12700" cap="flat">
                <a:noFill/>
                <a:miter lim="400000"/>
              </a:ln>
              <a:effectLst/>
            </p:spPr>
            <p:txBody>
              <a:bodyPr wrap="square" lIns="50800" tIns="50800" rIns="50800" bIns="50800" numCol="1" anchor="t">
                <a:noAutofit/>
              </a:bodyPr>
              <a:lstStyle/>
              <a:p>
                <a:pPr algn="l" defTabSz="1828800">
                  <a:defRPr sz="3600">
                    <a:solidFill>
                      <a:srgbClr val="05050F"/>
                    </a:solidFill>
                    <a:latin typeface="Nexa Bold"/>
                    <a:ea typeface="Nexa Bold"/>
                    <a:cs typeface="Nexa Bold"/>
                    <a:sym typeface="Nexa Bold"/>
                  </a:defRPr>
                </a:pPr>
              </a:p>
            </p:txBody>
          </p:sp>
          <p:sp>
            <p:nvSpPr>
              <p:cNvPr id="712" name="Freeform 410"/>
              <p:cNvSpPr/>
              <p:nvPr/>
            </p:nvSpPr>
            <p:spPr>
              <a:xfrm>
                <a:off x="346424" y="72176"/>
                <a:ext cx="170884" cy="207731"/>
              </a:xfrm>
              <a:custGeom>
                <a:avLst/>
                <a:gdLst/>
                <a:ahLst/>
                <a:cxnLst>
                  <a:cxn ang="0">
                    <a:pos x="wd2" y="hd2"/>
                  </a:cxn>
                  <a:cxn ang="5400000">
                    <a:pos x="wd2" y="hd2"/>
                  </a:cxn>
                  <a:cxn ang="10800000">
                    <a:pos x="wd2" y="hd2"/>
                  </a:cxn>
                  <a:cxn ang="16200000">
                    <a:pos x="wd2" y="hd2"/>
                  </a:cxn>
                </a:cxnLst>
                <a:rect l="0" t="0" r="r" b="b"/>
                <a:pathLst>
                  <a:path w="21394" h="21429" fill="norm" stroke="1" extrusionOk="0">
                    <a:moveTo>
                      <a:pt x="19797" y="16258"/>
                    </a:moveTo>
                    <a:cubicBezTo>
                      <a:pt x="8951" y="16258"/>
                      <a:pt x="8951" y="16258"/>
                      <a:pt x="8951" y="16258"/>
                    </a:cubicBezTo>
                    <a:cubicBezTo>
                      <a:pt x="8481" y="15213"/>
                      <a:pt x="7495" y="14400"/>
                      <a:pt x="6227" y="14013"/>
                    </a:cubicBezTo>
                    <a:cubicBezTo>
                      <a:pt x="6227" y="1316"/>
                      <a:pt x="6227" y="1316"/>
                      <a:pt x="6227" y="1316"/>
                    </a:cubicBezTo>
                    <a:cubicBezTo>
                      <a:pt x="6227" y="619"/>
                      <a:pt x="5523" y="0"/>
                      <a:pt x="4631" y="0"/>
                    </a:cubicBezTo>
                    <a:cubicBezTo>
                      <a:pt x="3738" y="0"/>
                      <a:pt x="3034" y="619"/>
                      <a:pt x="3034" y="1316"/>
                    </a:cubicBezTo>
                    <a:cubicBezTo>
                      <a:pt x="3034" y="14013"/>
                      <a:pt x="3034" y="14013"/>
                      <a:pt x="3034" y="14013"/>
                    </a:cubicBezTo>
                    <a:cubicBezTo>
                      <a:pt x="1015" y="14632"/>
                      <a:pt x="-206" y="16297"/>
                      <a:pt x="29" y="18039"/>
                    </a:cubicBezTo>
                    <a:cubicBezTo>
                      <a:pt x="264" y="19819"/>
                      <a:pt x="1954" y="21174"/>
                      <a:pt x="4067" y="21406"/>
                    </a:cubicBezTo>
                    <a:cubicBezTo>
                      <a:pt x="6227" y="21600"/>
                      <a:pt x="8246" y="20555"/>
                      <a:pt x="8951" y="18929"/>
                    </a:cubicBezTo>
                    <a:cubicBezTo>
                      <a:pt x="19797" y="18929"/>
                      <a:pt x="19797" y="18929"/>
                      <a:pt x="19797" y="18929"/>
                    </a:cubicBezTo>
                    <a:cubicBezTo>
                      <a:pt x="20690" y="18929"/>
                      <a:pt x="21394" y="18310"/>
                      <a:pt x="21394" y="17574"/>
                    </a:cubicBezTo>
                    <a:cubicBezTo>
                      <a:pt x="21394" y="16877"/>
                      <a:pt x="20690" y="16258"/>
                      <a:pt x="19797" y="16258"/>
                    </a:cubicBezTo>
                    <a:close/>
                    <a:moveTo>
                      <a:pt x="4631" y="18774"/>
                    </a:moveTo>
                    <a:cubicBezTo>
                      <a:pt x="3832" y="18774"/>
                      <a:pt x="3222" y="18232"/>
                      <a:pt x="3222" y="17613"/>
                    </a:cubicBezTo>
                    <a:cubicBezTo>
                      <a:pt x="3222" y="16955"/>
                      <a:pt x="3832" y="16413"/>
                      <a:pt x="4631" y="16413"/>
                    </a:cubicBezTo>
                    <a:cubicBezTo>
                      <a:pt x="5429" y="16413"/>
                      <a:pt x="6086" y="16955"/>
                      <a:pt x="6086" y="17574"/>
                    </a:cubicBezTo>
                    <a:cubicBezTo>
                      <a:pt x="6086" y="18232"/>
                      <a:pt x="5429" y="18774"/>
                      <a:pt x="4631" y="18774"/>
                    </a:cubicBezTo>
                    <a:close/>
                  </a:path>
                </a:pathLst>
              </a:custGeom>
              <a:solidFill>
                <a:srgbClr val="FFFFFF"/>
              </a:solidFill>
              <a:ln w="12700" cap="flat">
                <a:noFill/>
                <a:miter lim="400000"/>
              </a:ln>
              <a:effectLst/>
            </p:spPr>
            <p:txBody>
              <a:bodyPr wrap="square" lIns="50800" tIns="50800" rIns="50800" bIns="50800" numCol="1" anchor="t">
                <a:noAutofit/>
              </a:bodyPr>
              <a:lstStyle/>
              <a:p>
                <a:pPr algn="l" defTabSz="1828800">
                  <a:defRPr sz="3600">
                    <a:solidFill>
                      <a:srgbClr val="05050F"/>
                    </a:solidFill>
                    <a:latin typeface="Nexa Bold"/>
                    <a:ea typeface="Nexa Bold"/>
                    <a:cs typeface="Nexa Bold"/>
                    <a:sym typeface="Nexa Bold"/>
                  </a:defRPr>
                </a:pPr>
              </a:p>
            </p:txBody>
          </p:sp>
        </p:grpSp>
        <p:sp>
          <p:nvSpPr>
            <p:cNvPr id="714" name="Circle"/>
            <p:cNvSpPr/>
            <p:nvPr/>
          </p:nvSpPr>
          <p:spPr>
            <a:xfrm>
              <a:off x="426012" y="716748"/>
              <a:ext cx="4163359" cy="4169667"/>
            </a:xfrm>
            <a:prstGeom prst="ellipse">
              <a:avLst/>
            </a:prstGeom>
            <a:solidFill>
              <a:srgbClr val="EFEFF5"/>
            </a:solidFill>
            <a:ln w="12700" cap="flat">
              <a:noFill/>
              <a:miter lim="400000"/>
            </a:ln>
            <a:effectLst/>
          </p:spPr>
          <p:txBody>
            <a:bodyPr wrap="square" lIns="50800" tIns="50800" rIns="50800" bIns="50800" numCol="1" anchor="t">
              <a:noAutofit/>
            </a:bodyPr>
            <a:lstStyle/>
            <a:p>
              <a:pPr defTabSz="1828800">
                <a:lnSpc>
                  <a:spcPct val="110000"/>
                </a:lnSpc>
                <a:spcBef>
                  <a:spcPts val="2400"/>
                </a:spcBef>
                <a:defRPr sz="3600">
                  <a:solidFill>
                    <a:srgbClr val="FFFFFF"/>
                  </a:solidFill>
                  <a:latin typeface="Nexa Bold"/>
                  <a:ea typeface="Nexa Bold"/>
                  <a:cs typeface="Nexa Bold"/>
                  <a:sym typeface="Nexa Bold"/>
                </a:defRPr>
              </a:pPr>
            </a:p>
          </p:txBody>
        </p:sp>
        <p:sp>
          <p:nvSpPr>
            <p:cNvPr id="715" name="Circle"/>
            <p:cNvSpPr/>
            <p:nvPr/>
          </p:nvSpPr>
          <p:spPr>
            <a:xfrm>
              <a:off x="5441302" y="716748"/>
              <a:ext cx="4163359" cy="4169667"/>
            </a:xfrm>
            <a:prstGeom prst="ellipse">
              <a:avLst/>
            </a:prstGeom>
            <a:solidFill>
              <a:srgbClr val="EFEFF5"/>
            </a:solidFill>
            <a:ln w="12700" cap="flat">
              <a:noFill/>
              <a:miter lim="400000"/>
            </a:ln>
            <a:effectLst/>
          </p:spPr>
          <p:txBody>
            <a:bodyPr wrap="square" lIns="50800" tIns="50800" rIns="50800" bIns="50800" numCol="1" anchor="t">
              <a:noAutofit/>
            </a:bodyPr>
            <a:lstStyle/>
            <a:p>
              <a:pPr defTabSz="1828800">
                <a:lnSpc>
                  <a:spcPct val="110000"/>
                </a:lnSpc>
                <a:spcBef>
                  <a:spcPts val="2400"/>
                </a:spcBef>
                <a:defRPr sz="3600">
                  <a:solidFill>
                    <a:srgbClr val="FFFFFF"/>
                  </a:solidFill>
                  <a:latin typeface="Nexa Bold"/>
                  <a:ea typeface="Nexa Bold"/>
                  <a:cs typeface="Nexa Bold"/>
                  <a:sym typeface="Nexa Bold"/>
                </a:defRPr>
              </a:pPr>
            </a:p>
          </p:txBody>
        </p:sp>
        <p:sp>
          <p:nvSpPr>
            <p:cNvPr id="716" name="HOOK"/>
            <p:cNvSpPr txBox="1"/>
            <p:nvPr/>
          </p:nvSpPr>
          <p:spPr>
            <a:xfrm>
              <a:off x="1648260" y="3673366"/>
              <a:ext cx="1718785" cy="596901"/>
            </a:xfrm>
            <a:prstGeom prst="rect">
              <a:avLst/>
            </a:prstGeom>
            <a:solidFill>
              <a:srgbClr val="008AAB"/>
            </a:solid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defTabSz="1219200">
                <a:lnSpc>
                  <a:spcPct val="110000"/>
                </a:lnSpc>
                <a:spcBef>
                  <a:spcPts val="1600"/>
                </a:spcBef>
                <a:defRPr sz="4100">
                  <a:solidFill>
                    <a:srgbClr val="FFFFFF"/>
                  </a:solidFill>
                  <a:latin typeface="Franklin Gothic Medium"/>
                  <a:ea typeface="Franklin Gothic Medium"/>
                  <a:cs typeface="Franklin Gothic Medium"/>
                  <a:sym typeface="Franklin Gothic Medium"/>
                </a:defRPr>
              </a:lvl1pPr>
            </a:lstStyle>
            <a:p>
              <a:pPr/>
              <a:r>
                <a:t>HOOK</a:t>
              </a:r>
            </a:p>
          </p:txBody>
        </p:sp>
        <p:sp>
          <p:nvSpPr>
            <p:cNvPr id="717" name="Google Shape;5787;p83"/>
            <p:cNvSpPr/>
            <p:nvPr/>
          </p:nvSpPr>
          <p:spPr>
            <a:xfrm>
              <a:off x="1585182" y="1404846"/>
              <a:ext cx="1844888" cy="1845038"/>
            </a:xfrm>
            <a:custGeom>
              <a:avLst/>
              <a:gdLst/>
              <a:ahLst/>
              <a:cxnLst>
                <a:cxn ang="0">
                  <a:pos x="wd2" y="hd2"/>
                </a:cxn>
                <a:cxn ang="5400000">
                  <a:pos x="wd2" y="hd2"/>
                </a:cxn>
                <a:cxn ang="10800000">
                  <a:pos x="wd2" y="hd2"/>
                </a:cxn>
                <a:cxn ang="16200000">
                  <a:pos x="wd2" y="hd2"/>
                </a:cxn>
              </a:cxnLst>
              <a:rect l="0" t="0" r="r" b="b"/>
              <a:pathLst>
                <a:path w="21317" h="21600" fill="norm" stroke="1" extrusionOk="0">
                  <a:moveTo>
                    <a:pt x="21037" y="9882"/>
                  </a:moveTo>
                  <a:cubicBezTo>
                    <a:pt x="20475" y="9121"/>
                    <a:pt x="19287" y="9058"/>
                    <a:pt x="18036" y="9691"/>
                  </a:cubicBezTo>
                  <a:cubicBezTo>
                    <a:pt x="16692" y="8836"/>
                    <a:pt x="14848" y="8361"/>
                    <a:pt x="12879" y="8361"/>
                  </a:cubicBezTo>
                  <a:cubicBezTo>
                    <a:pt x="8846" y="8361"/>
                    <a:pt x="5689" y="10293"/>
                    <a:pt x="5689" y="12795"/>
                  </a:cubicBezTo>
                  <a:cubicBezTo>
                    <a:pt x="5689" y="15297"/>
                    <a:pt x="8846" y="17229"/>
                    <a:pt x="12879" y="17229"/>
                  </a:cubicBezTo>
                  <a:cubicBezTo>
                    <a:pt x="14848" y="17229"/>
                    <a:pt x="16692" y="16754"/>
                    <a:pt x="18036" y="15899"/>
                  </a:cubicBezTo>
                  <a:cubicBezTo>
                    <a:pt x="19287" y="16533"/>
                    <a:pt x="20475" y="16469"/>
                    <a:pt x="21037" y="15709"/>
                  </a:cubicBezTo>
                  <a:cubicBezTo>
                    <a:pt x="21600" y="14949"/>
                    <a:pt x="21287" y="13777"/>
                    <a:pt x="20350" y="12795"/>
                  </a:cubicBezTo>
                  <a:cubicBezTo>
                    <a:pt x="21287" y="11813"/>
                    <a:pt x="21569" y="10642"/>
                    <a:pt x="21037" y="9882"/>
                  </a:cubicBezTo>
                  <a:close/>
                  <a:moveTo>
                    <a:pt x="6721" y="12827"/>
                  </a:moveTo>
                  <a:cubicBezTo>
                    <a:pt x="6721" y="11402"/>
                    <a:pt x="8471" y="10135"/>
                    <a:pt x="10816" y="9691"/>
                  </a:cubicBezTo>
                  <a:cubicBezTo>
                    <a:pt x="11316" y="10167"/>
                    <a:pt x="12660" y="11687"/>
                    <a:pt x="12566" y="13365"/>
                  </a:cubicBezTo>
                  <a:cubicBezTo>
                    <a:pt x="12504" y="14347"/>
                    <a:pt x="11910" y="15234"/>
                    <a:pt x="10847" y="16026"/>
                  </a:cubicBezTo>
                  <a:cubicBezTo>
                    <a:pt x="8502" y="15519"/>
                    <a:pt x="6721" y="14252"/>
                    <a:pt x="6721" y="12827"/>
                  </a:cubicBezTo>
                  <a:close/>
                  <a:moveTo>
                    <a:pt x="19224" y="13239"/>
                  </a:moveTo>
                  <a:cubicBezTo>
                    <a:pt x="20068" y="13967"/>
                    <a:pt x="20381" y="14791"/>
                    <a:pt x="20162" y="15107"/>
                  </a:cubicBezTo>
                  <a:cubicBezTo>
                    <a:pt x="19943" y="15392"/>
                    <a:pt x="19131" y="15361"/>
                    <a:pt x="18255" y="14854"/>
                  </a:cubicBezTo>
                  <a:cubicBezTo>
                    <a:pt x="18068" y="14759"/>
                    <a:pt x="17849" y="14759"/>
                    <a:pt x="17693" y="14886"/>
                  </a:cubicBezTo>
                  <a:cubicBezTo>
                    <a:pt x="16505" y="15709"/>
                    <a:pt x="14754" y="16184"/>
                    <a:pt x="12879" y="16184"/>
                  </a:cubicBezTo>
                  <a:cubicBezTo>
                    <a:pt x="12691" y="16184"/>
                    <a:pt x="12504" y="16184"/>
                    <a:pt x="12347" y="16184"/>
                  </a:cubicBezTo>
                  <a:cubicBezTo>
                    <a:pt x="13160" y="15361"/>
                    <a:pt x="13629" y="14442"/>
                    <a:pt x="13660" y="13429"/>
                  </a:cubicBezTo>
                  <a:cubicBezTo>
                    <a:pt x="13754" y="11813"/>
                    <a:pt x="12847" y="10388"/>
                    <a:pt x="12129" y="9533"/>
                  </a:cubicBezTo>
                  <a:cubicBezTo>
                    <a:pt x="12379" y="9501"/>
                    <a:pt x="12629" y="9501"/>
                    <a:pt x="12879" y="9501"/>
                  </a:cubicBezTo>
                  <a:cubicBezTo>
                    <a:pt x="14754" y="9501"/>
                    <a:pt x="16536" y="9977"/>
                    <a:pt x="17693" y="10800"/>
                  </a:cubicBezTo>
                  <a:cubicBezTo>
                    <a:pt x="17849" y="10927"/>
                    <a:pt x="18099" y="10927"/>
                    <a:pt x="18255" y="10832"/>
                  </a:cubicBezTo>
                  <a:cubicBezTo>
                    <a:pt x="19131" y="10293"/>
                    <a:pt x="19943" y="10262"/>
                    <a:pt x="20162" y="10578"/>
                  </a:cubicBezTo>
                  <a:cubicBezTo>
                    <a:pt x="20381" y="10895"/>
                    <a:pt x="20068" y="11750"/>
                    <a:pt x="19224" y="12447"/>
                  </a:cubicBezTo>
                  <a:cubicBezTo>
                    <a:pt x="19099" y="12542"/>
                    <a:pt x="19037" y="12700"/>
                    <a:pt x="19037" y="12859"/>
                  </a:cubicBezTo>
                  <a:cubicBezTo>
                    <a:pt x="19037" y="12985"/>
                    <a:pt x="19099" y="13144"/>
                    <a:pt x="19224" y="13239"/>
                  </a:cubicBezTo>
                  <a:close/>
                  <a:moveTo>
                    <a:pt x="10128" y="11877"/>
                  </a:moveTo>
                  <a:cubicBezTo>
                    <a:pt x="10128" y="12289"/>
                    <a:pt x="9784" y="12637"/>
                    <a:pt x="9378" y="12637"/>
                  </a:cubicBezTo>
                  <a:cubicBezTo>
                    <a:pt x="8971" y="12637"/>
                    <a:pt x="8627" y="12289"/>
                    <a:pt x="8627" y="11877"/>
                  </a:cubicBezTo>
                  <a:cubicBezTo>
                    <a:pt x="8627" y="11465"/>
                    <a:pt x="8971" y="11117"/>
                    <a:pt x="9378" y="11117"/>
                  </a:cubicBezTo>
                  <a:cubicBezTo>
                    <a:pt x="9784" y="11117"/>
                    <a:pt x="10128" y="11465"/>
                    <a:pt x="10128" y="11877"/>
                  </a:cubicBezTo>
                  <a:close/>
                  <a:moveTo>
                    <a:pt x="5814" y="18465"/>
                  </a:moveTo>
                  <a:cubicBezTo>
                    <a:pt x="5908" y="18750"/>
                    <a:pt x="5783" y="19066"/>
                    <a:pt x="5502" y="19161"/>
                  </a:cubicBezTo>
                  <a:lnTo>
                    <a:pt x="5283" y="19256"/>
                  </a:lnTo>
                  <a:cubicBezTo>
                    <a:pt x="5095" y="20587"/>
                    <a:pt x="4001" y="21600"/>
                    <a:pt x="2657" y="21600"/>
                  </a:cubicBezTo>
                  <a:cubicBezTo>
                    <a:pt x="1188" y="21600"/>
                    <a:pt x="0" y="20396"/>
                    <a:pt x="0" y="18908"/>
                  </a:cubicBezTo>
                  <a:lnTo>
                    <a:pt x="0" y="538"/>
                  </a:lnTo>
                  <a:cubicBezTo>
                    <a:pt x="0" y="253"/>
                    <a:pt x="250" y="0"/>
                    <a:pt x="531" y="0"/>
                  </a:cubicBezTo>
                  <a:cubicBezTo>
                    <a:pt x="813" y="0"/>
                    <a:pt x="1063" y="253"/>
                    <a:pt x="1063" y="538"/>
                  </a:cubicBezTo>
                  <a:lnTo>
                    <a:pt x="1063" y="18908"/>
                  </a:lnTo>
                  <a:cubicBezTo>
                    <a:pt x="1063" y="19795"/>
                    <a:pt x="1782" y="20523"/>
                    <a:pt x="2657" y="20523"/>
                  </a:cubicBezTo>
                  <a:cubicBezTo>
                    <a:pt x="3251" y="20523"/>
                    <a:pt x="3751" y="20206"/>
                    <a:pt x="4032" y="19731"/>
                  </a:cubicBezTo>
                  <a:lnTo>
                    <a:pt x="3439" y="19953"/>
                  </a:lnTo>
                  <a:cubicBezTo>
                    <a:pt x="3376" y="19985"/>
                    <a:pt x="3313" y="19985"/>
                    <a:pt x="3251" y="19985"/>
                  </a:cubicBezTo>
                  <a:cubicBezTo>
                    <a:pt x="3032" y="19985"/>
                    <a:pt x="2845" y="19858"/>
                    <a:pt x="2751" y="19636"/>
                  </a:cubicBezTo>
                  <a:cubicBezTo>
                    <a:pt x="2657" y="19351"/>
                    <a:pt x="2782" y="19035"/>
                    <a:pt x="3063" y="18940"/>
                  </a:cubicBezTo>
                  <a:lnTo>
                    <a:pt x="5126" y="18179"/>
                  </a:lnTo>
                  <a:cubicBezTo>
                    <a:pt x="5408" y="18053"/>
                    <a:pt x="5720" y="18211"/>
                    <a:pt x="5814" y="18465"/>
                  </a:cubicBezTo>
                  <a:close/>
                  <a:moveTo>
                    <a:pt x="8346" y="4687"/>
                  </a:moveTo>
                  <a:cubicBezTo>
                    <a:pt x="9628" y="4687"/>
                    <a:pt x="10659" y="3642"/>
                    <a:pt x="10659" y="2344"/>
                  </a:cubicBezTo>
                  <a:cubicBezTo>
                    <a:pt x="10659" y="1045"/>
                    <a:pt x="9628" y="0"/>
                    <a:pt x="8346" y="0"/>
                  </a:cubicBezTo>
                  <a:cubicBezTo>
                    <a:pt x="7065" y="0"/>
                    <a:pt x="6033" y="1045"/>
                    <a:pt x="6033" y="2344"/>
                  </a:cubicBezTo>
                  <a:cubicBezTo>
                    <a:pt x="6033" y="3642"/>
                    <a:pt x="7065" y="4687"/>
                    <a:pt x="8346" y="4687"/>
                  </a:cubicBezTo>
                  <a:close/>
                  <a:moveTo>
                    <a:pt x="8346" y="1077"/>
                  </a:moveTo>
                  <a:cubicBezTo>
                    <a:pt x="9034" y="1077"/>
                    <a:pt x="9597" y="1647"/>
                    <a:pt x="9597" y="2344"/>
                  </a:cubicBezTo>
                  <a:cubicBezTo>
                    <a:pt x="9597" y="3040"/>
                    <a:pt x="9034" y="3611"/>
                    <a:pt x="8346" y="3611"/>
                  </a:cubicBezTo>
                  <a:cubicBezTo>
                    <a:pt x="7658" y="3611"/>
                    <a:pt x="7096" y="3040"/>
                    <a:pt x="7096" y="2344"/>
                  </a:cubicBezTo>
                  <a:cubicBezTo>
                    <a:pt x="7096" y="1647"/>
                    <a:pt x="7658" y="1077"/>
                    <a:pt x="8346" y="1077"/>
                  </a:cubicBezTo>
                  <a:close/>
                  <a:moveTo>
                    <a:pt x="3720" y="6049"/>
                  </a:moveTo>
                  <a:cubicBezTo>
                    <a:pt x="4751" y="6049"/>
                    <a:pt x="5595" y="5194"/>
                    <a:pt x="5595" y="4149"/>
                  </a:cubicBezTo>
                  <a:cubicBezTo>
                    <a:pt x="5595" y="3104"/>
                    <a:pt x="4751" y="2249"/>
                    <a:pt x="3720" y="2249"/>
                  </a:cubicBezTo>
                  <a:cubicBezTo>
                    <a:pt x="2688" y="2249"/>
                    <a:pt x="1844" y="3104"/>
                    <a:pt x="1844" y="4149"/>
                  </a:cubicBezTo>
                  <a:cubicBezTo>
                    <a:pt x="1844" y="5194"/>
                    <a:pt x="2688" y="6049"/>
                    <a:pt x="3720" y="6049"/>
                  </a:cubicBezTo>
                  <a:close/>
                  <a:moveTo>
                    <a:pt x="3720" y="3326"/>
                  </a:moveTo>
                  <a:cubicBezTo>
                    <a:pt x="4157" y="3326"/>
                    <a:pt x="4533" y="3674"/>
                    <a:pt x="4533" y="4149"/>
                  </a:cubicBezTo>
                  <a:cubicBezTo>
                    <a:pt x="4533" y="4624"/>
                    <a:pt x="4189" y="4972"/>
                    <a:pt x="3720" y="4972"/>
                  </a:cubicBezTo>
                  <a:cubicBezTo>
                    <a:pt x="3282" y="4972"/>
                    <a:pt x="2907" y="4624"/>
                    <a:pt x="2907" y="4149"/>
                  </a:cubicBezTo>
                  <a:cubicBezTo>
                    <a:pt x="2907" y="3674"/>
                    <a:pt x="3282" y="3326"/>
                    <a:pt x="3720" y="3326"/>
                  </a:cubicBezTo>
                  <a:close/>
                  <a:moveTo>
                    <a:pt x="3470" y="8425"/>
                  </a:moveTo>
                  <a:cubicBezTo>
                    <a:pt x="3470" y="9311"/>
                    <a:pt x="4189" y="10040"/>
                    <a:pt x="5064" y="10040"/>
                  </a:cubicBezTo>
                  <a:cubicBezTo>
                    <a:pt x="5939" y="10040"/>
                    <a:pt x="6658" y="9311"/>
                    <a:pt x="6658" y="8425"/>
                  </a:cubicBezTo>
                  <a:cubicBezTo>
                    <a:pt x="6658" y="7538"/>
                    <a:pt x="5939" y="6809"/>
                    <a:pt x="5064" y="6809"/>
                  </a:cubicBezTo>
                  <a:cubicBezTo>
                    <a:pt x="4189" y="6809"/>
                    <a:pt x="3470" y="7538"/>
                    <a:pt x="3470" y="8425"/>
                  </a:cubicBezTo>
                  <a:close/>
                  <a:moveTo>
                    <a:pt x="5595" y="8425"/>
                  </a:moveTo>
                  <a:cubicBezTo>
                    <a:pt x="5595" y="8710"/>
                    <a:pt x="5345" y="8963"/>
                    <a:pt x="5064" y="8963"/>
                  </a:cubicBezTo>
                  <a:cubicBezTo>
                    <a:pt x="4783" y="8963"/>
                    <a:pt x="4533" y="8710"/>
                    <a:pt x="4533" y="8425"/>
                  </a:cubicBezTo>
                  <a:cubicBezTo>
                    <a:pt x="4533" y="8140"/>
                    <a:pt x="4783" y="7886"/>
                    <a:pt x="5064" y="7886"/>
                  </a:cubicBezTo>
                  <a:cubicBezTo>
                    <a:pt x="5345" y="7886"/>
                    <a:pt x="5595" y="8140"/>
                    <a:pt x="5595" y="8425"/>
                  </a:cubicBezTo>
                  <a:close/>
                </a:path>
              </a:pathLst>
            </a:custGeom>
            <a:solidFill>
              <a:srgbClr val="008AAB"/>
            </a:solidFill>
            <a:ln w="12700" cap="flat">
              <a:noFill/>
              <a:miter lim="400000"/>
            </a:ln>
            <a:effectLst/>
          </p:spPr>
          <p:txBody>
            <a:bodyPr wrap="square" lIns="50800" tIns="50800" rIns="50800" bIns="50800" numCol="1" anchor="ctr">
              <a:noAutofit/>
            </a:bodyPr>
            <a:lstStyle/>
            <a:p>
              <a:pPr algn="l" defTabSz="1219200">
                <a:defRPr sz="1000">
                  <a:solidFill>
                    <a:srgbClr val="000000"/>
                  </a:solidFill>
                  <a:latin typeface="Calibri"/>
                  <a:ea typeface="Calibri"/>
                  <a:cs typeface="Calibri"/>
                  <a:sym typeface="Calibri"/>
                </a:defRPr>
              </a:pPr>
            </a:p>
          </p:txBody>
        </p:sp>
        <p:grpSp>
          <p:nvGrpSpPr>
            <p:cNvPr id="720" name="Group"/>
            <p:cNvGrpSpPr/>
            <p:nvPr/>
          </p:nvGrpSpPr>
          <p:grpSpPr>
            <a:xfrm>
              <a:off x="6658306" y="1330235"/>
              <a:ext cx="1718786" cy="2942693"/>
              <a:chOff x="0" y="0"/>
              <a:chExt cx="1718785" cy="2942691"/>
            </a:xfrm>
          </p:grpSpPr>
          <p:sp>
            <p:nvSpPr>
              <p:cNvPr id="718" name="Google Shape;5234;p74"/>
              <p:cNvSpPr/>
              <p:nvPr/>
            </p:nvSpPr>
            <p:spPr>
              <a:xfrm>
                <a:off x="123514" y="-1"/>
                <a:ext cx="1471749" cy="1845017"/>
              </a:xfrm>
              <a:custGeom>
                <a:avLst/>
                <a:gdLst/>
                <a:ahLst/>
                <a:cxnLst>
                  <a:cxn ang="0">
                    <a:pos x="wd2" y="hd2"/>
                  </a:cxn>
                  <a:cxn ang="5400000">
                    <a:pos x="wd2" y="hd2"/>
                  </a:cxn>
                  <a:cxn ang="10800000">
                    <a:pos x="wd2" y="hd2"/>
                  </a:cxn>
                  <a:cxn ang="16200000">
                    <a:pos x="wd2" y="hd2"/>
                  </a:cxn>
                </a:cxnLst>
                <a:rect l="0" t="0" r="r" b="b"/>
                <a:pathLst>
                  <a:path w="21549" h="21583" fill="norm" stroke="1" extrusionOk="0">
                    <a:moveTo>
                      <a:pt x="20906" y="0"/>
                    </a:moveTo>
                    <a:lnTo>
                      <a:pt x="665" y="0"/>
                    </a:lnTo>
                    <a:cubicBezTo>
                      <a:pt x="289" y="0"/>
                      <a:pt x="0" y="231"/>
                      <a:pt x="0" y="531"/>
                    </a:cubicBezTo>
                    <a:lnTo>
                      <a:pt x="0" y="19405"/>
                    </a:lnTo>
                    <a:cubicBezTo>
                      <a:pt x="0" y="19706"/>
                      <a:pt x="289" y="19937"/>
                      <a:pt x="665" y="19937"/>
                    </a:cubicBezTo>
                    <a:lnTo>
                      <a:pt x="13475" y="19937"/>
                    </a:lnTo>
                    <a:lnTo>
                      <a:pt x="13475" y="21022"/>
                    </a:lnTo>
                    <a:cubicBezTo>
                      <a:pt x="13475" y="21184"/>
                      <a:pt x="13561" y="21323"/>
                      <a:pt x="13706" y="21438"/>
                    </a:cubicBezTo>
                    <a:cubicBezTo>
                      <a:pt x="13822" y="21531"/>
                      <a:pt x="13995" y="21577"/>
                      <a:pt x="14140" y="21577"/>
                    </a:cubicBezTo>
                    <a:cubicBezTo>
                      <a:pt x="14169" y="21577"/>
                      <a:pt x="14198" y="21577"/>
                      <a:pt x="14227" y="21577"/>
                    </a:cubicBezTo>
                    <a:lnTo>
                      <a:pt x="16164" y="21369"/>
                    </a:lnTo>
                    <a:lnTo>
                      <a:pt x="18101" y="21577"/>
                    </a:lnTo>
                    <a:cubicBezTo>
                      <a:pt x="18304" y="21600"/>
                      <a:pt x="18477" y="21554"/>
                      <a:pt x="18622" y="21438"/>
                    </a:cubicBezTo>
                    <a:cubicBezTo>
                      <a:pt x="18766" y="21346"/>
                      <a:pt x="18853" y="21184"/>
                      <a:pt x="18853" y="21022"/>
                    </a:cubicBezTo>
                    <a:lnTo>
                      <a:pt x="18853" y="19937"/>
                    </a:lnTo>
                    <a:lnTo>
                      <a:pt x="20877" y="19937"/>
                    </a:lnTo>
                    <a:cubicBezTo>
                      <a:pt x="21253" y="19937"/>
                      <a:pt x="21542" y="19706"/>
                      <a:pt x="21542" y="19405"/>
                    </a:cubicBezTo>
                    <a:lnTo>
                      <a:pt x="21542" y="531"/>
                    </a:lnTo>
                    <a:cubicBezTo>
                      <a:pt x="21600" y="254"/>
                      <a:pt x="21282" y="0"/>
                      <a:pt x="20906" y="0"/>
                    </a:cubicBezTo>
                    <a:close/>
                    <a:moveTo>
                      <a:pt x="1359" y="1086"/>
                    </a:moveTo>
                    <a:lnTo>
                      <a:pt x="4742" y="1086"/>
                    </a:lnTo>
                    <a:lnTo>
                      <a:pt x="4742" y="18874"/>
                    </a:lnTo>
                    <a:lnTo>
                      <a:pt x="1359" y="18874"/>
                    </a:lnTo>
                    <a:lnTo>
                      <a:pt x="1359" y="1086"/>
                    </a:lnTo>
                    <a:close/>
                    <a:moveTo>
                      <a:pt x="17552" y="20422"/>
                    </a:moveTo>
                    <a:lnTo>
                      <a:pt x="16280" y="20283"/>
                    </a:lnTo>
                    <a:cubicBezTo>
                      <a:pt x="16222" y="20283"/>
                      <a:pt x="16164" y="20283"/>
                      <a:pt x="16106" y="20283"/>
                    </a:cubicBezTo>
                    <a:lnTo>
                      <a:pt x="14834" y="20422"/>
                    </a:lnTo>
                    <a:lnTo>
                      <a:pt x="14834" y="19960"/>
                    </a:lnTo>
                    <a:lnTo>
                      <a:pt x="17523" y="19960"/>
                    </a:lnTo>
                    <a:lnTo>
                      <a:pt x="17523" y="20422"/>
                    </a:lnTo>
                    <a:close/>
                    <a:moveTo>
                      <a:pt x="20241" y="18874"/>
                    </a:moveTo>
                    <a:lnTo>
                      <a:pt x="6072" y="18874"/>
                    </a:lnTo>
                    <a:lnTo>
                      <a:pt x="6072" y="1086"/>
                    </a:lnTo>
                    <a:lnTo>
                      <a:pt x="20241" y="1086"/>
                    </a:lnTo>
                    <a:lnTo>
                      <a:pt x="20241" y="18874"/>
                    </a:lnTo>
                    <a:close/>
                    <a:moveTo>
                      <a:pt x="8761" y="8363"/>
                    </a:moveTo>
                    <a:cubicBezTo>
                      <a:pt x="8761" y="8062"/>
                      <a:pt x="9051" y="7831"/>
                      <a:pt x="9426" y="7831"/>
                    </a:cubicBezTo>
                    <a:lnTo>
                      <a:pt x="12116" y="7831"/>
                    </a:lnTo>
                    <a:lnTo>
                      <a:pt x="12116" y="5406"/>
                    </a:lnTo>
                    <a:cubicBezTo>
                      <a:pt x="12116" y="5105"/>
                      <a:pt x="12405" y="4874"/>
                      <a:pt x="12781" y="4874"/>
                    </a:cubicBezTo>
                    <a:cubicBezTo>
                      <a:pt x="13157" y="4874"/>
                      <a:pt x="13446" y="5105"/>
                      <a:pt x="13446" y="5406"/>
                    </a:cubicBezTo>
                    <a:lnTo>
                      <a:pt x="13446" y="7831"/>
                    </a:lnTo>
                    <a:lnTo>
                      <a:pt x="16135" y="7831"/>
                    </a:lnTo>
                    <a:cubicBezTo>
                      <a:pt x="16511" y="7831"/>
                      <a:pt x="16800" y="8062"/>
                      <a:pt x="16800" y="8363"/>
                    </a:cubicBezTo>
                    <a:cubicBezTo>
                      <a:pt x="16800" y="8663"/>
                      <a:pt x="16511" y="8894"/>
                      <a:pt x="16135" y="8894"/>
                    </a:cubicBezTo>
                    <a:lnTo>
                      <a:pt x="13446" y="8894"/>
                    </a:lnTo>
                    <a:lnTo>
                      <a:pt x="13446" y="14554"/>
                    </a:lnTo>
                    <a:cubicBezTo>
                      <a:pt x="13446" y="14854"/>
                      <a:pt x="13157" y="15085"/>
                      <a:pt x="12781" y="15085"/>
                    </a:cubicBezTo>
                    <a:cubicBezTo>
                      <a:pt x="12405" y="15085"/>
                      <a:pt x="12116" y="14854"/>
                      <a:pt x="12116" y="14554"/>
                    </a:cubicBezTo>
                    <a:lnTo>
                      <a:pt x="12116" y="8894"/>
                    </a:lnTo>
                    <a:lnTo>
                      <a:pt x="9426" y="8894"/>
                    </a:lnTo>
                    <a:cubicBezTo>
                      <a:pt x="9080" y="8917"/>
                      <a:pt x="8761" y="8663"/>
                      <a:pt x="8761" y="8363"/>
                    </a:cubicBezTo>
                    <a:close/>
                  </a:path>
                </a:pathLst>
              </a:custGeom>
              <a:solidFill>
                <a:srgbClr val="00AF42"/>
              </a:solidFill>
              <a:ln w="12700" cap="flat">
                <a:noFill/>
                <a:miter lim="400000"/>
              </a:ln>
              <a:effectLst/>
            </p:spPr>
            <p:txBody>
              <a:bodyPr wrap="square" lIns="50800" tIns="50800" rIns="50800" bIns="50800" numCol="1" anchor="ctr">
                <a:noAutofit/>
              </a:bodyPr>
              <a:lstStyle/>
              <a:p>
                <a:pPr algn="l" defTabSz="1219200">
                  <a:defRPr sz="1000">
                    <a:solidFill>
                      <a:srgbClr val="000000"/>
                    </a:solidFill>
                    <a:latin typeface="Calibri"/>
                    <a:ea typeface="Calibri"/>
                    <a:cs typeface="Calibri"/>
                    <a:sym typeface="Calibri"/>
                  </a:defRPr>
                </a:pPr>
              </a:p>
            </p:txBody>
          </p:sp>
          <p:sp>
            <p:nvSpPr>
              <p:cNvPr id="719" name="BOOK"/>
              <p:cNvSpPr txBox="1"/>
              <p:nvPr/>
            </p:nvSpPr>
            <p:spPr>
              <a:xfrm>
                <a:off x="0" y="2345791"/>
                <a:ext cx="1718786" cy="596901"/>
              </a:xfrm>
              <a:prstGeom prst="rect">
                <a:avLst/>
              </a:prstGeom>
              <a:solidFill>
                <a:srgbClr val="00AF42"/>
              </a:solid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defTabSz="1219200">
                  <a:lnSpc>
                    <a:spcPct val="110000"/>
                  </a:lnSpc>
                  <a:spcBef>
                    <a:spcPts val="1600"/>
                  </a:spcBef>
                  <a:defRPr sz="4100">
                    <a:solidFill>
                      <a:srgbClr val="FFFFFF"/>
                    </a:solidFill>
                    <a:latin typeface="Franklin Gothic Medium"/>
                    <a:ea typeface="Franklin Gothic Medium"/>
                    <a:cs typeface="Franklin Gothic Medium"/>
                    <a:sym typeface="Franklin Gothic Medium"/>
                  </a:defRPr>
                </a:lvl1pPr>
              </a:lstStyle>
              <a:p>
                <a:pPr/>
                <a:r>
                  <a:t>BOOK</a:t>
                </a:r>
              </a:p>
            </p:txBody>
          </p:sp>
        </p:grpSp>
        <p:sp>
          <p:nvSpPr>
            <p:cNvPr id="721" name="Circle"/>
            <p:cNvSpPr/>
            <p:nvPr/>
          </p:nvSpPr>
          <p:spPr>
            <a:xfrm>
              <a:off x="10456688" y="716748"/>
              <a:ext cx="4163358" cy="4169667"/>
            </a:xfrm>
            <a:prstGeom prst="ellipse">
              <a:avLst/>
            </a:prstGeom>
            <a:solidFill>
              <a:srgbClr val="EFEFF5"/>
            </a:solidFill>
            <a:ln w="12700" cap="flat">
              <a:noFill/>
              <a:miter lim="400000"/>
            </a:ln>
            <a:effectLst/>
          </p:spPr>
          <p:txBody>
            <a:bodyPr wrap="square" lIns="50800" tIns="50800" rIns="50800" bIns="50800" numCol="1" anchor="t">
              <a:noAutofit/>
            </a:bodyPr>
            <a:lstStyle/>
            <a:p>
              <a:pPr defTabSz="1828800">
                <a:lnSpc>
                  <a:spcPct val="110000"/>
                </a:lnSpc>
                <a:spcBef>
                  <a:spcPts val="2400"/>
                </a:spcBef>
                <a:defRPr sz="3600">
                  <a:solidFill>
                    <a:srgbClr val="FFFFFF"/>
                  </a:solidFill>
                  <a:latin typeface="Nexa Bold"/>
                  <a:ea typeface="Nexa Bold"/>
                  <a:cs typeface="Nexa Bold"/>
                  <a:sym typeface="Nexa Bold"/>
                </a:defRPr>
              </a:pPr>
            </a:p>
          </p:txBody>
        </p:sp>
        <p:grpSp>
          <p:nvGrpSpPr>
            <p:cNvPr id="727" name="Group"/>
            <p:cNvGrpSpPr/>
            <p:nvPr/>
          </p:nvGrpSpPr>
          <p:grpSpPr>
            <a:xfrm>
              <a:off x="11675374" y="1404846"/>
              <a:ext cx="1855739" cy="1845039"/>
              <a:chOff x="0" y="0"/>
              <a:chExt cx="1855737" cy="1845037"/>
            </a:xfrm>
          </p:grpSpPr>
          <p:sp>
            <p:nvSpPr>
              <p:cNvPr id="722" name="Google Shape;2946;p36"/>
              <p:cNvSpPr/>
              <p:nvPr/>
            </p:nvSpPr>
            <p:spPr>
              <a:xfrm>
                <a:off x="0" y="0"/>
                <a:ext cx="1236338" cy="12363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736"/>
                    </a:moveTo>
                    <a:cubicBezTo>
                      <a:pt x="21600" y="4795"/>
                      <a:pt x="16805" y="0"/>
                      <a:pt x="10736" y="0"/>
                    </a:cubicBezTo>
                    <a:cubicBezTo>
                      <a:pt x="4795" y="0"/>
                      <a:pt x="0" y="4795"/>
                      <a:pt x="0" y="10736"/>
                    </a:cubicBezTo>
                    <a:cubicBezTo>
                      <a:pt x="0" y="16805"/>
                      <a:pt x="4795" y="21600"/>
                      <a:pt x="10736" y="21600"/>
                    </a:cubicBezTo>
                    <a:cubicBezTo>
                      <a:pt x="16805" y="21600"/>
                      <a:pt x="21600" y="16805"/>
                      <a:pt x="21600" y="10736"/>
                    </a:cubicBezTo>
                    <a:close/>
                    <a:moveTo>
                      <a:pt x="10736" y="20200"/>
                    </a:moveTo>
                    <a:cubicBezTo>
                      <a:pt x="5602" y="20200"/>
                      <a:pt x="1400" y="15998"/>
                      <a:pt x="1400" y="10736"/>
                    </a:cubicBezTo>
                    <a:cubicBezTo>
                      <a:pt x="1400" y="5602"/>
                      <a:pt x="5602" y="1400"/>
                      <a:pt x="10736" y="1400"/>
                    </a:cubicBezTo>
                    <a:cubicBezTo>
                      <a:pt x="15998" y="1400"/>
                      <a:pt x="20200" y="5602"/>
                      <a:pt x="20200" y="10736"/>
                    </a:cubicBezTo>
                    <a:cubicBezTo>
                      <a:pt x="20200" y="15998"/>
                      <a:pt x="15998" y="20200"/>
                      <a:pt x="10736" y="20200"/>
                    </a:cubicBezTo>
                    <a:close/>
                  </a:path>
                </a:pathLst>
              </a:custGeom>
              <a:solidFill>
                <a:srgbClr val="FF784B"/>
              </a:solidFill>
              <a:ln w="12700" cap="flat">
                <a:noFill/>
                <a:miter lim="400000"/>
              </a:ln>
              <a:effectLst/>
            </p:spPr>
            <p:txBody>
              <a:bodyPr wrap="square" lIns="50800" tIns="50800" rIns="50800" bIns="50800" numCol="1" anchor="ctr">
                <a:noAutofit/>
              </a:bodyPr>
              <a:lstStyle/>
              <a:p>
                <a:pPr algn="l" defTabSz="1219200">
                  <a:defRPr>
                    <a:solidFill>
                      <a:srgbClr val="000000"/>
                    </a:solidFill>
                    <a:latin typeface="Calibri"/>
                    <a:ea typeface="Calibri"/>
                    <a:cs typeface="Calibri"/>
                    <a:sym typeface="Calibri"/>
                  </a:defRPr>
                </a:pPr>
              </a:p>
            </p:txBody>
          </p:sp>
          <p:sp>
            <p:nvSpPr>
              <p:cNvPr id="723" name="Google Shape;2947;p36"/>
              <p:cNvSpPr/>
              <p:nvPr/>
            </p:nvSpPr>
            <p:spPr>
              <a:xfrm>
                <a:off x="170865" y="170862"/>
                <a:ext cx="894630" cy="8946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13" y="0"/>
                    </a:moveTo>
                    <a:cubicBezTo>
                      <a:pt x="4891" y="0"/>
                      <a:pt x="0" y="4949"/>
                      <a:pt x="0" y="10713"/>
                    </a:cubicBezTo>
                    <a:cubicBezTo>
                      <a:pt x="0" y="16651"/>
                      <a:pt x="4891" y="21600"/>
                      <a:pt x="10713" y="21600"/>
                    </a:cubicBezTo>
                    <a:cubicBezTo>
                      <a:pt x="16651" y="21600"/>
                      <a:pt x="21600" y="16651"/>
                      <a:pt x="21600" y="10713"/>
                    </a:cubicBezTo>
                    <a:cubicBezTo>
                      <a:pt x="21600" y="4949"/>
                      <a:pt x="16651" y="0"/>
                      <a:pt x="10713" y="0"/>
                    </a:cubicBezTo>
                    <a:close/>
                    <a:moveTo>
                      <a:pt x="10713" y="19679"/>
                    </a:moveTo>
                    <a:cubicBezTo>
                      <a:pt x="5764" y="19679"/>
                      <a:pt x="1921" y="15603"/>
                      <a:pt x="1921" y="10713"/>
                    </a:cubicBezTo>
                    <a:cubicBezTo>
                      <a:pt x="1921" y="5764"/>
                      <a:pt x="5764" y="1921"/>
                      <a:pt x="10713" y="1921"/>
                    </a:cubicBezTo>
                    <a:cubicBezTo>
                      <a:pt x="15603" y="1921"/>
                      <a:pt x="19679" y="5764"/>
                      <a:pt x="19679" y="10713"/>
                    </a:cubicBezTo>
                    <a:cubicBezTo>
                      <a:pt x="19679" y="15603"/>
                      <a:pt x="15603" y="19679"/>
                      <a:pt x="10713" y="19679"/>
                    </a:cubicBezTo>
                    <a:close/>
                  </a:path>
                </a:pathLst>
              </a:custGeom>
              <a:solidFill>
                <a:srgbClr val="FF784B"/>
              </a:solidFill>
              <a:ln w="12700" cap="flat">
                <a:noFill/>
                <a:miter lim="400000"/>
              </a:ln>
              <a:effectLst/>
            </p:spPr>
            <p:txBody>
              <a:bodyPr wrap="square" lIns="50800" tIns="50800" rIns="50800" bIns="50800" numCol="1" anchor="ctr">
                <a:noAutofit/>
              </a:bodyPr>
              <a:lstStyle/>
              <a:p>
                <a:pPr algn="l" defTabSz="1219200">
                  <a:defRPr>
                    <a:solidFill>
                      <a:srgbClr val="000000"/>
                    </a:solidFill>
                    <a:latin typeface="Calibri"/>
                    <a:ea typeface="Calibri"/>
                    <a:cs typeface="Calibri"/>
                    <a:sym typeface="Calibri"/>
                  </a:defRPr>
                </a:pPr>
              </a:p>
            </p:txBody>
          </p:sp>
          <p:sp>
            <p:nvSpPr>
              <p:cNvPr id="724" name="Google Shape;2948;p36"/>
              <p:cNvSpPr/>
              <p:nvPr/>
            </p:nvSpPr>
            <p:spPr>
              <a:xfrm>
                <a:off x="976589" y="965980"/>
                <a:ext cx="879149" cy="879058"/>
              </a:xfrm>
              <a:custGeom>
                <a:avLst/>
                <a:gdLst/>
                <a:ahLst/>
                <a:cxnLst>
                  <a:cxn ang="0">
                    <a:pos x="wd2" y="hd2"/>
                  </a:cxn>
                  <a:cxn ang="5400000">
                    <a:pos x="wd2" y="hd2"/>
                  </a:cxn>
                  <a:cxn ang="10800000">
                    <a:pos x="wd2" y="hd2"/>
                  </a:cxn>
                  <a:cxn ang="16200000">
                    <a:pos x="wd2" y="hd2"/>
                  </a:cxn>
                </a:cxnLst>
                <a:rect l="0" t="0" r="r" b="b"/>
                <a:pathLst>
                  <a:path w="21482" h="21481" fill="norm" stroke="1" extrusionOk="0">
                    <a:moveTo>
                      <a:pt x="20187" y="14281"/>
                    </a:moveTo>
                    <a:cubicBezTo>
                      <a:pt x="9417" y="4463"/>
                      <a:pt x="9417" y="4463"/>
                      <a:pt x="9417" y="4463"/>
                    </a:cubicBezTo>
                    <a:cubicBezTo>
                      <a:pt x="9593" y="4284"/>
                      <a:pt x="9593" y="4284"/>
                      <a:pt x="9593" y="4046"/>
                    </a:cubicBezTo>
                    <a:cubicBezTo>
                      <a:pt x="9593" y="3808"/>
                      <a:pt x="9417" y="3630"/>
                      <a:pt x="9417" y="3392"/>
                    </a:cubicBezTo>
                    <a:cubicBezTo>
                      <a:pt x="6180" y="357"/>
                      <a:pt x="6180" y="357"/>
                      <a:pt x="6180" y="357"/>
                    </a:cubicBezTo>
                    <a:cubicBezTo>
                      <a:pt x="5944" y="-119"/>
                      <a:pt x="5297" y="-119"/>
                      <a:pt x="4885" y="357"/>
                    </a:cubicBezTo>
                    <a:cubicBezTo>
                      <a:pt x="353" y="4939"/>
                      <a:pt x="353" y="4939"/>
                      <a:pt x="353" y="4939"/>
                    </a:cubicBezTo>
                    <a:cubicBezTo>
                      <a:pt x="-118" y="5355"/>
                      <a:pt x="-118" y="6010"/>
                      <a:pt x="353" y="6248"/>
                    </a:cubicBezTo>
                    <a:cubicBezTo>
                      <a:pt x="3354" y="9283"/>
                      <a:pt x="3354" y="9283"/>
                      <a:pt x="3354" y="9283"/>
                    </a:cubicBezTo>
                    <a:cubicBezTo>
                      <a:pt x="3590" y="9521"/>
                      <a:pt x="3766" y="9699"/>
                      <a:pt x="4002" y="9699"/>
                    </a:cubicBezTo>
                    <a:cubicBezTo>
                      <a:pt x="4237" y="9699"/>
                      <a:pt x="4414" y="9521"/>
                      <a:pt x="4414" y="9521"/>
                    </a:cubicBezTo>
                    <a:cubicBezTo>
                      <a:pt x="14360" y="20410"/>
                      <a:pt x="14360" y="20410"/>
                      <a:pt x="14360" y="20410"/>
                    </a:cubicBezTo>
                    <a:cubicBezTo>
                      <a:pt x="15008" y="21302"/>
                      <a:pt x="16067" y="21481"/>
                      <a:pt x="17186" y="21481"/>
                    </a:cubicBezTo>
                    <a:cubicBezTo>
                      <a:pt x="18245" y="21481"/>
                      <a:pt x="19304" y="21302"/>
                      <a:pt x="20187" y="20410"/>
                    </a:cubicBezTo>
                    <a:cubicBezTo>
                      <a:pt x="21070" y="19517"/>
                      <a:pt x="21482" y="18446"/>
                      <a:pt x="21482" y="17375"/>
                    </a:cubicBezTo>
                    <a:cubicBezTo>
                      <a:pt x="21482" y="16245"/>
                      <a:pt x="21070" y="15174"/>
                      <a:pt x="20187" y="14281"/>
                    </a:cubicBezTo>
                    <a:close/>
                    <a:moveTo>
                      <a:pt x="2295" y="5593"/>
                    </a:moveTo>
                    <a:cubicBezTo>
                      <a:pt x="5532" y="2321"/>
                      <a:pt x="5532" y="2321"/>
                      <a:pt x="5532" y="2321"/>
                    </a:cubicBezTo>
                    <a:cubicBezTo>
                      <a:pt x="7239" y="4046"/>
                      <a:pt x="7239" y="4046"/>
                      <a:pt x="7239" y="4046"/>
                    </a:cubicBezTo>
                    <a:cubicBezTo>
                      <a:pt x="4002" y="7319"/>
                      <a:pt x="4002" y="7319"/>
                      <a:pt x="4002" y="7319"/>
                    </a:cubicBezTo>
                    <a:lnTo>
                      <a:pt x="2295" y="5593"/>
                    </a:lnTo>
                    <a:close/>
                    <a:moveTo>
                      <a:pt x="18892" y="19101"/>
                    </a:moveTo>
                    <a:cubicBezTo>
                      <a:pt x="18010" y="19993"/>
                      <a:pt x="16538" y="19993"/>
                      <a:pt x="15655" y="19101"/>
                    </a:cubicBezTo>
                    <a:cubicBezTo>
                      <a:pt x="5944" y="8212"/>
                      <a:pt x="5944" y="8212"/>
                      <a:pt x="5944" y="8212"/>
                    </a:cubicBezTo>
                    <a:cubicBezTo>
                      <a:pt x="8298" y="5772"/>
                      <a:pt x="8298" y="5772"/>
                      <a:pt x="8298" y="5772"/>
                    </a:cubicBezTo>
                    <a:cubicBezTo>
                      <a:pt x="18892" y="15828"/>
                      <a:pt x="18892" y="15828"/>
                      <a:pt x="18892" y="15828"/>
                    </a:cubicBezTo>
                    <a:cubicBezTo>
                      <a:pt x="19304" y="16245"/>
                      <a:pt x="19540" y="16721"/>
                      <a:pt x="19540" y="17375"/>
                    </a:cubicBezTo>
                    <a:cubicBezTo>
                      <a:pt x="19540" y="18030"/>
                      <a:pt x="19304" y="18684"/>
                      <a:pt x="18892" y="19101"/>
                    </a:cubicBezTo>
                    <a:close/>
                  </a:path>
                </a:pathLst>
              </a:custGeom>
              <a:solidFill>
                <a:srgbClr val="FF784B"/>
              </a:solidFill>
              <a:ln w="12700" cap="flat">
                <a:noFill/>
                <a:miter lim="400000"/>
              </a:ln>
              <a:effectLst/>
            </p:spPr>
            <p:txBody>
              <a:bodyPr wrap="square" lIns="50800" tIns="50800" rIns="50800" bIns="50800" numCol="1" anchor="ctr">
                <a:noAutofit/>
              </a:bodyPr>
              <a:lstStyle/>
              <a:p>
                <a:pPr algn="l" defTabSz="1219200">
                  <a:defRPr>
                    <a:solidFill>
                      <a:srgbClr val="000000"/>
                    </a:solidFill>
                    <a:latin typeface="Calibri"/>
                    <a:ea typeface="Calibri"/>
                    <a:cs typeface="Calibri"/>
                    <a:sym typeface="Calibri"/>
                  </a:defRPr>
                </a:pPr>
              </a:p>
            </p:txBody>
          </p:sp>
          <p:sp>
            <p:nvSpPr>
              <p:cNvPr id="725" name="Google Shape;2949;p36"/>
              <p:cNvSpPr/>
              <p:nvPr/>
            </p:nvSpPr>
            <p:spPr>
              <a:xfrm>
                <a:off x="491233" y="352407"/>
                <a:ext cx="253923" cy="4354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497" y="0"/>
                    </a:moveTo>
                    <a:cubicBezTo>
                      <a:pt x="4441" y="0"/>
                      <a:pt x="0" y="2640"/>
                      <a:pt x="0" y="6240"/>
                    </a:cubicBezTo>
                    <a:cubicBezTo>
                      <a:pt x="0" y="7560"/>
                      <a:pt x="1615" y="8400"/>
                      <a:pt x="3028" y="8400"/>
                    </a:cubicBezTo>
                    <a:cubicBezTo>
                      <a:pt x="5249" y="8400"/>
                      <a:pt x="6662" y="7560"/>
                      <a:pt x="6662" y="6240"/>
                    </a:cubicBezTo>
                    <a:cubicBezTo>
                      <a:pt x="6662" y="4920"/>
                      <a:pt x="8075" y="3960"/>
                      <a:pt x="10497" y="3960"/>
                    </a:cubicBezTo>
                    <a:cubicBezTo>
                      <a:pt x="12718" y="3960"/>
                      <a:pt x="14938" y="4920"/>
                      <a:pt x="14938" y="6240"/>
                    </a:cubicBezTo>
                    <a:cubicBezTo>
                      <a:pt x="14938" y="8400"/>
                      <a:pt x="14938" y="8400"/>
                      <a:pt x="14938" y="8400"/>
                    </a:cubicBezTo>
                    <a:cubicBezTo>
                      <a:pt x="14938" y="9240"/>
                      <a:pt x="14131" y="9720"/>
                      <a:pt x="13323" y="10200"/>
                    </a:cubicBezTo>
                    <a:cubicBezTo>
                      <a:pt x="8075" y="13680"/>
                      <a:pt x="8075" y="13680"/>
                      <a:pt x="8075" y="13680"/>
                    </a:cubicBezTo>
                    <a:cubicBezTo>
                      <a:pt x="7469" y="14160"/>
                      <a:pt x="7469" y="14520"/>
                      <a:pt x="7469" y="15000"/>
                    </a:cubicBezTo>
                    <a:cubicBezTo>
                      <a:pt x="7469" y="19440"/>
                      <a:pt x="7469" y="19440"/>
                      <a:pt x="7469" y="19440"/>
                    </a:cubicBezTo>
                    <a:cubicBezTo>
                      <a:pt x="7469" y="20760"/>
                      <a:pt x="8882" y="21600"/>
                      <a:pt x="10497" y="21600"/>
                    </a:cubicBezTo>
                    <a:cubicBezTo>
                      <a:pt x="12718" y="21600"/>
                      <a:pt x="14131" y="20760"/>
                      <a:pt x="14131" y="19440"/>
                    </a:cubicBezTo>
                    <a:cubicBezTo>
                      <a:pt x="14131" y="15840"/>
                      <a:pt x="14131" y="15840"/>
                      <a:pt x="14131" y="15840"/>
                    </a:cubicBezTo>
                    <a:cubicBezTo>
                      <a:pt x="18572" y="12840"/>
                      <a:pt x="18572" y="12840"/>
                      <a:pt x="18572" y="12840"/>
                    </a:cubicBezTo>
                    <a:cubicBezTo>
                      <a:pt x="19985" y="11520"/>
                      <a:pt x="21600" y="10200"/>
                      <a:pt x="21600" y="8400"/>
                    </a:cubicBezTo>
                    <a:cubicBezTo>
                      <a:pt x="21600" y="6240"/>
                      <a:pt x="21600" y="6240"/>
                      <a:pt x="21600" y="6240"/>
                    </a:cubicBezTo>
                    <a:cubicBezTo>
                      <a:pt x="21600" y="2640"/>
                      <a:pt x="16351" y="0"/>
                      <a:pt x="10497" y="0"/>
                    </a:cubicBezTo>
                  </a:path>
                </a:pathLst>
              </a:custGeom>
              <a:solidFill>
                <a:srgbClr val="FF784B"/>
              </a:solidFill>
              <a:ln w="12700" cap="flat">
                <a:noFill/>
                <a:miter lim="400000"/>
              </a:ln>
              <a:effectLst/>
            </p:spPr>
            <p:txBody>
              <a:bodyPr wrap="square" lIns="50800" tIns="50800" rIns="50800" bIns="50800" numCol="1" anchor="ctr">
                <a:noAutofit/>
              </a:bodyPr>
              <a:lstStyle/>
              <a:p>
                <a:pPr algn="l" defTabSz="1219200">
                  <a:defRPr>
                    <a:solidFill>
                      <a:srgbClr val="000000"/>
                    </a:solidFill>
                    <a:latin typeface="Calibri"/>
                    <a:ea typeface="Calibri"/>
                    <a:cs typeface="Calibri"/>
                    <a:sym typeface="Calibri"/>
                  </a:defRPr>
                </a:pPr>
              </a:p>
            </p:txBody>
          </p:sp>
          <p:sp>
            <p:nvSpPr>
              <p:cNvPr id="726" name="Google Shape;2950;p36"/>
              <p:cNvSpPr/>
              <p:nvPr/>
            </p:nvSpPr>
            <p:spPr>
              <a:xfrm>
                <a:off x="576664" y="800928"/>
                <a:ext cx="82921" cy="935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818" y="0"/>
                    </a:moveTo>
                    <a:cubicBezTo>
                      <a:pt x="4582" y="0"/>
                      <a:pt x="0" y="4670"/>
                      <a:pt x="0" y="8757"/>
                    </a:cubicBezTo>
                    <a:cubicBezTo>
                      <a:pt x="0" y="12843"/>
                      <a:pt x="0" y="12843"/>
                      <a:pt x="0" y="12843"/>
                    </a:cubicBezTo>
                    <a:cubicBezTo>
                      <a:pt x="0" y="17514"/>
                      <a:pt x="4582" y="21600"/>
                      <a:pt x="9818" y="21600"/>
                    </a:cubicBezTo>
                    <a:cubicBezTo>
                      <a:pt x="17018" y="21600"/>
                      <a:pt x="21600" y="17514"/>
                      <a:pt x="21600" y="12843"/>
                    </a:cubicBezTo>
                    <a:cubicBezTo>
                      <a:pt x="21600" y="8757"/>
                      <a:pt x="21600" y="8757"/>
                      <a:pt x="21600" y="8757"/>
                    </a:cubicBezTo>
                    <a:cubicBezTo>
                      <a:pt x="21600" y="4670"/>
                      <a:pt x="17018" y="0"/>
                      <a:pt x="9818" y="0"/>
                    </a:cubicBezTo>
                  </a:path>
                </a:pathLst>
              </a:custGeom>
              <a:solidFill>
                <a:srgbClr val="FF784B"/>
              </a:solidFill>
              <a:ln w="12700" cap="flat">
                <a:noFill/>
                <a:miter lim="400000"/>
              </a:ln>
              <a:effectLst/>
            </p:spPr>
            <p:txBody>
              <a:bodyPr wrap="square" lIns="50800" tIns="50800" rIns="50800" bIns="50800" numCol="1" anchor="ctr">
                <a:noAutofit/>
              </a:bodyPr>
              <a:lstStyle/>
              <a:p>
                <a:pPr algn="l" defTabSz="1219200">
                  <a:defRPr>
                    <a:solidFill>
                      <a:srgbClr val="000000"/>
                    </a:solidFill>
                    <a:latin typeface="Calibri"/>
                    <a:ea typeface="Calibri"/>
                    <a:cs typeface="Calibri"/>
                    <a:sym typeface="Calibri"/>
                  </a:defRPr>
                </a:pPr>
              </a:p>
            </p:txBody>
          </p:sp>
        </p:grpSp>
        <p:sp>
          <p:nvSpPr>
            <p:cNvPr id="728" name="LOOK"/>
            <p:cNvSpPr txBox="1"/>
            <p:nvPr/>
          </p:nvSpPr>
          <p:spPr>
            <a:xfrm>
              <a:off x="11682420" y="3775199"/>
              <a:ext cx="1718785" cy="596901"/>
            </a:xfrm>
            <a:prstGeom prst="rect">
              <a:avLst/>
            </a:prstGeom>
            <a:solidFill>
              <a:srgbClr val="FF784B"/>
            </a:solid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defTabSz="1219200">
                <a:lnSpc>
                  <a:spcPct val="110000"/>
                </a:lnSpc>
                <a:spcBef>
                  <a:spcPts val="1600"/>
                </a:spcBef>
                <a:defRPr sz="4100">
                  <a:solidFill>
                    <a:srgbClr val="FFFFFF"/>
                  </a:solidFill>
                  <a:latin typeface="Franklin Gothic Medium"/>
                  <a:ea typeface="Franklin Gothic Medium"/>
                  <a:cs typeface="Franklin Gothic Medium"/>
                  <a:sym typeface="Franklin Gothic Medium"/>
                </a:defRPr>
              </a:lvl1pPr>
            </a:lstStyle>
            <a:p>
              <a:pPr/>
              <a:r>
                <a:t>LOOK</a:t>
              </a:r>
            </a:p>
          </p:txBody>
        </p:sp>
        <p:sp>
          <p:nvSpPr>
            <p:cNvPr id="729" name="Google Shape;6946;p103"/>
            <p:cNvSpPr/>
            <p:nvPr/>
          </p:nvSpPr>
          <p:spPr>
            <a:xfrm>
              <a:off x="16627674" y="1490048"/>
              <a:ext cx="1851952" cy="1674635"/>
            </a:xfrm>
            <a:custGeom>
              <a:avLst/>
              <a:gdLst/>
              <a:ahLst/>
              <a:cxnLst>
                <a:cxn ang="0">
                  <a:pos x="wd2" y="hd2"/>
                </a:cxn>
                <a:cxn ang="5400000">
                  <a:pos x="wd2" y="hd2"/>
                </a:cxn>
                <a:cxn ang="10800000">
                  <a:pos x="wd2" y="hd2"/>
                </a:cxn>
                <a:cxn ang="16200000">
                  <a:pos x="wd2" y="hd2"/>
                </a:cxn>
              </a:cxnLst>
              <a:rect l="0" t="0" r="r" b="b"/>
              <a:pathLst>
                <a:path w="21523" h="21600" fill="norm" stroke="1" extrusionOk="0">
                  <a:moveTo>
                    <a:pt x="21523" y="544"/>
                  </a:moveTo>
                  <a:cubicBezTo>
                    <a:pt x="21523" y="445"/>
                    <a:pt x="21501" y="371"/>
                    <a:pt x="21478" y="297"/>
                  </a:cubicBezTo>
                  <a:cubicBezTo>
                    <a:pt x="21478" y="272"/>
                    <a:pt x="21456" y="247"/>
                    <a:pt x="21434" y="247"/>
                  </a:cubicBezTo>
                  <a:cubicBezTo>
                    <a:pt x="21412" y="198"/>
                    <a:pt x="21367" y="148"/>
                    <a:pt x="21323" y="124"/>
                  </a:cubicBezTo>
                  <a:cubicBezTo>
                    <a:pt x="21323" y="124"/>
                    <a:pt x="21300" y="99"/>
                    <a:pt x="21300" y="99"/>
                  </a:cubicBezTo>
                  <a:cubicBezTo>
                    <a:pt x="21278" y="99"/>
                    <a:pt x="21278" y="99"/>
                    <a:pt x="21256" y="74"/>
                  </a:cubicBezTo>
                  <a:cubicBezTo>
                    <a:pt x="21211" y="49"/>
                    <a:pt x="21167" y="25"/>
                    <a:pt x="21122" y="25"/>
                  </a:cubicBezTo>
                  <a:cubicBezTo>
                    <a:pt x="21100" y="25"/>
                    <a:pt x="21078" y="0"/>
                    <a:pt x="21033" y="0"/>
                  </a:cubicBezTo>
                  <a:cubicBezTo>
                    <a:pt x="21011" y="0"/>
                    <a:pt x="21011" y="0"/>
                    <a:pt x="20989" y="0"/>
                  </a:cubicBezTo>
                  <a:lnTo>
                    <a:pt x="10745" y="0"/>
                  </a:lnTo>
                  <a:cubicBezTo>
                    <a:pt x="10456" y="0"/>
                    <a:pt x="10233" y="247"/>
                    <a:pt x="10233" y="568"/>
                  </a:cubicBezTo>
                  <a:lnTo>
                    <a:pt x="10233" y="1705"/>
                  </a:lnTo>
                  <a:cubicBezTo>
                    <a:pt x="10233" y="2027"/>
                    <a:pt x="10456" y="2274"/>
                    <a:pt x="10745" y="2274"/>
                  </a:cubicBezTo>
                  <a:cubicBezTo>
                    <a:pt x="11035" y="2274"/>
                    <a:pt x="11257" y="2027"/>
                    <a:pt x="11257" y="1705"/>
                  </a:cubicBezTo>
                  <a:lnTo>
                    <a:pt x="11257" y="1137"/>
                  </a:lnTo>
                  <a:lnTo>
                    <a:pt x="17827" y="1137"/>
                  </a:lnTo>
                  <a:lnTo>
                    <a:pt x="14664" y="2298"/>
                  </a:lnTo>
                  <a:cubicBezTo>
                    <a:pt x="14464" y="2373"/>
                    <a:pt x="14308" y="2595"/>
                    <a:pt x="14308" y="2842"/>
                  </a:cubicBezTo>
                  <a:lnTo>
                    <a:pt x="14308" y="18189"/>
                  </a:lnTo>
                  <a:lnTo>
                    <a:pt x="11235" y="18189"/>
                  </a:lnTo>
                  <a:lnTo>
                    <a:pt x="11235" y="14211"/>
                  </a:lnTo>
                  <a:cubicBezTo>
                    <a:pt x="11235" y="13889"/>
                    <a:pt x="11012" y="13642"/>
                    <a:pt x="10723" y="13642"/>
                  </a:cubicBezTo>
                  <a:cubicBezTo>
                    <a:pt x="10434" y="13642"/>
                    <a:pt x="10211" y="13889"/>
                    <a:pt x="10211" y="14211"/>
                  </a:cubicBezTo>
                  <a:lnTo>
                    <a:pt x="10211" y="18758"/>
                  </a:lnTo>
                  <a:cubicBezTo>
                    <a:pt x="10211" y="19079"/>
                    <a:pt x="10434" y="19326"/>
                    <a:pt x="10723" y="19326"/>
                  </a:cubicBezTo>
                  <a:lnTo>
                    <a:pt x="14308" y="19326"/>
                  </a:lnTo>
                  <a:lnTo>
                    <a:pt x="14308" y="21032"/>
                  </a:lnTo>
                  <a:cubicBezTo>
                    <a:pt x="14308" y="21205"/>
                    <a:pt x="14397" y="21378"/>
                    <a:pt x="14531" y="21501"/>
                  </a:cubicBezTo>
                  <a:cubicBezTo>
                    <a:pt x="14620" y="21575"/>
                    <a:pt x="14731" y="21600"/>
                    <a:pt x="14820" y="21600"/>
                  </a:cubicBezTo>
                  <a:cubicBezTo>
                    <a:pt x="14865" y="21600"/>
                    <a:pt x="14932" y="21600"/>
                    <a:pt x="14976" y="21575"/>
                  </a:cubicBezTo>
                  <a:lnTo>
                    <a:pt x="21122" y="19302"/>
                  </a:lnTo>
                  <a:cubicBezTo>
                    <a:pt x="21122" y="19302"/>
                    <a:pt x="21122" y="19302"/>
                    <a:pt x="21144" y="19302"/>
                  </a:cubicBezTo>
                  <a:cubicBezTo>
                    <a:pt x="21234" y="19277"/>
                    <a:pt x="21300" y="19203"/>
                    <a:pt x="21367" y="19129"/>
                  </a:cubicBezTo>
                  <a:cubicBezTo>
                    <a:pt x="21389" y="19104"/>
                    <a:pt x="21389" y="19104"/>
                    <a:pt x="21389" y="19079"/>
                  </a:cubicBezTo>
                  <a:cubicBezTo>
                    <a:pt x="21434" y="18980"/>
                    <a:pt x="21478" y="18881"/>
                    <a:pt x="21478" y="18783"/>
                  </a:cubicBezTo>
                  <a:lnTo>
                    <a:pt x="21478" y="544"/>
                  </a:lnTo>
                  <a:close/>
                  <a:moveTo>
                    <a:pt x="15377" y="3238"/>
                  </a:moveTo>
                  <a:lnTo>
                    <a:pt x="20499" y="1335"/>
                  </a:lnTo>
                  <a:lnTo>
                    <a:pt x="20499" y="18338"/>
                  </a:lnTo>
                  <a:lnTo>
                    <a:pt x="15377" y="20241"/>
                  </a:lnTo>
                  <a:lnTo>
                    <a:pt x="15377" y="3238"/>
                  </a:lnTo>
                  <a:close/>
                  <a:moveTo>
                    <a:pt x="17426" y="11912"/>
                  </a:moveTo>
                  <a:cubicBezTo>
                    <a:pt x="17426" y="12233"/>
                    <a:pt x="17203" y="12481"/>
                    <a:pt x="16914" y="12481"/>
                  </a:cubicBezTo>
                  <a:lnTo>
                    <a:pt x="16245" y="12481"/>
                  </a:lnTo>
                  <a:cubicBezTo>
                    <a:pt x="15956" y="12481"/>
                    <a:pt x="15733" y="12233"/>
                    <a:pt x="15733" y="11912"/>
                  </a:cubicBezTo>
                  <a:cubicBezTo>
                    <a:pt x="15733" y="11591"/>
                    <a:pt x="15956" y="11344"/>
                    <a:pt x="16245" y="11344"/>
                  </a:cubicBezTo>
                  <a:lnTo>
                    <a:pt x="16914" y="11344"/>
                  </a:lnTo>
                  <a:cubicBezTo>
                    <a:pt x="17203" y="11344"/>
                    <a:pt x="17426" y="11616"/>
                    <a:pt x="17426" y="11912"/>
                  </a:cubicBezTo>
                  <a:close/>
                  <a:moveTo>
                    <a:pt x="11257" y="11962"/>
                  </a:moveTo>
                  <a:cubicBezTo>
                    <a:pt x="11168" y="11665"/>
                    <a:pt x="10901" y="11492"/>
                    <a:pt x="10612" y="11566"/>
                  </a:cubicBezTo>
                  <a:lnTo>
                    <a:pt x="9365" y="11962"/>
                  </a:lnTo>
                  <a:lnTo>
                    <a:pt x="9120" y="11690"/>
                  </a:lnTo>
                  <a:lnTo>
                    <a:pt x="9409" y="10899"/>
                  </a:lnTo>
                  <a:cubicBezTo>
                    <a:pt x="9654" y="10182"/>
                    <a:pt x="9654" y="9416"/>
                    <a:pt x="9387" y="8724"/>
                  </a:cubicBezTo>
                  <a:cubicBezTo>
                    <a:pt x="9298" y="8452"/>
                    <a:pt x="9142" y="8230"/>
                    <a:pt x="8986" y="8032"/>
                  </a:cubicBezTo>
                  <a:cubicBezTo>
                    <a:pt x="10255" y="7884"/>
                    <a:pt x="11257" y="6673"/>
                    <a:pt x="11257" y="5215"/>
                  </a:cubicBezTo>
                  <a:cubicBezTo>
                    <a:pt x="11257" y="3658"/>
                    <a:pt x="10099" y="2373"/>
                    <a:pt x="8697" y="2373"/>
                  </a:cubicBezTo>
                  <a:cubicBezTo>
                    <a:pt x="7294" y="2373"/>
                    <a:pt x="6136" y="3658"/>
                    <a:pt x="6136" y="5215"/>
                  </a:cubicBezTo>
                  <a:cubicBezTo>
                    <a:pt x="6136" y="5907"/>
                    <a:pt x="6381" y="6549"/>
                    <a:pt x="6737" y="7043"/>
                  </a:cubicBezTo>
                  <a:cubicBezTo>
                    <a:pt x="6492" y="7068"/>
                    <a:pt x="6247" y="7142"/>
                    <a:pt x="6002" y="7241"/>
                  </a:cubicBezTo>
                  <a:cubicBezTo>
                    <a:pt x="5646" y="7414"/>
                    <a:pt x="5356" y="7661"/>
                    <a:pt x="5111" y="7958"/>
                  </a:cubicBezTo>
                  <a:lnTo>
                    <a:pt x="1794" y="9836"/>
                  </a:lnTo>
                  <a:cubicBezTo>
                    <a:pt x="1549" y="9984"/>
                    <a:pt x="1437" y="10330"/>
                    <a:pt x="1571" y="10602"/>
                  </a:cubicBezTo>
                  <a:cubicBezTo>
                    <a:pt x="1660" y="10800"/>
                    <a:pt x="1838" y="10924"/>
                    <a:pt x="2038" y="10924"/>
                  </a:cubicBezTo>
                  <a:cubicBezTo>
                    <a:pt x="2128" y="10924"/>
                    <a:pt x="2194" y="10899"/>
                    <a:pt x="2261" y="10874"/>
                  </a:cubicBezTo>
                  <a:lnTo>
                    <a:pt x="4332" y="9713"/>
                  </a:lnTo>
                  <a:lnTo>
                    <a:pt x="3130" y="13049"/>
                  </a:lnTo>
                  <a:cubicBezTo>
                    <a:pt x="3085" y="13197"/>
                    <a:pt x="3085" y="13346"/>
                    <a:pt x="3130" y="13494"/>
                  </a:cubicBezTo>
                  <a:cubicBezTo>
                    <a:pt x="3174" y="13642"/>
                    <a:pt x="3285" y="13741"/>
                    <a:pt x="3419" y="13790"/>
                  </a:cubicBezTo>
                  <a:lnTo>
                    <a:pt x="4020" y="14062"/>
                  </a:lnTo>
                  <a:lnTo>
                    <a:pt x="2372" y="17028"/>
                  </a:lnTo>
                  <a:lnTo>
                    <a:pt x="747" y="16114"/>
                  </a:lnTo>
                  <a:cubicBezTo>
                    <a:pt x="502" y="15965"/>
                    <a:pt x="190" y="16089"/>
                    <a:pt x="57" y="16361"/>
                  </a:cubicBezTo>
                  <a:cubicBezTo>
                    <a:pt x="-77" y="16632"/>
                    <a:pt x="34" y="16978"/>
                    <a:pt x="279" y="17127"/>
                  </a:cubicBezTo>
                  <a:lnTo>
                    <a:pt x="2328" y="18264"/>
                  </a:lnTo>
                  <a:cubicBezTo>
                    <a:pt x="2395" y="18313"/>
                    <a:pt x="2484" y="18313"/>
                    <a:pt x="2551" y="18313"/>
                  </a:cubicBezTo>
                  <a:cubicBezTo>
                    <a:pt x="2729" y="18313"/>
                    <a:pt x="2885" y="18214"/>
                    <a:pt x="2996" y="18041"/>
                  </a:cubicBezTo>
                  <a:lnTo>
                    <a:pt x="5000" y="14458"/>
                  </a:lnTo>
                  <a:lnTo>
                    <a:pt x="5757" y="14804"/>
                  </a:lnTo>
                  <a:lnTo>
                    <a:pt x="6648" y="17522"/>
                  </a:lnTo>
                  <a:lnTo>
                    <a:pt x="6158" y="20784"/>
                  </a:lnTo>
                  <a:cubicBezTo>
                    <a:pt x="6114" y="21106"/>
                    <a:pt x="6292" y="21378"/>
                    <a:pt x="6581" y="21427"/>
                  </a:cubicBezTo>
                  <a:cubicBezTo>
                    <a:pt x="6603" y="21427"/>
                    <a:pt x="6648" y="21427"/>
                    <a:pt x="6670" y="21427"/>
                  </a:cubicBezTo>
                  <a:cubicBezTo>
                    <a:pt x="6915" y="21427"/>
                    <a:pt x="7138" y="21229"/>
                    <a:pt x="7182" y="20957"/>
                  </a:cubicBezTo>
                  <a:lnTo>
                    <a:pt x="7695" y="17547"/>
                  </a:lnTo>
                  <a:cubicBezTo>
                    <a:pt x="7717" y="17448"/>
                    <a:pt x="7695" y="17349"/>
                    <a:pt x="7672" y="17250"/>
                  </a:cubicBezTo>
                  <a:lnTo>
                    <a:pt x="7049" y="15323"/>
                  </a:lnTo>
                  <a:lnTo>
                    <a:pt x="7249" y="15422"/>
                  </a:lnTo>
                  <a:cubicBezTo>
                    <a:pt x="7316" y="15446"/>
                    <a:pt x="7383" y="15471"/>
                    <a:pt x="7450" y="15471"/>
                  </a:cubicBezTo>
                  <a:cubicBezTo>
                    <a:pt x="7650" y="15471"/>
                    <a:pt x="7850" y="15347"/>
                    <a:pt x="7917" y="15125"/>
                  </a:cubicBezTo>
                  <a:lnTo>
                    <a:pt x="8741" y="12851"/>
                  </a:lnTo>
                  <a:lnTo>
                    <a:pt x="8875" y="13000"/>
                  </a:lnTo>
                  <a:cubicBezTo>
                    <a:pt x="8964" y="13098"/>
                    <a:pt x="9097" y="13173"/>
                    <a:pt x="9231" y="13173"/>
                  </a:cubicBezTo>
                  <a:cubicBezTo>
                    <a:pt x="9276" y="13173"/>
                    <a:pt x="9320" y="13173"/>
                    <a:pt x="9365" y="13148"/>
                  </a:cubicBezTo>
                  <a:lnTo>
                    <a:pt x="10901" y="12654"/>
                  </a:lnTo>
                  <a:cubicBezTo>
                    <a:pt x="11191" y="12579"/>
                    <a:pt x="11347" y="12258"/>
                    <a:pt x="11257" y="11962"/>
                  </a:cubicBezTo>
                  <a:close/>
                  <a:moveTo>
                    <a:pt x="8719" y="3534"/>
                  </a:moveTo>
                  <a:cubicBezTo>
                    <a:pt x="9565" y="3534"/>
                    <a:pt x="10255" y="4300"/>
                    <a:pt x="10255" y="5239"/>
                  </a:cubicBezTo>
                  <a:cubicBezTo>
                    <a:pt x="10255" y="6178"/>
                    <a:pt x="9565" y="6945"/>
                    <a:pt x="8719" y="6945"/>
                  </a:cubicBezTo>
                  <a:cubicBezTo>
                    <a:pt x="7873" y="6945"/>
                    <a:pt x="7182" y="6178"/>
                    <a:pt x="7182" y="5239"/>
                  </a:cubicBezTo>
                  <a:cubicBezTo>
                    <a:pt x="7182" y="4300"/>
                    <a:pt x="7873" y="3534"/>
                    <a:pt x="8719" y="3534"/>
                  </a:cubicBezTo>
                  <a:close/>
                  <a:moveTo>
                    <a:pt x="7138" y="14186"/>
                  </a:moveTo>
                  <a:lnTo>
                    <a:pt x="4288" y="12925"/>
                  </a:lnTo>
                  <a:lnTo>
                    <a:pt x="5624" y="9218"/>
                  </a:lnTo>
                  <a:cubicBezTo>
                    <a:pt x="5935" y="8353"/>
                    <a:pt x="6826" y="7933"/>
                    <a:pt x="7628" y="8279"/>
                  </a:cubicBezTo>
                  <a:cubicBezTo>
                    <a:pt x="8407" y="8625"/>
                    <a:pt x="8808" y="9614"/>
                    <a:pt x="8474" y="10503"/>
                  </a:cubicBezTo>
                  <a:lnTo>
                    <a:pt x="8340" y="10849"/>
                  </a:lnTo>
                  <a:lnTo>
                    <a:pt x="7539" y="9960"/>
                  </a:lnTo>
                  <a:cubicBezTo>
                    <a:pt x="7338" y="9737"/>
                    <a:pt x="7004" y="9737"/>
                    <a:pt x="6804" y="9960"/>
                  </a:cubicBezTo>
                  <a:cubicBezTo>
                    <a:pt x="6603" y="10182"/>
                    <a:pt x="6603" y="10553"/>
                    <a:pt x="6804" y="10775"/>
                  </a:cubicBezTo>
                  <a:lnTo>
                    <a:pt x="7917" y="12011"/>
                  </a:lnTo>
                  <a:lnTo>
                    <a:pt x="7138" y="14186"/>
                  </a:lnTo>
                  <a:close/>
                </a:path>
              </a:pathLst>
            </a:custGeom>
            <a:solidFill>
              <a:srgbClr val="FFC837"/>
            </a:solidFill>
            <a:ln w="12700" cap="flat">
              <a:noFill/>
              <a:miter lim="400000"/>
            </a:ln>
            <a:effectLst/>
          </p:spPr>
          <p:txBody>
            <a:bodyPr wrap="square" lIns="50800" tIns="50800" rIns="50800" bIns="50800" numCol="1" anchor="ctr">
              <a:noAutofit/>
            </a:bodyPr>
            <a:lstStyle/>
            <a:p>
              <a:pPr algn="l" defTabSz="914400">
                <a:defRPr sz="800">
                  <a:solidFill>
                    <a:srgbClr val="FFC837"/>
                  </a:solidFill>
                  <a:latin typeface="Calibri"/>
                  <a:ea typeface="Calibri"/>
                  <a:cs typeface="Calibri"/>
                  <a:sym typeface="Calibri"/>
                </a:defRPr>
              </a:pPr>
            </a:p>
          </p:txBody>
        </p:sp>
        <p:sp>
          <p:nvSpPr>
            <p:cNvPr id="730" name="TOOK"/>
            <p:cNvSpPr txBox="1"/>
            <p:nvPr/>
          </p:nvSpPr>
          <p:spPr>
            <a:xfrm>
              <a:off x="16698236" y="3750638"/>
              <a:ext cx="1718785" cy="596901"/>
            </a:xfrm>
            <a:prstGeom prst="rect">
              <a:avLst/>
            </a:prstGeom>
            <a:solidFill>
              <a:srgbClr val="FFC837"/>
            </a:solid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defTabSz="1219200">
                <a:lnSpc>
                  <a:spcPct val="110000"/>
                </a:lnSpc>
                <a:spcBef>
                  <a:spcPts val="1600"/>
                </a:spcBef>
                <a:defRPr sz="4100">
                  <a:solidFill>
                    <a:srgbClr val="FFFFFF"/>
                  </a:solidFill>
                  <a:latin typeface="Franklin Gothic Medium"/>
                  <a:ea typeface="Franklin Gothic Medium"/>
                  <a:cs typeface="Franklin Gothic Medium"/>
                  <a:sym typeface="Franklin Gothic Medium"/>
                </a:defRPr>
              </a:lvl1pPr>
            </a:lstStyle>
            <a:p>
              <a:pPr/>
              <a:r>
                <a:t>TOOK</a:t>
              </a:r>
            </a:p>
          </p:txBody>
        </p:sp>
      </p:grpSp>
      <p:sp>
        <p:nvSpPr>
          <p:cNvPr id="732" name="Rounded Rectangle"/>
          <p:cNvSpPr/>
          <p:nvPr/>
        </p:nvSpPr>
        <p:spPr>
          <a:xfrm>
            <a:off x="1803792" y="1457225"/>
            <a:ext cx="5867918" cy="1359378"/>
          </a:xfrm>
          <a:prstGeom prst="roundRect">
            <a:avLst>
              <a:gd name="adj" fmla="val 33161"/>
            </a:avLst>
          </a:prstGeom>
          <a:solidFill>
            <a:srgbClr val="0056FB"/>
          </a:solidFill>
          <a:ln w="12700">
            <a:miter lim="400000"/>
          </a:ln>
          <a:effectLst>
            <a:outerShdw sx="100000" sy="100000" kx="0" ky="0" algn="b" rotWithShape="0" blurRad="508000" dist="254000" dir="5400000">
              <a:srgbClr val="0056FB">
                <a:alpha val="20000"/>
              </a:srgbClr>
            </a:outerShdw>
          </a:effectLst>
        </p:spPr>
        <p:txBody>
          <a:bodyPr lIns="50800" tIns="50800" rIns="50800" bIns="50800" anchor="ctr"/>
          <a:lstStyle/>
          <a:p>
            <a:pPr algn="l" defTabSz="1828800">
              <a:spcBef>
                <a:spcPts val="600"/>
              </a:spcBef>
              <a:defRPr sz="3600">
                <a:solidFill>
                  <a:srgbClr val="05050F"/>
                </a:solidFill>
                <a:latin typeface="Nexa Bold"/>
                <a:ea typeface="Nexa Bold"/>
                <a:cs typeface="Nexa Bold"/>
                <a:sym typeface="Nexa Bold"/>
              </a:defRPr>
            </a:pPr>
          </a:p>
        </p:txBody>
      </p:sp>
      <p:sp>
        <p:nvSpPr>
          <p:cNvPr id="733" name="MOTIVATION"/>
          <p:cNvSpPr txBox="1"/>
          <p:nvPr/>
        </p:nvSpPr>
        <p:spPr>
          <a:xfrm>
            <a:off x="1982723" y="1546362"/>
            <a:ext cx="5510053" cy="11811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2438400">
              <a:lnSpc>
                <a:spcPct val="110000"/>
              </a:lnSpc>
              <a:spcBef>
                <a:spcPts val="3200"/>
              </a:spcBef>
              <a:defRPr sz="8200">
                <a:solidFill>
                  <a:srgbClr val="FFFFFF"/>
                </a:solidFill>
                <a:latin typeface="Franklin Gothic Medium"/>
                <a:ea typeface="Franklin Gothic Medium"/>
                <a:cs typeface="Franklin Gothic Medium"/>
                <a:sym typeface="Franklin Gothic Medium"/>
              </a:defRPr>
            </a:lvl1pPr>
          </a:lstStyle>
          <a:p>
            <a:pPr/>
            <a:r>
              <a:t>MOTIVATION</a:t>
            </a:r>
          </a:p>
        </p:txBody>
      </p:sp>
      <p:sp>
        <p:nvSpPr>
          <p:cNvPr id="734" name="Rounded Rectangle"/>
          <p:cNvSpPr/>
          <p:nvPr/>
        </p:nvSpPr>
        <p:spPr>
          <a:xfrm>
            <a:off x="8810820" y="10647226"/>
            <a:ext cx="6762361" cy="1359380"/>
          </a:xfrm>
          <a:prstGeom prst="roundRect">
            <a:avLst>
              <a:gd name="adj" fmla="val 33161"/>
            </a:avLst>
          </a:prstGeom>
          <a:solidFill>
            <a:srgbClr val="FF784B"/>
          </a:solidFill>
          <a:ln w="12700">
            <a:miter lim="400000"/>
          </a:ln>
          <a:effectLst>
            <a:outerShdw sx="100000" sy="100000" kx="0" ky="0" algn="b" rotWithShape="0" blurRad="508000" dist="254000" dir="5400000">
              <a:srgbClr val="FF784B">
                <a:alpha val="20000"/>
              </a:srgbClr>
            </a:outerShdw>
          </a:effectLst>
        </p:spPr>
        <p:txBody>
          <a:bodyPr lIns="50800" tIns="50800" rIns="50800" bIns="50800" anchor="ctr"/>
          <a:lstStyle/>
          <a:p>
            <a:pPr algn="l" defTabSz="1828800">
              <a:spcBef>
                <a:spcPts val="600"/>
              </a:spcBef>
              <a:defRPr sz="3600">
                <a:solidFill>
                  <a:srgbClr val="05050F"/>
                </a:solidFill>
                <a:latin typeface="Nexa Bold"/>
                <a:ea typeface="Nexa Bold"/>
                <a:cs typeface="Nexa Bold"/>
                <a:sym typeface="Nexa Bold"/>
              </a:defRPr>
            </a:pPr>
          </a:p>
        </p:txBody>
      </p:sp>
      <p:sp>
        <p:nvSpPr>
          <p:cNvPr id="735" name="EXAMINATION"/>
          <p:cNvSpPr txBox="1"/>
          <p:nvPr/>
        </p:nvSpPr>
        <p:spPr>
          <a:xfrm>
            <a:off x="9053313" y="10730014"/>
            <a:ext cx="6277373" cy="11811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2438400">
              <a:lnSpc>
                <a:spcPct val="110000"/>
              </a:lnSpc>
              <a:spcBef>
                <a:spcPts val="3200"/>
              </a:spcBef>
              <a:defRPr sz="8200">
                <a:solidFill>
                  <a:srgbClr val="FFFFFF"/>
                </a:solidFill>
                <a:latin typeface="Franklin Gothic Medium"/>
                <a:ea typeface="Franklin Gothic Medium"/>
                <a:cs typeface="Franklin Gothic Medium"/>
                <a:sym typeface="Franklin Gothic Medium"/>
              </a:defRPr>
            </a:lvl1pPr>
          </a:lstStyle>
          <a:p>
            <a:pPr/>
            <a:r>
              <a:t>EXAMINATION</a:t>
            </a:r>
          </a:p>
        </p:txBody>
      </p:sp>
      <p:sp>
        <p:nvSpPr>
          <p:cNvPr id="736" name="Rounded Rectangle"/>
          <p:cNvSpPr/>
          <p:nvPr/>
        </p:nvSpPr>
        <p:spPr>
          <a:xfrm>
            <a:off x="16386855" y="1457225"/>
            <a:ext cx="6574249" cy="1359378"/>
          </a:xfrm>
          <a:prstGeom prst="roundRect">
            <a:avLst>
              <a:gd name="adj" fmla="val 33161"/>
            </a:avLst>
          </a:prstGeom>
          <a:solidFill>
            <a:srgbClr val="FFC837"/>
          </a:solidFill>
          <a:ln w="12700">
            <a:miter lim="400000"/>
          </a:ln>
          <a:effectLst>
            <a:outerShdw sx="100000" sy="100000" kx="0" ky="0" algn="b" rotWithShape="0" blurRad="508000" dist="254000" dir="5400000">
              <a:srgbClr val="FFC837">
                <a:alpha val="20000"/>
              </a:srgbClr>
            </a:outerShdw>
          </a:effectLst>
        </p:spPr>
        <p:txBody>
          <a:bodyPr lIns="50800" tIns="50800" rIns="50800" bIns="50800" anchor="ctr"/>
          <a:lstStyle/>
          <a:p>
            <a:pPr algn="l" defTabSz="1828800">
              <a:spcBef>
                <a:spcPts val="600"/>
              </a:spcBef>
              <a:defRPr sz="3600">
                <a:solidFill>
                  <a:srgbClr val="05050F"/>
                </a:solidFill>
                <a:latin typeface="Nexa Bold"/>
                <a:ea typeface="Nexa Bold"/>
                <a:cs typeface="Nexa Bold"/>
                <a:sym typeface="Nexa Bold"/>
              </a:defRPr>
            </a:pPr>
          </a:p>
        </p:txBody>
      </p:sp>
      <p:sp>
        <p:nvSpPr>
          <p:cNvPr id="737" name="APPLICATION"/>
          <p:cNvSpPr txBox="1"/>
          <p:nvPr/>
        </p:nvSpPr>
        <p:spPr>
          <a:xfrm>
            <a:off x="16682501" y="1546362"/>
            <a:ext cx="5982954" cy="11811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2438400">
              <a:lnSpc>
                <a:spcPct val="110000"/>
              </a:lnSpc>
              <a:spcBef>
                <a:spcPts val="3200"/>
              </a:spcBef>
              <a:defRPr sz="8200">
                <a:solidFill>
                  <a:srgbClr val="FFFFFF"/>
                </a:solidFill>
                <a:latin typeface="Franklin Gothic Medium"/>
                <a:ea typeface="Franklin Gothic Medium"/>
                <a:cs typeface="Franklin Gothic Medium"/>
                <a:sym typeface="Franklin Gothic Medium"/>
              </a:defRPr>
            </a:lvl1pPr>
          </a:lstStyle>
          <a:p>
            <a:pPr/>
            <a:r>
              <a:t>APPLICATION</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741" name="Chart"/>
          <p:cNvGraphicFramePr/>
          <p:nvPr/>
        </p:nvGraphicFramePr>
        <p:xfrm>
          <a:off x="7163760" y="4082810"/>
          <a:ext cx="10531620" cy="8602771"/>
        </p:xfrm>
        <a:graphic xmlns:a="http://schemas.openxmlformats.org/drawingml/2006/main">
          <a:graphicData uri="http://schemas.openxmlformats.org/drawingml/2006/chart">
            <c:chart xmlns:c="http://schemas.openxmlformats.org/drawingml/2006/chart" r:id="rId3"/>
          </a:graphicData>
        </a:graphic>
      </p:graphicFrame>
      <p:sp>
        <p:nvSpPr>
          <p:cNvPr id="742" name="Rounded Rectangle"/>
          <p:cNvSpPr/>
          <p:nvPr/>
        </p:nvSpPr>
        <p:spPr>
          <a:xfrm>
            <a:off x="3034152" y="1350046"/>
            <a:ext cx="3193208" cy="1359380"/>
          </a:xfrm>
          <a:prstGeom prst="roundRect">
            <a:avLst>
              <a:gd name="adj" fmla="val 33161"/>
            </a:avLst>
          </a:prstGeom>
          <a:solidFill>
            <a:srgbClr val="0056FB"/>
          </a:solidFill>
          <a:ln w="12700">
            <a:miter lim="400000"/>
          </a:ln>
          <a:effectLst>
            <a:outerShdw sx="100000" sy="100000" kx="0" ky="0" algn="b" rotWithShape="0" blurRad="508000" dist="254000" dir="5400000">
              <a:srgbClr val="0056FB">
                <a:alpha val="20000"/>
              </a:srgbClr>
            </a:outerShdw>
          </a:effectLst>
        </p:spPr>
        <p:txBody>
          <a:bodyPr lIns="50800" tIns="50800" rIns="50800" bIns="50800" anchor="ctr"/>
          <a:lstStyle/>
          <a:p>
            <a:pPr algn="l" defTabSz="1828800">
              <a:spcBef>
                <a:spcPts val="600"/>
              </a:spcBef>
              <a:defRPr sz="3600">
                <a:solidFill>
                  <a:srgbClr val="05050F"/>
                </a:solidFill>
                <a:latin typeface="Nexa Bold"/>
                <a:ea typeface="Nexa Bold"/>
                <a:cs typeface="Nexa Bold"/>
                <a:sym typeface="Nexa Bold"/>
              </a:defRPr>
            </a:pPr>
          </a:p>
        </p:txBody>
      </p:sp>
      <p:sp>
        <p:nvSpPr>
          <p:cNvPr id="743" name="line"/>
          <p:cNvSpPr/>
          <p:nvPr/>
        </p:nvSpPr>
        <p:spPr>
          <a:xfrm>
            <a:off x="6712719" y="2129375"/>
            <a:ext cx="2787905" cy="2787905"/>
          </a:xfrm>
          <a:prstGeom prst="line">
            <a:avLst/>
          </a:prstGeom>
          <a:ln w="63500" cap="rnd">
            <a:solidFill>
              <a:srgbClr val="004BDC"/>
            </a:solidFill>
            <a:miter/>
            <a:headEnd type="oval"/>
            <a:tailEnd type="oval"/>
          </a:ln>
        </p:spPr>
        <p:txBody>
          <a:bodyPr lIns="45718" tIns="45718" rIns="45718" bIns="45718"/>
          <a:lstStyle/>
          <a:p>
            <a:pPr defTabSz="2438337"/>
          </a:p>
        </p:txBody>
      </p:sp>
      <p:sp>
        <p:nvSpPr>
          <p:cNvPr id="744" name="Rounded Rectangle"/>
          <p:cNvSpPr/>
          <p:nvPr/>
        </p:nvSpPr>
        <p:spPr>
          <a:xfrm>
            <a:off x="1259541" y="8142330"/>
            <a:ext cx="3193208" cy="1359380"/>
          </a:xfrm>
          <a:prstGeom prst="roundRect">
            <a:avLst>
              <a:gd name="adj" fmla="val 33161"/>
            </a:avLst>
          </a:prstGeom>
          <a:solidFill>
            <a:srgbClr val="FFC837"/>
          </a:solidFill>
          <a:ln w="12700">
            <a:miter lim="400000"/>
          </a:ln>
          <a:effectLst>
            <a:outerShdw sx="100000" sy="100000" kx="0" ky="0" algn="b" rotWithShape="0" blurRad="508000" dist="254000" dir="5400000">
              <a:srgbClr val="FFC837">
                <a:alpha val="20000"/>
              </a:srgbClr>
            </a:outerShdw>
          </a:effectLst>
        </p:spPr>
        <p:txBody>
          <a:bodyPr lIns="50800" tIns="50800" rIns="50800" bIns="50800" anchor="ctr"/>
          <a:lstStyle/>
          <a:p>
            <a:pPr algn="l" defTabSz="1828800">
              <a:spcBef>
                <a:spcPts val="600"/>
              </a:spcBef>
              <a:defRPr sz="3600">
                <a:solidFill>
                  <a:srgbClr val="05050F"/>
                </a:solidFill>
                <a:latin typeface="Nexa Bold"/>
                <a:ea typeface="Nexa Bold"/>
                <a:cs typeface="Nexa Bold"/>
                <a:sym typeface="Nexa Bold"/>
              </a:defRPr>
            </a:pPr>
          </a:p>
        </p:txBody>
      </p:sp>
      <p:sp>
        <p:nvSpPr>
          <p:cNvPr id="745" name="line"/>
          <p:cNvSpPr/>
          <p:nvPr/>
        </p:nvSpPr>
        <p:spPr>
          <a:xfrm>
            <a:off x="4974407" y="8822019"/>
            <a:ext cx="3018918" cy="3"/>
          </a:xfrm>
          <a:prstGeom prst="line">
            <a:avLst/>
          </a:prstGeom>
          <a:ln w="63500" cap="rnd">
            <a:solidFill>
              <a:srgbClr val="F4B81C"/>
            </a:solidFill>
            <a:miter/>
            <a:headEnd type="oval"/>
            <a:tailEnd type="oval"/>
          </a:ln>
        </p:spPr>
        <p:txBody>
          <a:bodyPr lIns="45718" tIns="45718" rIns="45718" bIns="45718"/>
          <a:lstStyle/>
          <a:p>
            <a:pPr defTabSz="2438337"/>
          </a:p>
        </p:txBody>
      </p:sp>
      <p:sp>
        <p:nvSpPr>
          <p:cNvPr id="746" name="Rounded Rectangle"/>
          <p:cNvSpPr/>
          <p:nvPr/>
        </p:nvSpPr>
        <p:spPr>
          <a:xfrm>
            <a:off x="19448882" y="7323467"/>
            <a:ext cx="3522250" cy="1359380"/>
          </a:xfrm>
          <a:prstGeom prst="roundRect">
            <a:avLst>
              <a:gd name="adj" fmla="val 33161"/>
            </a:avLst>
          </a:prstGeom>
          <a:solidFill>
            <a:srgbClr val="FF784B"/>
          </a:solidFill>
          <a:ln w="12700">
            <a:miter lim="400000"/>
          </a:ln>
          <a:effectLst>
            <a:outerShdw sx="100000" sy="100000" kx="0" ky="0" algn="b" rotWithShape="0" blurRad="508000" dist="254000" dir="5400000">
              <a:srgbClr val="FF784B">
                <a:alpha val="20000"/>
              </a:srgbClr>
            </a:outerShdw>
          </a:effectLst>
        </p:spPr>
        <p:txBody>
          <a:bodyPr lIns="50800" tIns="50800" rIns="50800" bIns="50800" anchor="ctr"/>
          <a:lstStyle/>
          <a:p>
            <a:pPr algn="l" defTabSz="1828800">
              <a:spcBef>
                <a:spcPts val="600"/>
              </a:spcBef>
              <a:defRPr sz="3600">
                <a:solidFill>
                  <a:srgbClr val="05050F"/>
                </a:solidFill>
                <a:latin typeface="Nexa Bold"/>
                <a:ea typeface="Nexa Bold"/>
                <a:cs typeface="Nexa Bold"/>
                <a:sym typeface="Nexa Bold"/>
              </a:defRPr>
            </a:pPr>
          </a:p>
        </p:txBody>
      </p:sp>
      <p:sp>
        <p:nvSpPr>
          <p:cNvPr id="747" name="line"/>
          <p:cNvSpPr/>
          <p:nvPr/>
        </p:nvSpPr>
        <p:spPr>
          <a:xfrm flipH="1">
            <a:off x="15618434" y="8003157"/>
            <a:ext cx="3307884" cy="2"/>
          </a:xfrm>
          <a:prstGeom prst="line">
            <a:avLst/>
          </a:prstGeom>
          <a:ln w="63500" cap="rnd">
            <a:solidFill>
              <a:srgbClr val="FF784B"/>
            </a:solidFill>
            <a:miter/>
            <a:headEnd type="oval"/>
            <a:tailEnd type="oval"/>
          </a:ln>
        </p:spPr>
        <p:txBody>
          <a:bodyPr lIns="45718" tIns="45718" rIns="45718" bIns="45718"/>
          <a:lstStyle/>
          <a:p>
            <a:pPr defTabSz="2438337"/>
          </a:p>
        </p:txBody>
      </p:sp>
      <p:sp>
        <p:nvSpPr>
          <p:cNvPr id="748" name="Rounded Rectangle"/>
          <p:cNvSpPr/>
          <p:nvPr/>
        </p:nvSpPr>
        <p:spPr>
          <a:xfrm>
            <a:off x="17467028" y="1350046"/>
            <a:ext cx="3763474" cy="1359380"/>
          </a:xfrm>
          <a:prstGeom prst="roundRect">
            <a:avLst>
              <a:gd name="adj" fmla="val 33161"/>
            </a:avLst>
          </a:prstGeom>
          <a:solidFill>
            <a:srgbClr val="00AF42"/>
          </a:solidFill>
          <a:ln w="12700">
            <a:miter lim="400000"/>
          </a:ln>
          <a:effectLst>
            <a:outerShdw sx="100000" sy="100000" kx="0" ky="0" algn="b" rotWithShape="0" blurRad="508000" dist="254000" dir="5400000">
              <a:srgbClr val="00AF42">
                <a:alpha val="20000"/>
              </a:srgbClr>
            </a:outerShdw>
          </a:effectLst>
        </p:spPr>
        <p:txBody>
          <a:bodyPr lIns="50800" tIns="50800" rIns="50800" bIns="50800" anchor="ctr"/>
          <a:lstStyle/>
          <a:p>
            <a:pPr algn="l" defTabSz="1828800">
              <a:spcBef>
                <a:spcPts val="600"/>
              </a:spcBef>
              <a:defRPr sz="3600">
                <a:solidFill>
                  <a:srgbClr val="05050F"/>
                </a:solidFill>
                <a:latin typeface="Nexa Bold"/>
                <a:ea typeface="Nexa Bold"/>
                <a:cs typeface="Nexa Bold"/>
                <a:sym typeface="Nexa Bold"/>
              </a:defRPr>
            </a:pPr>
          </a:p>
        </p:txBody>
      </p:sp>
      <p:sp>
        <p:nvSpPr>
          <p:cNvPr id="749" name="line"/>
          <p:cNvSpPr/>
          <p:nvPr/>
        </p:nvSpPr>
        <p:spPr>
          <a:xfrm flipH="1">
            <a:off x="14676562" y="2997251"/>
            <a:ext cx="2450039" cy="2057937"/>
          </a:xfrm>
          <a:prstGeom prst="line">
            <a:avLst/>
          </a:prstGeom>
          <a:ln w="63500" cap="rnd">
            <a:solidFill>
              <a:srgbClr val="00AF42"/>
            </a:solidFill>
            <a:miter/>
            <a:headEnd type="oval"/>
            <a:tailEnd type="oval"/>
          </a:ln>
        </p:spPr>
        <p:txBody>
          <a:bodyPr lIns="45718" tIns="45718" rIns="45718" bIns="45718"/>
          <a:lstStyle/>
          <a:p>
            <a:pPr defTabSz="2438337"/>
          </a:p>
        </p:txBody>
      </p:sp>
      <p:sp>
        <p:nvSpPr>
          <p:cNvPr id="750" name="Google Shape;5787;p83"/>
          <p:cNvSpPr/>
          <p:nvPr/>
        </p:nvSpPr>
        <p:spPr>
          <a:xfrm>
            <a:off x="10656013" y="5007575"/>
            <a:ext cx="1349295" cy="1335540"/>
          </a:xfrm>
          <a:custGeom>
            <a:avLst/>
            <a:gdLst/>
            <a:ahLst/>
            <a:cxnLst>
              <a:cxn ang="0">
                <a:pos x="wd2" y="hd2"/>
              </a:cxn>
              <a:cxn ang="5400000">
                <a:pos x="wd2" y="hd2"/>
              </a:cxn>
              <a:cxn ang="10800000">
                <a:pos x="wd2" y="hd2"/>
              </a:cxn>
              <a:cxn ang="16200000">
                <a:pos x="wd2" y="hd2"/>
              </a:cxn>
            </a:cxnLst>
            <a:rect l="0" t="0" r="r" b="b"/>
            <a:pathLst>
              <a:path w="21317" h="21600" fill="norm" stroke="1" extrusionOk="0">
                <a:moveTo>
                  <a:pt x="21037" y="9882"/>
                </a:moveTo>
                <a:cubicBezTo>
                  <a:pt x="20475" y="9121"/>
                  <a:pt x="19287" y="9058"/>
                  <a:pt x="18036" y="9691"/>
                </a:cubicBezTo>
                <a:cubicBezTo>
                  <a:pt x="16692" y="8836"/>
                  <a:pt x="14848" y="8361"/>
                  <a:pt x="12879" y="8361"/>
                </a:cubicBezTo>
                <a:cubicBezTo>
                  <a:pt x="8846" y="8361"/>
                  <a:pt x="5689" y="10293"/>
                  <a:pt x="5689" y="12795"/>
                </a:cubicBezTo>
                <a:cubicBezTo>
                  <a:pt x="5689" y="15297"/>
                  <a:pt x="8846" y="17229"/>
                  <a:pt x="12879" y="17229"/>
                </a:cubicBezTo>
                <a:cubicBezTo>
                  <a:pt x="14848" y="17229"/>
                  <a:pt x="16692" y="16754"/>
                  <a:pt x="18036" y="15899"/>
                </a:cubicBezTo>
                <a:cubicBezTo>
                  <a:pt x="19287" y="16533"/>
                  <a:pt x="20475" y="16469"/>
                  <a:pt x="21037" y="15709"/>
                </a:cubicBezTo>
                <a:cubicBezTo>
                  <a:pt x="21600" y="14949"/>
                  <a:pt x="21287" y="13777"/>
                  <a:pt x="20350" y="12795"/>
                </a:cubicBezTo>
                <a:cubicBezTo>
                  <a:pt x="21287" y="11813"/>
                  <a:pt x="21569" y="10642"/>
                  <a:pt x="21037" y="9882"/>
                </a:cubicBezTo>
                <a:close/>
                <a:moveTo>
                  <a:pt x="6721" y="12827"/>
                </a:moveTo>
                <a:cubicBezTo>
                  <a:pt x="6721" y="11402"/>
                  <a:pt x="8471" y="10135"/>
                  <a:pt x="10816" y="9691"/>
                </a:cubicBezTo>
                <a:cubicBezTo>
                  <a:pt x="11316" y="10167"/>
                  <a:pt x="12660" y="11687"/>
                  <a:pt x="12566" y="13365"/>
                </a:cubicBezTo>
                <a:cubicBezTo>
                  <a:pt x="12504" y="14347"/>
                  <a:pt x="11910" y="15234"/>
                  <a:pt x="10847" y="16026"/>
                </a:cubicBezTo>
                <a:cubicBezTo>
                  <a:pt x="8502" y="15519"/>
                  <a:pt x="6721" y="14252"/>
                  <a:pt x="6721" y="12827"/>
                </a:cubicBezTo>
                <a:close/>
                <a:moveTo>
                  <a:pt x="19224" y="13239"/>
                </a:moveTo>
                <a:cubicBezTo>
                  <a:pt x="20068" y="13967"/>
                  <a:pt x="20381" y="14791"/>
                  <a:pt x="20162" y="15107"/>
                </a:cubicBezTo>
                <a:cubicBezTo>
                  <a:pt x="19943" y="15392"/>
                  <a:pt x="19131" y="15361"/>
                  <a:pt x="18255" y="14854"/>
                </a:cubicBezTo>
                <a:cubicBezTo>
                  <a:pt x="18068" y="14759"/>
                  <a:pt x="17849" y="14759"/>
                  <a:pt x="17693" y="14886"/>
                </a:cubicBezTo>
                <a:cubicBezTo>
                  <a:pt x="16505" y="15709"/>
                  <a:pt x="14754" y="16184"/>
                  <a:pt x="12879" y="16184"/>
                </a:cubicBezTo>
                <a:cubicBezTo>
                  <a:pt x="12691" y="16184"/>
                  <a:pt x="12504" y="16184"/>
                  <a:pt x="12347" y="16184"/>
                </a:cubicBezTo>
                <a:cubicBezTo>
                  <a:pt x="13160" y="15361"/>
                  <a:pt x="13629" y="14442"/>
                  <a:pt x="13660" y="13429"/>
                </a:cubicBezTo>
                <a:cubicBezTo>
                  <a:pt x="13754" y="11813"/>
                  <a:pt x="12847" y="10388"/>
                  <a:pt x="12129" y="9533"/>
                </a:cubicBezTo>
                <a:cubicBezTo>
                  <a:pt x="12379" y="9501"/>
                  <a:pt x="12629" y="9501"/>
                  <a:pt x="12879" y="9501"/>
                </a:cubicBezTo>
                <a:cubicBezTo>
                  <a:pt x="14754" y="9501"/>
                  <a:pt x="16536" y="9977"/>
                  <a:pt x="17693" y="10800"/>
                </a:cubicBezTo>
                <a:cubicBezTo>
                  <a:pt x="17849" y="10927"/>
                  <a:pt x="18099" y="10927"/>
                  <a:pt x="18255" y="10832"/>
                </a:cubicBezTo>
                <a:cubicBezTo>
                  <a:pt x="19131" y="10293"/>
                  <a:pt x="19943" y="10262"/>
                  <a:pt x="20162" y="10578"/>
                </a:cubicBezTo>
                <a:cubicBezTo>
                  <a:pt x="20381" y="10895"/>
                  <a:pt x="20068" y="11750"/>
                  <a:pt x="19224" y="12447"/>
                </a:cubicBezTo>
                <a:cubicBezTo>
                  <a:pt x="19099" y="12542"/>
                  <a:pt x="19037" y="12700"/>
                  <a:pt x="19037" y="12859"/>
                </a:cubicBezTo>
                <a:cubicBezTo>
                  <a:pt x="19037" y="12985"/>
                  <a:pt x="19099" y="13144"/>
                  <a:pt x="19224" y="13239"/>
                </a:cubicBezTo>
                <a:close/>
                <a:moveTo>
                  <a:pt x="10128" y="11877"/>
                </a:moveTo>
                <a:cubicBezTo>
                  <a:pt x="10128" y="12289"/>
                  <a:pt x="9784" y="12637"/>
                  <a:pt x="9378" y="12637"/>
                </a:cubicBezTo>
                <a:cubicBezTo>
                  <a:pt x="8971" y="12637"/>
                  <a:pt x="8627" y="12289"/>
                  <a:pt x="8627" y="11877"/>
                </a:cubicBezTo>
                <a:cubicBezTo>
                  <a:pt x="8627" y="11465"/>
                  <a:pt x="8971" y="11117"/>
                  <a:pt x="9378" y="11117"/>
                </a:cubicBezTo>
                <a:cubicBezTo>
                  <a:pt x="9784" y="11117"/>
                  <a:pt x="10128" y="11465"/>
                  <a:pt x="10128" y="11877"/>
                </a:cubicBezTo>
                <a:close/>
                <a:moveTo>
                  <a:pt x="5814" y="18465"/>
                </a:moveTo>
                <a:cubicBezTo>
                  <a:pt x="5908" y="18750"/>
                  <a:pt x="5783" y="19066"/>
                  <a:pt x="5502" y="19161"/>
                </a:cubicBezTo>
                <a:lnTo>
                  <a:pt x="5283" y="19256"/>
                </a:lnTo>
                <a:cubicBezTo>
                  <a:pt x="5095" y="20587"/>
                  <a:pt x="4001" y="21600"/>
                  <a:pt x="2657" y="21600"/>
                </a:cubicBezTo>
                <a:cubicBezTo>
                  <a:pt x="1188" y="21600"/>
                  <a:pt x="0" y="20396"/>
                  <a:pt x="0" y="18908"/>
                </a:cubicBezTo>
                <a:lnTo>
                  <a:pt x="0" y="538"/>
                </a:lnTo>
                <a:cubicBezTo>
                  <a:pt x="0" y="253"/>
                  <a:pt x="250" y="0"/>
                  <a:pt x="531" y="0"/>
                </a:cubicBezTo>
                <a:cubicBezTo>
                  <a:pt x="813" y="0"/>
                  <a:pt x="1063" y="253"/>
                  <a:pt x="1063" y="538"/>
                </a:cubicBezTo>
                <a:lnTo>
                  <a:pt x="1063" y="18908"/>
                </a:lnTo>
                <a:cubicBezTo>
                  <a:pt x="1063" y="19795"/>
                  <a:pt x="1782" y="20523"/>
                  <a:pt x="2657" y="20523"/>
                </a:cubicBezTo>
                <a:cubicBezTo>
                  <a:pt x="3251" y="20523"/>
                  <a:pt x="3751" y="20206"/>
                  <a:pt x="4032" y="19731"/>
                </a:cubicBezTo>
                <a:lnTo>
                  <a:pt x="3439" y="19953"/>
                </a:lnTo>
                <a:cubicBezTo>
                  <a:pt x="3376" y="19985"/>
                  <a:pt x="3313" y="19985"/>
                  <a:pt x="3251" y="19985"/>
                </a:cubicBezTo>
                <a:cubicBezTo>
                  <a:pt x="3032" y="19985"/>
                  <a:pt x="2845" y="19858"/>
                  <a:pt x="2751" y="19636"/>
                </a:cubicBezTo>
                <a:cubicBezTo>
                  <a:pt x="2657" y="19351"/>
                  <a:pt x="2782" y="19035"/>
                  <a:pt x="3063" y="18940"/>
                </a:cubicBezTo>
                <a:lnTo>
                  <a:pt x="5126" y="18179"/>
                </a:lnTo>
                <a:cubicBezTo>
                  <a:pt x="5408" y="18053"/>
                  <a:pt x="5720" y="18211"/>
                  <a:pt x="5814" y="18465"/>
                </a:cubicBezTo>
                <a:close/>
                <a:moveTo>
                  <a:pt x="8346" y="4687"/>
                </a:moveTo>
                <a:cubicBezTo>
                  <a:pt x="9628" y="4687"/>
                  <a:pt x="10659" y="3642"/>
                  <a:pt x="10659" y="2344"/>
                </a:cubicBezTo>
                <a:cubicBezTo>
                  <a:pt x="10659" y="1045"/>
                  <a:pt x="9628" y="0"/>
                  <a:pt x="8346" y="0"/>
                </a:cubicBezTo>
                <a:cubicBezTo>
                  <a:pt x="7065" y="0"/>
                  <a:pt x="6033" y="1045"/>
                  <a:pt x="6033" y="2344"/>
                </a:cubicBezTo>
                <a:cubicBezTo>
                  <a:pt x="6033" y="3642"/>
                  <a:pt x="7065" y="4687"/>
                  <a:pt x="8346" y="4687"/>
                </a:cubicBezTo>
                <a:close/>
                <a:moveTo>
                  <a:pt x="8346" y="1077"/>
                </a:moveTo>
                <a:cubicBezTo>
                  <a:pt x="9034" y="1077"/>
                  <a:pt x="9597" y="1647"/>
                  <a:pt x="9597" y="2344"/>
                </a:cubicBezTo>
                <a:cubicBezTo>
                  <a:pt x="9597" y="3040"/>
                  <a:pt x="9034" y="3611"/>
                  <a:pt x="8346" y="3611"/>
                </a:cubicBezTo>
                <a:cubicBezTo>
                  <a:pt x="7658" y="3611"/>
                  <a:pt x="7096" y="3040"/>
                  <a:pt x="7096" y="2344"/>
                </a:cubicBezTo>
                <a:cubicBezTo>
                  <a:pt x="7096" y="1647"/>
                  <a:pt x="7658" y="1077"/>
                  <a:pt x="8346" y="1077"/>
                </a:cubicBezTo>
                <a:close/>
                <a:moveTo>
                  <a:pt x="3720" y="6049"/>
                </a:moveTo>
                <a:cubicBezTo>
                  <a:pt x="4751" y="6049"/>
                  <a:pt x="5595" y="5194"/>
                  <a:pt x="5595" y="4149"/>
                </a:cubicBezTo>
                <a:cubicBezTo>
                  <a:pt x="5595" y="3104"/>
                  <a:pt x="4751" y="2249"/>
                  <a:pt x="3720" y="2249"/>
                </a:cubicBezTo>
                <a:cubicBezTo>
                  <a:pt x="2688" y="2249"/>
                  <a:pt x="1844" y="3104"/>
                  <a:pt x="1844" y="4149"/>
                </a:cubicBezTo>
                <a:cubicBezTo>
                  <a:pt x="1844" y="5194"/>
                  <a:pt x="2688" y="6049"/>
                  <a:pt x="3720" y="6049"/>
                </a:cubicBezTo>
                <a:close/>
                <a:moveTo>
                  <a:pt x="3720" y="3326"/>
                </a:moveTo>
                <a:cubicBezTo>
                  <a:pt x="4157" y="3326"/>
                  <a:pt x="4533" y="3674"/>
                  <a:pt x="4533" y="4149"/>
                </a:cubicBezTo>
                <a:cubicBezTo>
                  <a:pt x="4533" y="4624"/>
                  <a:pt x="4189" y="4972"/>
                  <a:pt x="3720" y="4972"/>
                </a:cubicBezTo>
                <a:cubicBezTo>
                  <a:pt x="3282" y="4972"/>
                  <a:pt x="2907" y="4624"/>
                  <a:pt x="2907" y="4149"/>
                </a:cubicBezTo>
                <a:cubicBezTo>
                  <a:pt x="2907" y="3674"/>
                  <a:pt x="3282" y="3326"/>
                  <a:pt x="3720" y="3326"/>
                </a:cubicBezTo>
                <a:close/>
                <a:moveTo>
                  <a:pt x="3470" y="8425"/>
                </a:moveTo>
                <a:cubicBezTo>
                  <a:pt x="3470" y="9311"/>
                  <a:pt x="4189" y="10040"/>
                  <a:pt x="5064" y="10040"/>
                </a:cubicBezTo>
                <a:cubicBezTo>
                  <a:pt x="5939" y="10040"/>
                  <a:pt x="6658" y="9311"/>
                  <a:pt x="6658" y="8425"/>
                </a:cubicBezTo>
                <a:cubicBezTo>
                  <a:pt x="6658" y="7538"/>
                  <a:pt x="5939" y="6809"/>
                  <a:pt x="5064" y="6809"/>
                </a:cubicBezTo>
                <a:cubicBezTo>
                  <a:pt x="4189" y="6809"/>
                  <a:pt x="3470" y="7538"/>
                  <a:pt x="3470" y="8425"/>
                </a:cubicBezTo>
                <a:close/>
                <a:moveTo>
                  <a:pt x="5595" y="8425"/>
                </a:moveTo>
                <a:cubicBezTo>
                  <a:pt x="5595" y="8710"/>
                  <a:pt x="5345" y="8963"/>
                  <a:pt x="5064" y="8963"/>
                </a:cubicBezTo>
                <a:cubicBezTo>
                  <a:pt x="4783" y="8963"/>
                  <a:pt x="4533" y="8710"/>
                  <a:pt x="4533" y="8425"/>
                </a:cubicBezTo>
                <a:cubicBezTo>
                  <a:pt x="4533" y="8140"/>
                  <a:pt x="4783" y="7886"/>
                  <a:pt x="5064" y="7886"/>
                </a:cubicBezTo>
                <a:cubicBezTo>
                  <a:pt x="5345" y="7886"/>
                  <a:pt x="5595" y="8140"/>
                  <a:pt x="5595" y="8425"/>
                </a:cubicBezTo>
                <a:close/>
              </a:path>
            </a:pathLst>
          </a:custGeom>
          <a:solidFill>
            <a:srgbClr val="FFFFFF"/>
          </a:solidFill>
          <a:ln w="12700">
            <a:miter lim="400000"/>
          </a:ln>
        </p:spPr>
        <p:txBody>
          <a:bodyPr lIns="50800" tIns="50800" rIns="50800" bIns="50800" anchor="ctr"/>
          <a:lstStyle/>
          <a:p>
            <a:pPr algn="l" defTabSz="2438400">
              <a:defRPr sz="2000">
                <a:solidFill>
                  <a:srgbClr val="000000"/>
                </a:solidFill>
                <a:latin typeface="Calibri"/>
                <a:ea typeface="Calibri"/>
                <a:cs typeface="Calibri"/>
                <a:sym typeface="Calibri"/>
              </a:defRPr>
            </a:pPr>
          </a:p>
        </p:txBody>
      </p:sp>
      <p:sp>
        <p:nvSpPr>
          <p:cNvPr id="751" name="Google Shape;5234;p74"/>
          <p:cNvSpPr/>
          <p:nvPr/>
        </p:nvSpPr>
        <p:spPr>
          <a:xfrm>
            <a:off x="13214660" y="5084794"/>
            <a:ext cx="850418" cy="1181102"/>
          </a:xfrm>
          <a:custGeom>
            <a:avLst/>
            <a:gdLst/>
            <a:ahLst/>
            <a:cxnLst>
              <a:cxn ang="0">
                <a:pos x="wd2" y="hd2"/>
              </a:cxn>
              <a:cxn ang="5400000">
                <a:pos x="wd2" y="hd2"/>
              </a:cxn>
              <a:cxn ang="10800000">
                <a:pos x="wd2" y="hd2"/>
              </a:cxn>
              <a:cxn ang="16200000">
                <a:pos x="wd2" y="hd2"/>
              </a:cxn>
            </a:cxnLst>
            <a:rect l="0" t="0" r="r" b="b"/>
            <a:pathLst>
              <a:path w="21549" h="21583" fill="norm" stroke="1" extrusionOk="0">
                <a:moveTo>
                  <a:pt x="20906" y="0"/>
                </a:moveTo>
                <a:lnTo>
                  <a:pt x="665" y="0"/>
                </a:lnTo>
                <a:cubicBezTo>
                  <a:pt x="289" y="0"/>
                  <a:pt x="0" y="231"/>
                  <a:pt x="0" y="531"/>
                </a:cubicBezTo>
                <a:lnTo>
                  <a:pt x="0" y="19405"/>
                </a:lnTo>
                <a:cubicBezTo>
                  <a:pt x="0" y="19706"/>
                  <a:pt x="289" y="19937"/>
                  <a:pt x="665" y="19937"/>
                </a:cubicBezTo>
                <a:lnTo>
                  <a:pt x="13475" y="19937"/>
                </a:lnTo>
                <a:lnTo>
                  <a:pt x="13475" y="21022"/>
                </a:lnTo>
                <a:cubicBezTo>
                  <a:pt x="13475" y="21184"/>
                  <a:pt x="13561" y="21323"/>
                  <a:pt x="13706" y="21438"/>
                </a:cubicBezTo>
                <a:cubicBezTo>
                  <a:pt x="13822" y="21531"/>
                  <a:pt x="13995" y="21577"/>
                  <a:pt x="14140" y="21577"/>
                </a:cubicBezTo>
                <a:cubicBezTo>
                  <a:pt x="14169" y="21577"/>
                  <a:pt x="14198" y="21577"/>
                  <a:pt x="14227" y="21577"/>
                </a:cubicBezTo>
                <a:lnTo>
                  <a:pt x="16164" y="21369"/>
                </a:lnTo>
                <a:lnTo>
                  <a:pt x="18101" y="21577"/>
                </a:lnTo>
                <a:cubicBezTo>
                  <a:pt x="18304" y="21600"/>
                  <a:pt x="18477" y="21554"/>
                  <a:pt x="18622" y="21438"/>
                </a:cubicBezTo>
                <a:cubicBezTo>
                  <a:pt x="18766" y="21346"/>
                  <a:pt x="18853" y="21184"/>
                  <a:pt x="18853" y="21022"/>
                </a:cubicBezTo>
                <a:lnTo>
                  <a:pt x="18853" y="19937"/>
                </a:lnTo>
                <a:lnTo>
                  <a:pt x="20877" y="19937"/>
                </a:lnTo>
                <a:cubicBezTo>
                  <a:pt x="21253" y="19937"/>
                  <a:pt x="21542" y="19706"/>
                  <a:pt x="21542" y="19405"/>
                </a:cubicBezTo>
                <a:lnTo>
                  <a:pt x="21542" y="531"/>
                </a:lnTo>
                <a:cubicBezTo>
                  <a:pt x="21600" y="254"/>
                  <a:pt x="21282" y="0"/>
                  <a:pt x="20906" y="0"/>
                </a:cubicBezTo>
                <a:close/>
                <a:moveTo>
                  <a:pt x="1359" y="1086"/>
                </a:moveTo>
                <a:lnTo>
                  <a:pt x="4742" y="1086"/>
                </a:lnTo>
                <a:lnTo>
                  <a:pt x="4742" y="18874"/>
                </a:lnTo>
                <a:lnTo>
                  <a:pt x="1359" y="18874"/>
                </a:lnTo>
                <a:lnTo>
                  <a:pt x="1359" y="1086"/>
                </a:lnTo>
                <a:close/>
                <a:moveTo>
                  <a:pt x="17552" y="20422"/>
                </a:moveTo>
                <a:lnTo>
                  <a:pt x="16280" y="20283"/>
                </a:lnTo>
                <a:cubicBezTo>
                  <a:pt x="16222" y="20283"/>
                  <a:pt x="16164" y="20283"/>
                  <a:pt x="16106" y="20283"/>
                </a:cubicBezTo>
                <a:lnTo>
                  <a:pt x="14834" y="20422"/>
                </a:lnTo>
                <a:lnTo>
                  <a:pt x="14834" y="19960"/>
                </a:lnTo>
                <a:lnTo>
                  <a:pt x="17523" y="19960"/>
                </a:lnTo>
                <a:lnTo>
                  <a:pt x="17523" y="20422"/>
                </a:lnTo>
                <a:close/>
                <a:moveTo>
                  <a:pt x="20241" y="18874"/>
                </a:moveTo>
                <a:lnTo>
                  <a:pt x="6072" y="18874"/>
                </a:lnTo>
                <a:lnTo>
                  <a:pt x="6072" y="1086"/>
                </a:lnTo>
                <a:lnTo>
                  <a:pt x="20241" y="1086"/>
                </a:lnTo>
                <a:lnTo>
                  <a:pt x="20241" y="18874"/>
                </a:lnTo>
                <a:close/>
                <a:moveTo>
                  <a:pt x="8761" y="8363"/>
                </a:moveTo>
                <a:cubicBezTo>
                  <a:pt x="8761" y="8062"/>
                  <a:pt x="9051" y="7831"/>
                  <a:pt x="9426" y="7831"/>
                </a:cubicBezTo>
                <a:lnTo>
                  <a:pt x="12116" y="7831"/>
                </a:lnTo>
                <a:lnTo>
                  <a:pt x="12116" y="5406"/>
                </a:lnTo>
                <a:cubicBezTo>
                  <a:pt x="12116" y="5105"/>
                  <a:pt x="12405" y="4874"/>
                  <a:pt x="12781" y="4874"/>
                </a:cubicBezTo>
                <a:cubicBezTo>
                  <a:pt x="13157" y="4874"/>
                  <a:pt x="13446" y="5105"/>
                  <a:pt x="13446" y="5406"/>
                </a:cubicBezTo>
                <a:lnTo>
                  <a:pt x="13446" y="7831"/>
                </a:lnTo>
                <a:lnTo>
                  <a:pt x="16135" y="7831"/>
                </a:lnTo>
                <a:cubicBezTo>
                  <a:pt x="16511" y="7831"/>
                  <a:pt x="16800" y="8062"/>
                  <a:pt x="16800" y="8363"/>
                </a:cubicBezTo>
                <a:cubicBezTo>
                  <a:pt x="16800" y="8663"/>
                  <a:pt x="16511" y="8894"/>
                  <a:pt x="16135" y="8894"/>
                </a:cubicBezTo>
                <a:lnTo>
                  <a:pt x="13446" y="8894"/>
                </a:lnTo>
                <a:lnTo>
                  <a:pt x="13446" y="14554"/>
                </a:lnTo>
                <a:cubicBezTo>
                  <a:pt x="13446" y="14854"/>
                  <a:pt x="13157" y="15085"/>
                  <a:pt x="12781" y="15085"/>
                </a:cubicBezTo>
                <a:cubicBezTo>
                  <a:pt x="12405" y="15085"/>
                  <a:pt x="12116" y="14854"/>
                  <a:pt x="12116" y="14554"/>
                </a:cubicBezTo>
                <a:lnTo>
                  <a:pt x="12116" y="8894"/>
                </a:lnTo>
                <a:lnTo>
                  <a:pt x="9426" y="8894"/>
                </a:lnTo>
                <a:cubicBezTo>
                  <a:pt x="9080" y="8917"/>
                  <a:pt x="8761" y="8663"/>
                  <a:pt x="8761" y="8363"/>
                </a:cubicBezTo>
                <a:close/>
              </a:path>
            </a:pathLst>
          </a:custGeom>
          <a:solidFill>
            <a:srgbClr val="FFFFFF"/>
          </a:solidFill>
          <a:ln w="12700">
            <a:miter lim="400000"/>
          </a:ln>
        </p:spPr>
        <p:txBody>
          <a:bodyPr lIns="50800" tIns="50800" rIns="50800" bIns="50800" anchor="ctr"/>
          <a:lstStyle/>
          <a:p>
            <a:pPr algn="l" defTabSz="2438400">
              <a:defRPr sz="2000">
                <a:solidFill>
                  <a:srgbClr val="000000"/>
                </a:solidFill>
                <a:latin typeface="Calibri"/>
                <a:ea typeface="Calibri"/>
                <a:cs typeface="Calibri"/>
                <a:sym typeface="Calibri"/>
              </a:defRPr>
            </a:pPr>
          </a:p>
        </p:txBody>
      </p:sp>
      <p:sp>
        <p:nvSpPr>
          <p:cNvPr id="752" name="HOOK"/>
          <p:cNvSpPr txBox="1"/>
          <p:nvPr/>
        </p:nvSpPr>
        <p:spPr>
          <a:xfrm>
            <a:off x="3300790" y="1432835"/>
            <a:ext cx="2659931" cy="11811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2438400">
              <a:lnSpc>
                <a:spcPct val="110000"/>
              </a:lnSpc>
              <a:spcBef>
                <a:spcPts val="3200"/>
              </a:spcBef>
              <a:defRPr sz="8200">
                <a:solidFill>
                  <a:srgbClr val="FFFFFF"/>
                </a:solidFill>
                <a:latin typeface="Franklin Gothic Medium"/>
                <a:ea typeface="Franklin Gothic Medium"/>
                <a:cs typeface="Franklin Gothic Medium"/>
                <a:sym typeface="Franklin Gothic Medium"/>
              </a:defRPr>
            </a:lvl1pPr>
          </a:lstStyle>
          <a:p>
            <a:pPr/>
            <a:r>
              <a:t>HOOK</a:t>
            </a:r>
          </a:p>
        </p:txBody>
      </p:sp>
      <p:sp>
        <p:nvSpPr>
          <p:cNvPr id="753" name="BOOK"/>
          <p:cNvSpPr txBox="1"/>
          <p:nvPr/>
        </p:nvSpPr>
        <p:spPr>
          <a:xfrm>
            <a:off x="18036343" y="1432835"/>
            <a:ext cx="2624846" cy="11811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2438400">
              <a:lnSpc>
                <a:spcPct val="110000"/>
              </a:lnSpc>
              <a:spcBef>
                <a:spcPts val="3200"/>
              </a:spcBef>
              <a:defRPr sz="8200">
                <a:solidFill>
                  <a:srgbClr val="FFFFFF"/>
                </a:solidFill>
                <a:latin typeface="Franklin Gothic Medium"/>
                <a:ea typeface="Franklin Gothic Medium"/>
                <a:cs typeface="Franklin Gothic Medium"/>
                <a:sym typeface="Franklin Gothic Medium"/>
              </a:defRPr>
            </a:lvl1pPr>
          </a:lstStyle>
          <a:p>
            <a:pPr/>
            <a:r>
              <a:t>BOOK</a:t>
            </a:r>
          </a:p>
        </p:txBody>
      </p:sp>
      <p:sp>
        <p:nvSpPr>
          <p:cNvPr id="754" name="LOOK"/>
          <p:cNvSpPr txBox="1"/>
          <p:nvPr/>
        </p:nvSpPr>
        <p:spPr>
          <a:xfrm>
            <a:off x="19963688" y="7406257"/>
            <a:ext cx="2492636" cy="11811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2438400">
              <a:lnSpc>
                <a:spcPct val="110000"/>
              </a:lnSpc>
              <a:spcBef>
                <a:spcPts val="3200"/>
              </a:spcBef>
              <a:defRPr sz="8200">
                <a:solidFill>
                  <a:srgbClr val="FFFFFF"/>
                </a:solidFill>
                <a:latin typeface="Franklin Gothic Medium"/>
                <a:ea typeface="Franklin Gothic Medium"/>
                <a:cs typeface="Franklin Gothic Medium"/>
                <a:sym typeface="Franklin Gothic Medium"/>
              </a:defRPr>
            </a:lvl1pPr>
          </a:lstStyle>
          <a:p>
            <a:pPr/>
            <a:r>
              <a:t>LOOK</a:t>
            </a:r>
          </a:p>
        </p:txBody>
      </p:sp>
      <p:sp>
        <p:nvSpPr>
          <p:cNvPr id="755" name="TOOK"/>
          <p:cNvSpPr txBox="1"/>
          <p:nvPr/>
        </p:nvSpPr>
        <p:spPr>
          <a:xfrm>
            <a:off x="1615673" y="8225119"/>
            <a:ext cx="2480941" cy="11811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2438400">
              <a:lnSpc>
                <a:spcPct val="110000"/>
              </a:lnSpc>
              <a:spcBef>
                <a:spcPts val="3200"/>
              </a:spcBef>
              <a:defRPr sz="8200">
                <a:solidFill>
                  <a:srgbClr val="FFFFFF"/>
                </a:solidFill>
                <a:latin typeface="Franklin Gothic Medium"/>
                <a:ea typeface="Franklin Gothic Medium"/>
                <a:cs typeface="Franklin Gothic Medium"/>
                <a:sym typeface="Franklin Gothic Medium"/>
              </a:defRPr>
            </a:lvl1pPr>
          </a:lstStyle>
          <a:p>
            <a:pPr/>
            <a:r>
              <a:t>TOOK</a:t>
            </a:r>
          </a:p>
        </p:txBody>
      </p:sp>
      <p:grpSp>
        <p:nvGrpSpPr>
          <p:cNvPr id="761" name="Group"/>
          <p:cNvGrpSpPr/>
          <p:nvPr/>
        </p:nvGrpSpPr>
        <p:grpSpPr>
          <a:xfrm>
            <a:off x="13537341" y="7889116"/>
            <a:ext cx="1876625" cy="1865806"/>
            <a:chOff x="0" y="0"/>
            <a:chExt cx="1876624" cy="1865804"/>
          </a:xfrm>
        </p:grpSpPr>
        <p:sp>
          <p:nvSpPr>
            <p:cNvPr id="756" name="Google Shape;2946;p36"/>
            <p:cNvSpPr/>
            <p:nvPr/>
          </p:nvSpPr>
          <p:spPr>
            <a:xfrm>
              <a:off x="-1" y="0"/>
              <a:ext cx="1250253" cy="12502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736"/>
                  </a:moveTo>
                  <a:cubicBezTo>
                    <a:pt x="21600" y="4795"/>
                    <a:pt x="16805" y="0"/>
                    <a:pt x="10736" y="0"/>
                  </a:cubicBezTo>
                  <a:cubicBezTo>
                    <a:pt x="4795" y="0"/>
                    <a:pt x="0" y="4795"/>
                    <a:pt x="0" y="10736"/>
                  </a:cubicBezTo>
                  <a:cubicBezTo>
                    <a:pt x="0" y="16805"/>
                    <a:pt x="4795" y="21600"/>
                    <a:pt x="10736" y="21600"/>
                  </a:cubicBezTo>
                  <a:cubicBezTo>
                    <a:pt x="16805" y="21600"/>
                    <a:pt x="21600" y="16805"/>
                    <a:pt x="21600" y="10736"/>
                  </a:cubicBezTo>
                  <a:close/>
                  <a:moveTo>
                    <a:pt x="10736" y="20200"/>
                  </a:moveTo>
                  <a:cubicBezTo>
                    <a:pt x="5602" y="20200"/>
                    <a:pt x="1400" y="15998"/>
                    <a:pt x="1400" y="10736"/>
                  </a:cubicBezTo>
                  <a:cubicBezTo>
                    <a:pt x="1400" y="5602"/>
                    <a:pt x="5602" y="1400"/>
                    <a:pt x="10736" y="1400"/>
                  </a:cubicBezTo>
                  <a:cubicBezTo>
                    <a:pt x="15998" y="1400"/>
                    <a:pt x="20200" y="5602"/>
                    <a:pt x="20200" y="10736"/>
                  </a:cubicBezTo>
                  <a:cubicBezTo>
                    <a:pt x="20200" y="15998"/>
                    <a:pt x="15998" y="20200"/>
                    <a:pt x="10736" y="20200"/>
                  </a:cubicBezTo>
                  <a:close/>
                </a:path>
              </a:pathLst>
            </a:custGeom>
            <a:solidFill>
              <a:srgbClr val="FFFFFF"/>
            </a:solidFill>
            <a:ln w="12700" cap="flat">
              <a:noFill/>
              <a:miter lim="400000"/>
            </a:ln>
            <a:effectLst/>
          </p:spPr>
          <p:txBody>
            <a:bodyPr wrap="square" lIns="50800" tIns="50800" rIns="50800" bIns="50800" numCol="1" anchor="ctr">
              <a:noAutofit/>
            </a:bodyPr>
            <a:lstStyle/>
            <a:p>
              <a:pPr algn="l" defTabSz="2438400">
                <a:defRPr sz="4800">
                  <a:solidFill>
                    <a:srgbClr val="000000"/>
                  </a:solidFill>
                  <a:latin typeface="Calibri"/>
                  <a:ea typeface="Calibri"/>
                  <a:cs typeface="Calibri"/>
                  <a:sym typeface="Calibri"/>
                </a:defRPr>
              </a:pPr>
            </a:p>
          </p:txBody>
        </p:sp>
        <p:sp>
          <p:nvSpPr>
            <p:cNvPr id="757" name="Google Shape;2947;p36"/>
            <p:cNvSpPr/>
            <p:nvPr/>
          </p:nvSpPr>
          <p:spPr>
            <a:xfrm>
              <a:off x="172787" y="172785"/>
              <a:ext cx="904699" cy="9046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13" y="0"/>
                  </a:moveTo>
                  <a:cubicBezTo>
                    <a:pt x="4891" y="0"/>
                    <a:pt x="0" y="4949"/>
                    <a:pt x="0" y="10713"/>
                  </a:cubicBezTo>
                  <a:cubicBezTo>
                    <a:pt x="0" y="16651"/>
                    <a:pt x="4891" y="21600"/>
                    <a:pt x="10713" y="21600"/>
                  </a:cubicBezTo>
                  <a:cubicBezTo>
                    <a:pt x="16651" y="21600"/>
                    <a:pt x="21600" y="16651"/>
                    <a:pt x="21600" y="10713"/>
                  </a:cubicBezTo>
                  <a:cubicBezTo>
                    <a:pt x="21600" y="4949"/>
                    <a:pt x="16651" y="0"/>
                    <a:pt x="10713" y="0"/>
                  </a:cubicBezTo>
                  <a:close/>
                  <a:moveTo>
                    <a:pt x="10713" y="19679"/>
                  </a:moveTo>
                  <a:cubicBezTo>
                    <a:pt x="5764" y="19679"/>
                    <a:pt x="1921" y="15603"/>
                    <a:pt x="1921" y="10713"/>
                  </a:cubicBezTo>
                  <a:cubicBezTo>
                    <a:pt x="1921" y="5764"/>
                    <a:pt x="5764" y="1921"/>
                    <a:pt x="10713" y="1921"/>
                  </a:cubicBezTo>
                  <a:cubicBezTo>
                    <a:pt x="15603" y="1921"/>
                    <a:pt x="19679" y="5764"/>
                    <a:pt x="19679" y="10713"/>
                  </a:cubicBezTo>
                  <a:cubicBezTo>
                    <a:pt x="19679" y="15603"/>
                    <a:pt x="15603" y="19679"/>
                    <a:pt x="10713" y="19679"/>
                  </a:cubicBezTo>
                  <a:close/>
                </a:path>
              </a:pathLst>
            </a:custGeom>
            <a:solidFill>
              <a:srgbClr val="FFFFFF"/>
            </a:solidFill>
            <a:ln w="12700" cap="flat">
              <a:noFill/>
              <a:miter lim="400000"/>
            </a:ln>
            <a:effectLst/>
          </p:spPr>
          <p:txBody>
            <a:bodyPr wrap="square" lIns="50800" tIns="50800" rIns="50800" bIns="50800" numCol="1" anchor="ctr">
              <a:noAutofit/>
            </a:bodyPr>
            <a:lstStyle/>
            <a:p>
              <a:pPr algn="l" defTabSz="2438400">
                <a:defRPr sz="4800">
                  <a:solidFill>
                    <a:srgbClr val="000000"/>
                  </a:solidFill>
                  <a:latin typeface="Calibri"/>
                  <a:ea typeface="Calibri"/>
                  <a:cs typeface="Calibri"/>
                  <a:sym typeface="Calibri"/>
                </a:defRPr>
              </a:pPr>
            </a:p>
          </p:txBody>
        </p:sp>
        <p:sp>
          <p:nvSpPr>
            <p:cNvPr id="758" name="Google Shape;2948;p36"/>
            <p:cNvSpPr/>
            <p:nvPr/>
          </p:nvSpPr>
          <p:spPr>
            <a:xfrm>
              <a:off x="987580" y="976852"/>
              <a:ext cx="889045" cy="888954"/>
            </a:xfrm>
            <a:custGeom>
              <a:avLst/>
              <a:gdLst/>
              <a:ahLst/>
              <a:cxnLst>
                <a:cxn ang="0">
                  <a:pos x="wd2" y="hd2"/>
                </a:cxn>
                <a:cxn ang="5400000">
                  <a:pos x="wd2" y="hd2"/>
                </a:cxn>
                <a:cxn ang="10800000">
                  <a:pos x="wd2" y="hd2"/>
                </a:cxn>
                <a:cxn ang="16200000">
                  <a:pos x="wd2" y="hd2"/>
                </a:cxn>
              </a:cxnLst>
              <a:rect l="0" t="0" r="r" b="b"/>
              <a:pathLst>
                <a:path w="21482" h="21481" fill="norm" stroke="1" extrusionOk="0">
                  <a:moveTo>
                    <a:pt x="20187" y="14281"/>
                  </a:moveTo>
                  <a:cubicBezTo>
                    <a:pt x="9417" y="4463"/>
                    <a:pt x="9417" y="4463"/>
                    <a:pt x="9417" y="4463"/>
                  </a:cubicBezTo>
                  <a:cubicBezTo>
                    <a:pt x="9593" y="4284"/>
                    <a:pt x="9593" y="4284"/>
                    <a:pt x="9593" y="4046"/>
                  </a:cubicBezTo>
                  <a:cubicBezTo>
                    <a:pt x="9593" y="3808"/>
                    <a:pt x="9417" y="3630"/>
                    <a:pt x="9417" y="3392"/>
                  </a:cubicBezTo>
                  <a:cubicBezTo>
                    <a:pt x="6180" y="357"/>
                    <a:pt x="6180" y="357"/>
                    <a:pt x="6180" y="357"/>
                  </a:cubicBezTo>
                  <a:cubicBezTo>
                    <a:pt x="5944" y="-119"/>
                    <a:pt x="5297" y="-119"/>
                    <a:pt x="4885" y="357"/>
                  </a:cubicBezTo>
                  <a:cubicBezTo>
                    <a:pt x="353" y="4939"/>
                    <a:pt x="353" y="4939"/>
                    <a:pt x="353" y="4939"/>
                  </a:cubicBezTo>
                  <a:cubicBezTo>
                    <a:pt x="-118" y="5355"/>
                    <a:pt x="-118" y="6010"/>
                    <a:pt x="353" y="6248"/>
                  </a:cubicBezTo>
                  <a:cubicBezTo>
                    <a:pt x="3354" y="9283"/>
                    <a:pt x="3354" y="9283"/>
                    <a:pt x="3354" y="9283"/>
                  </a:cubicBezTo>
                  <a:cubicBezTo>
                    <a:pt x="3590" y="9521"/>
                    <a:pt x="3766" y="9699"/>
                    <a:pt x="4002" y="9699"/>
                  </a:cubicBezTo>
                  <a:cubicBezTo>
                    <a:pt x="4237" y="9699"/>
                    <a:pt x="4414" y="9521"/>
                    <a:pt x="4414" y="9521"/>
                  </a:cubicBezTo>
                  <a:cubicBezTo>
                    <a:pt x="14360" y="20410"/>
                    <a:pt x="14360" y="20410"/>
                    <a:pt x="14360" y="20410"/>
                  </a:cubicBezTo>
                  <a:cubicBezTo>
                    <a:pt x="15008" y="21302"/>
                    <a:pt x="16067" y="21481"/>
                    <a:pt x="17186" y="21481"/>
                  </a:cubicBezTo>
                  <a:cubicBezTo>
                    <a:pt x="18245" y="21481"/>
                    <a:pt x="19304" y="21302"/>
                    <a:pt x="20187" y="20410"/>
                  </a:cubicBezTo>
                  <a:cubicBezTo>
                    <a:pt x="21070" y="19517"/>
                    <a:pt x="21482" y="18446"/>
                    <a:pt x="21482" y="17375"/>
                  </a:cubicBezTo>
                  <a:cubicBezTo>
                    <a:pt x="21482" y="16245"/>
                    <a:pt x="21070" y="15174"/>
                    <a:pt x="20187" y="14281"/>
                  </a:cubicBezTo>
                  <a:close/>
                  <a:moveTo>
                    <a:pt x="2295" y="5593"/>
                  </a:moveTo>
                  <a:cubicBezTo>
                    <a:pt x="5532" y="2321"/>
                    <a:pt x="5532" y="2321"/>
                    <a:pt x="5532" y="2321"/>
                  </a:cubicBezTo>
                  <a:cubicBezTo>
                    <a:pt x="7239" y="4046"/>
                    <a:pt x="7239" y="4046"/>
                    <a:pt x="7239" y="4046"/>
                  </a:cubicBezTo>
                  <a:cubicBezTo>
                    <a:pt x="4002" y="7319"/>
                    <a:pt x="4002" y="7319"/>
                    <a:pt x="4002" y="7319"/>
                  </a:cubicBezTo>
                  <a:lnTo>
                    <a:pt x="2295" y="5593"/>
                  </a:lnTo>
                  <a:close/>
                  <a:moveTo>
                    <a:pt x="18892" y="19101"/>
                  </a:moveTo>
                  <a:cubicBezTo>
                    <a:pt x="18010" y="19993"/>
                    <a:pt x="16538" y="19993"/>
                    <a:pt x="15655" y="19101"/>
                  </a:cubicBezTo>
                  <a:cubicBezTo>
                    <a:pt x="5944" y="8212"/>
                    <a:pt x="5944" y="8212"/>
                    <a:pt x="5944" y="8212"/>
                  </a:cubicBezTo>
                  <a:cubicBezTo>
                    <a:pt x="8298" y="5772"/>
                    <a:pt x="8298" y="5772"/>
                    <a:pt x="8298" y="5772"/>
                  </a:cubicBezTo>
                  <a:cubicBezTo>
                    <a:pt x="18892" y="15828"/>
                    <a:pt x="18892" y="15828"/>
                    <a:pt x="18892" y="15828"/>
                  </a:cubicBezTo>
                  <a:cubicBezTo>
                    <a:pt x="19304" y="16245"/>
                    <a:pt x="19540" y="16721"/>
                    <a:pt x="19540" y="17375"/>
                  </a:cubicBezTo>
                  <a:cubicBezTo>
                    <a:pt x="19540" y="18030"/>
                    <a:pt x="19304" y="18684"/>
                    <a:pt x="18892" y="19101"/>
                  </a:cubicBezTo>
                  <a:close/>
                </a:path>
              </a:pathLst>
            </a:custGeom>
            <a:solidFill>
              <a:srgbClr val="FFFFFF"/>
            </a:solidFill>
            <a:ln w="12700" cap="flat">
              <a:noFill/>
              <a:miter lim="400000"/>
            </a:ln>
            <a:effectLst/>
          </p:spPr>
          <p:txBody>
            <a:bodyPr wrap="square" lIns="50800" tIns="50800" rIns="50800" bIns="50800" numCol="1" anchor="ctr">
              <a:noAutofit/>
            </a:bodyPr>
            <a:lstStyle/>
            <a:p>
              <a:pPr algn="l" defTabSz="2438400">
                <a:defRPr sz="4800">
                  <a:solidFill>
                    <a:srgbClr val="000000"/>
                  </a:solidFill>
                  <a:latin typeface="Calibri"/>
                  <a:ea typeface="Calibri"/>
                  <a:cs typeface="Calibri"/>
                  <a:sym typeface="Calibri"/>
                </a:defRPr>
              </a:pPr>
            </a:p>
          </p:txBody>
        </p:sp>
        <p:sp>
          <p:nvSpPr>
            <p:cNvPr id="759" name="Google Shape;2949;p36"/>
            <p:cNvSpPr/>
            <p:nvPr/>
          </p:nvSpPr>
          <p:spPr>
            <a:xfrm>
              <a:off x="496761" y="356374"/>
              <a:ext cx="256782" cy="4403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497" y="0"/>
                  </a:moveTo>
                  <a:cubicBezTo>
                    <a:pt x="4441" y="0"/>
                    <a:pt x="0" y="2640"/>
                    <a:pt x="0" y="6240"/>
                  </a:cubicBezTo>
                  <a:cubicBezTo>
                    <a:pt x="0" y="7560"/>
                    <a:pt x="1615" y="8400"/>
                    <a:pt x="3028" y="8400"/>
                  </a:cubicBezTo>
                  <a:cubicBezTo>
                    <a:pt x="5249" y="8400"/>
                    <a:pt x="6662" y="7560"/>
                    <a:pt x="6662" y="6240"/>
                  </a:cubicBezTo>
                  <a:cubicBezTo>
                    <a:pt x="6662" y="4920"/>
                    <a:pt x="8075" y="3960"/>
                    <a:pt x="10497" y="3960"/>
                  </a:cubicBezTo>
                  <a:cubicBezTo>
                    <a:pt x="12718" y="3960"/>
                    <a:pt x="14938" y="4920"/>
                    <a:pt x="14938" y="6240"/>
                  </a:cubicBezTo>
                  <a:cubicBezTo>
                    <a:pt x="14938" y="8400"/>
                    <a:pt x="14938" y="8400"/>
                    <a:pt x="14938" y="8400"/>
                  </a:cubicBezTo>
                  <a:cubicBezTo>
                    <a:pt x="14938" y="9240"/>
                    <a:pt x="14131" y="9720"/>
                    <a:pt x="13323" y="10200"/>
                  </a:cubicBezTo>
                  <a:cubicBezTo>
                    <a:pt x="8075" y="13680"/>
                    <a:pt x="8075" y="13680"/>
                    <a:pt x="8075" y="13680"/>
                  </a:cubicBezTo>
                  <a:cubicBezTo>
                    <a:pt x="7469" y="14160"/>
                    <a:pt x="7469" y="14520"/>
                    <a:pt x="7469" y="15000"/>
                  </a:cubicBezTo>
                  <a:cubicBezTo>
                    <a:pt x="7469" y="19440"/>
                    <a:pt x="7469" y="19440"/>
                    <a:pt x="7469" y="19440"/>
                  </a:cubicBezTo>
                  <a:cubicBezTo>
                    <a:pt x="7469" y="20760"/>
                    <a:pt x="8882" y="21600"/>
                    <a:pt x="10497" y="21600"/>
                  </a:cubicBezTo>
                  <a:cubicBezTo>
                    <a:pt x="12718" y="21600"/>
                    <a:pt x="14131" y="20760"/>
                    <a:pt x="14131" y="19440"/>
                  </a:cubicBezTo>
                  <a:cubicBezTo>
                    <a:pt x="14131" y="15840"/>
                    <a:pt x="14131" y="15840"/>
                    <a:pt x="14131" y="15840"/>
                  </a:cubicBezTo>
                  <a:cubicBezTo>
                    <a:pt x="18572" y="12840"/>
                    <a:pt x="18572" y="12840"/>
                    <a:pt x="18572" y="12840"/>
                  </a:cubicBezTo>
                  <a:cubicBezTo>
                    <a:pt x="19985" y="11520"/>
                    <a:pt x="21600" y="10200"/>
                    <a:pt x="21600" y="8400"/>
                  </a:cubicBezTo>
                  <a:cubicBezTo>
                    <a:pt x="21600" y="6240"/>
                    <a:pt x="21600" y="6240"/>
                    <a:pt x="21600" y="6240"/>
                  </a:cubicBezTo>
                  <a:cubicBezTo>
                    <a:pt x="21600" y="2640"/>
                    <a:pt x="16351" y="0"/>
                    <a:pt x="10497" y="0"/>
                  </a:cubicBezTo>
                </a:path>
              </a:pathLst>
            </a:custGeom>
            <a:solidFill>
              <a:srgbClr val="FFFFFF"/>
            </a:solidFill>
            <a:ln w="12700" cap="flat">
              <a:noFill/>
              <a:miter lim="400000"/>
            </a:ln>
            <a:effectLst/>
          </p:spPr>
          <p:txBody>
            <a:bodyPr wrap="square" lIns="50800" tIns="50800" rIns="50800" bIns="50800" numCol="1" anchor="ctr">
              <a:noAutofit/>
            </a:bodyPr>
            <a:lstStyle/>
            <a:p>
              <a:pPr algn="l" defTabSz="2438400">
                <a:defRPr sz="4800">
                  <a:solidFill>
                    <a:srgbClr val="000000"/>
                  </a:solidFill>
                  <a:latin typeface="Calibri"/>
                  <a:ea typeface="Calibri"/>
                  <a:cs typeface="Calibri"/>
                  <a:sym typeface="Calibri"/>
                </a:defRPr>
              </a:pPr>
            </a:p>
          </p:txBody>
        </p:sp>
        <p:sp>
          <p:nvSpPr>
            <p:cNvPr id="760" name="Google Shape;2950;p36"/>
            <p:cNvSpPr/>
            <p:nvPr/>
          </p:nvSpPr>
          <p:spPr>
            <a:xfrm>
              <a:off x="583155" y="809943"/>
              <a:ext cx="83854" cy="946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818" y="0"/>
                  </a:moveTo>
                  <a:cubicBezTo>
                    <a:pt x="4582" y="0"/>
                    <a:pt x="0" y="4670"/>
                    <a:pt x="0" y="8757"/>
                  </a:cubicBezTo>
                  <a:cubicBezTo>
                    <a:pt x="0" y="12843"/>
                    <a:pt x="0" y="12843"/>
                    <a:pt x="0" y="12843"/>
                  </a:cubicBezTo>
                  <a:cubicBezTo>
                    <a:pt x="0" y="17514"/>
                    <a:pt x="4582" y="21600"/>
                    <a:pt x="9818" y="21600"/>
                  </a:cubicBezTo>
                  <a:cubicBezTo>
                    <a:pt x="17018" y="21600"/>
                    <a:pt x="21600" y="17514"/>
                    <a:pt x="21600" y="12843"/>
                  </a:cubicBezTo>
                  <a:cubicBezTo>
                    <a:pt x="21600" y="8757"/>
                    <a:pt x="21600" y="8757"/>
                    <a:pt x="21600" y="8757"/>
                  </a:cubicBezTo>
                  <a:cubicBezTo>
                    <a:pt x="21600" y="4670"/>
                    <a:pt x="17018" y="0"/>
                    <a:pt x="9818" y="0"/>
                  </a:cubicBezTo>
                </a:path>
              </a:pathLst>
            </a:custGeom>
            <a:solidFill>
              <a:srgbClr val="FFFFFF"/>
            </a:solidFill>
            <a:ln w="12700" cap="flat">
              <a:noFill/>
              <a:miter lim="400000"/>
            </a:ln>
            <a:effectLst/>
          </p:spPr>
          <p:txBody>
            <a:bodyPr wrap="square" lIns="50800" tIns="50800" rIns="50800" bIns="50800" numCol="1" anchor="ctr">
              <a:noAutofit/>
            </a:bodyPr>
            <a:lstStyle/>
            <a:p>
              <a:pPr algn="l" defTabSz="2438400">
                <a:defRPr sz="4800">
                  <a:solidFill>
                    <a:srgbClr val="000000"/>
                  </a:solidFill>
                  <a:latin typeface="Calibri"/>
                  <a:ea typeface="Calibri"/>
                  <a:cs typeface="Calibri"/>
                  <a:sym typeface="Calibri"/>
                </a:defRPr>
              </a:pPr>
            </a:p>
          </p:txBody>
        </p:sp>
      </p:grpSp>
      <p:sp>
        <p:nvSpPr>
          <p:cNvPr id="762" name="Google Shape;6946;p103"/>
          <p:cNvSpPr/>
          <p:nvPr/>
        </p:nvSpPr>
        <p:spPr>
          <a:xfrm>
            <a:off x="8514984" y="7704635"/>
            <a:ext cx="2063362" cy="1865805"/>
          </a:xfrm>
          <a:custGeom>
            <a:avLst/>
            <a:gdLst/>
            <a:ahLst/>
            <a:cxnLst>
              <a:cxn ang="0">
                <a:pos x="wd2" y="hd2"/>
              </a:cxn>
              <a:cxn ang="5400000">
                <a:pos x="wd2" y="hd2"/>
              </a:cxn>
              <a:cxn ang="10800000">
                <a:pos x="wd2" y="hd2"/>
              </a:cxn>
              <a:cxn ang="16200000">
                <a:pos x="wd2" y="hd2"/>
              </a:cxn>
            </a:cxnLst>
            <a:rect l="0" t="0" r="r" b="b"/>
            <a:pathLst>
              <a:path w="21523" h="21600" fill="norm" stroke="1" extrusionOk="0">
                <a:moveTo>
                  <a:pt x="21523" y="544"/>
                </a:moveTo>
                <a:cubicBezTo>
                  <a:pt x="21523" y="445"/>
                  <a:pt x="21501" y="371"/>
                  <a:pt x="21478" y="297"/>
                </a:cubicBezTo>
                <a:cubicBezTo>
                  <a:pt x="21478" y="272"/>
                  <a:pt x="21456" y="247"/>
                  <a:pt x="21434" y="247"/>
                </a:cubicBezTo>
                <a:cubicBezTo>
                  <a:pt x="21412" y="198"/>
                  <a:pt x="21367" y="148"/>
                  <a:pt x="21323" y="124"/>
                </a:cubicBezTo>
                <a:cubicBezTo>
                  <a:pt x="21323" y="124"/>
                  <a:pt x="21300" y="99"/>
                  <a:pt x="21300" y="99"/>
                </a:cubicBezTo>
                <a:cubicBezTo>
                  <a:pt x="21278" y="99"/>
                  <a:pt x="21278" y="99"/>
                  <a:pt x="21256" y="74"/>
                </a:cubicBezTo>
                <a:cubicBezTo>
                  <a:pt x="21211" y="49"/>
                  <a:pt x="21167" y="25"/>
                  <a:pt x="21122" y="25"/>
                </a:cubicBezTo>
                <a:cubicBezTo>
                  <a:pt x="21100" y="25"/>
                  <a:pt x="21078" y="0"/>
                  <a:pt x="21033" y="0"/>
                </a:cubicBezTo>
                <a:cubicBezTo>
                  <a:pt x="21011" y="0"/>
                  <a:pt x="21011" y="0"/>
                  <a:pt x="20989" y="0"/>
                </a:cubicBezTo>
                <a:lnTo>
                  <a:pt x="10745" y="0"/>
                </a:lnTo>
                <a:cubicBezTo>
                  <a:pt x="10456" y="0"/>
                  <a:pt x="10233" y="247"/>
                  <a:pt x="10233" y="568"/>
                </a:cubicBezTo>
                <a:lnTo>
                  <a:pt x="10233" y="1705"/>
                </a:lnTo>
                <a:cubicBezTo>
                  <a:pt x="10233" y="2027"/>
                  <a:pt x="10456" y="2274"/>
                  <a:pt x="10745" y="2274"/>
                </a:cubicBezTo>
                <a:cubicBezTo>
                  <a:pt x="11035" y="2274"/>
                  <a:pt x="11257" y="2027"/>
                  <a:pt x="11257" y="1705"/>
                </a:cubicBezTo>
                <a:lnTo>
                  <a:pt x="11257" y="1137"/>
                </a:lnTo>
                <a:lnTo>
                  <a:pt x="17827" y="1137"/>
                </a:lnTo>
                <a:lnTo>
                  <a:pt x="14664" y="2298"/>
                </a:lnTo>
                <a:cubicBezTo>
                  <a:pt x="14464" y="2373"/>
                  <a:pt x="14308" y="2595"/>
                  <a:pt x="14308" y="2842"/>
                </a:cubicBezTo>
                <a:lnTo>
                  <a:pt x="14308" y="18189"/>
                </a:lnTo>
                <a:lnTo>
                  <a:pt x="11235" y="18189"/>
                </a:lnTo>
                <a:lnTo>
                  <a:pt x="11235" y="14211"/>
                </a:lnTo>
                <a:cubicBezTo>
                  <a:pt x="11235" y="13889"/>
                  <a:pt x="11012" y="13642"/>
                  <a:pt x="10723" y="13642"/>
                </a:cubicBezTo>
                <a:cubicBezTo>
                  <a:pt x="10434" y="13642"/>
                  <a:pt x="10211" y="13889"/>
                  <a:pt x="10211" y="14211"/>
                </a:cubicBezTo>
                <a:lnTo>
                  <a:pt x="10211" y="18758"/>
                </a:lnTo>
                <a:cubicBezTo>
                  <a:pt x="10211" y="19079"/>
                  <a:pt x="10434" y="19326"/>
                  <a:pt x="10723" y="19326"/>
                </a:cubicBezTo>
                <a:lnTo>
                  <a:pt x="14308" y="19326"/>
                </a:lnTo>
                <a:lnTo>
                  <a:pt x="14308" y="21032"/>
                </a:lnTo>
                <a:cubicBezTo>
                  <a:pt x="14308" y="21205"/>
                  <a:pt x="14397" y="21378"/>
                  <a:pt x="14531" y="21501"/>
                </a:cubicBezTo>
                <a:cubicBezTo>
                  <a:pt x="14620" y="21575"/>
                  <a:pt x="14731" y="21600"/>
                  <a:pt x="14820" y="21600"/>
                </a:cubicBezTo>
                <a:cubicBezTo>
                  <a:pt x="14865" y="21600"/>
                  <a:pt x="14932" y="21600"/>
                  <a:pt x="14976" y="21575"/>
                </a:cubicBezTo>
                <a:lnTo>
                  <a:pt x="21122" y="19302"/>
                </a:lnTo>
                <a:cubicBezTo>
                  <a:pt x="21122" y="19302"/>
                  <a:pt x="21122" y="19302"/>
                  <a:pt x="21144" y="19302"/>
                </a:cubicBezTo>
                <a:cubicBezTo>
                  <a:pt x="21234" y="19277"/>
                  <a:pt x="21300" y="19203"/>
                  <a:pt x="21367" y="19129"/>
                </a:cubicBezTo>
                <a:cubicBezTo>
                  <a:pt x="21389" y="19104"/>
                  <a:pt x="21389" y="19104"/>
                  <a:pt x="21389" y="19079"/>
                </a:cubicBezTo>
                <a:cubicBezTo>
                  <a:pt x="21434" y="18980"/>
                  <a:pt x="21478" y="18881"/>
                  <a:pt x="21478" y="18783"/>
                </a:cubicBezTo>
                <a:lnTo>
                  <a:pt x="21478" y="544"/>
                </a:lnTo>
                <a:close/>
                <a:moveTo>
                  <a:pt x="15377" y="3238"/>
                </a:moveTo>
                <a:lnTo>
                  <a:pt x="20499" y="1335"/>
                </a:lnTo>
                <a:lnTo>
                  <a:pt x="20499" y="18338"/>
                </a:lnTo>
                <a:lnTo>
                  <a:pt x="15377" y="20241"/>
                </a:lnTo>
                <a:lnTo>
                  <a:pt x="15377" y="3238"/>
                </a:lnTo>
                <a:close/>
                <a:moveTo>
                  <a:pt x="17426" y="11912"/>
                </a:moveTo>
                <a:cubicBezTo>
                  <a:pt x="17426" y="12233"/>
                  <a:pt x="17203" y="12481"/>
                  <a:pt x="16914" y="12481"/>
                </a:cubicBezTo>
                <a:lnTo>
                  <a:pt x="16245" y="12481"/>
                </a:lnTo>
                <a:cubicBezTo>
                  <a:pt x="15956" y="12481"/>
                  <a:pt x="15733" y="12233"/>
                  <a:pt x="15733" y="11912"/>
                </a:cubicBezTo>
                <a:cubicBezTo>
                  <a:pt x="15733" y="11591"/>
                  <a:pt x="15956" y="11344"/>
                  <a:pt x="16245" y="11344"/>
                </a:cubicBezTo>
                <a:lnTo>
                  <a:pt x="16914" y="11344"/>
                </a:lnTo>
                <a:cubicBezTo>
                  <a:pt x="17203" y="11344"/>
                  <a:pt x="17426" y="11616"/>
                  <a:pt x="17426" y="11912"/>
                </a:cubicBezTo>
                <a:close/>
                <a:moveTo>
                  <a:pt x="11257" y="11962"/>
                </a:moveTo>
                <a:cubicBezTo>
                  <a:pt x="11168" y="11665"/>
                  <a:pt x="10901" y="11492"/>
                  <a:pt x="10612" y="11566"/>
                </a:cubicBezTo>
                <a:lnTo>
                  <a:pt x="9365" y="11962"/>
                </a:lnTo>
                <a:lnTo>
                  <a:pt x="9120" y="11690"/>
                </a:lnTo>
                <a:lnTo>
                  <a:pt x="9409" y="10899"/>
                </a:lnTo>
                <a:cubicBezTo>
                  <a:pt x="9654" y="10182"/>
                  <a:pt x="9654" y="9416"/>
                  <a:pt x="9387" y="8724"/>
                </a:cubicBezTo>
                <a:cubicBezTo>
                  <a:pt x="9298" y="8452"/>
                  <a:pt x="9142" y="8230"/>
                  <a:pt x="8986" y="8032"/>
                </a:cubicBezTo>
                <a:cubicBezTo>
                  <a:pt x="10255" y="7884"/>
                  <a:pt x="11257" y="6673"/>
                  <a:pt x="11257" y="5215"/>
                </a:cubicBezTo>
                <a:cubicBezTo>
                  <a:pt x="11257" y="3658"/>
                  <a:pt x="10099" y="2373"/>
                  <a:pt x="8697" y="2373"/>
                </a:cubicBezTo>
                <a:cubicBezTo>
                  <a:pt x="7294" y="2373"/>
                  <a:pt x="6136" y="3658"/>
                  <a:pt x="6136" y="5215"/>
                </a:cubicBezTo>
                <a:cubicBezTo>
                  <a:pt x="6136" y="5907"/>
                  <a:pt x="6381" y="6549"/>
                  <a:pt x="6737" y="7043"/>
                </a:cubicBezTo>
                <a:cubicBezTo>
                  <a:pt x="6492" y="7068"/>
                  <a:pt x="6247" y="7142"/>
                  <a:pt x="6002" y="7241"/>
                </a:cubicBezTo>
                <a:cubicBezTo>
                  <a:pt x="5646" y="7414"/>
                  <a:pt x="5356" y="7661"/>
                  <a:pt x="5111" y="7958"/>
                </a:cubicBezTo>
                <a:lnTo>
                  <a:pt x="1793" y="9836"/>
                </a:lnTo>
                <a:cubicBezTo>
                  <a:pt x="1549" y="9984"/>
                  <a:pt x="1437" y="10330"/>
                  <a:pt x="1571" y="10602"/>
                </a:cubicBezTo>
                <a:cubicBezTo>
                  <a:pt x="1660" y="10800"/>
                  <a:pt x="1838" y="10924"/>
                  <a:pt x="2038" y="10924"/>
                </a:cubicBezTo>
                <a:cubicBezTo>
                  <a:pt x="2128" y="10924"/>
                  <a:pt x="2194" y="10899"/>
                  <a:pt x="2261" y="10874"/>
                </a:cubicBezTo>
                <a:lnTo>
                  <a:pt x="4332" y="9713"/>
                </a:lnTo>
                <a:lnTo>
                  <a:pt x="3130" y="13049"/>
                </a:lnTo>
                <a:cubicBezTo>
                  <a:pt x="3085" y="13197"/>
                  <a:pt x="3085" y="13346"/>
                  <a:pt x="3130" y="13494"/>
                </a:cubicBezTo>
                <a:cubicBezTo>
                  <a:pt x="3174" y="13642"/>
                  <a:pt x="3285" y="13741"/>
                  <a:pt x="3419" y="13790"/>
                </a:cubicBezTo>
                <a:lnTo>
                  <a:pt x="4020" y="14062"/>
                </a:lnTo>
                <a:lnTo>
                  <a:pt x="2372" y="17028"/>
                </a:lnTo>
                <a:lnTo>
                  <a:pt x="747" y="16114"/>
                </a:lnTo>
                <a:cubicBezTo>
                  <a:pt x="502" y="15965"/>
                  <a:pt x="190" y="16089"/>
                  <a:pt x="57" y="16361"/>
                </a:cubicBezTo>
                <a:cubicBezTo>
                  <a:pt x="-77" y="16632"/>
                  <a:pt x="34" y="16978"/>
                  <a:pt x="279" y="17127"/>
                </a:cubicBezTo>
                <a:lnTo>
                  <a:pt x="2328" y="18264"/>
                </a:lnTo>
                <a:cubicBezTo>
                  <a:pt x="2395" y="18313"/>
                  <a:pt x="2484" y="18313"/>
                  <a:pt x="2551" y="18313"/>
                </a:cubicBezTo>
                <a:cubicBezTo>
                  <a:pt x="2729" y="18313"/>
                  <a:pt x="2885" y="18214"/>
                  <a:pt x="2996" y="18041"/>
                </a:cubicBezTo>
                <a:lnTo>
                  <a:pt x="5000" y="14458"/>
                </a:lnTo>
                <a:lnTo>
                  <a:pt x="5757" y="14804"/>
                </a:lnTo>
                <a:lnTo>
                  <a:pt x="6648" y="17522"/>
                </a:lnTo>
                <a:lnTo>
                  <a:pt x="6158" y="20784"/>
                </a:lnTo>
                <a:cubicBezTo>
                  <a:pt x="6114" y="21106"/>
                  <a:pt x="6292" y="21378"/>
                  <a:pt x="6581" y="21427"/>
                </a:cubicBezTo>
                <a:cubicBezTo>
                  <a:pt x="6603" y="21427"/>
                  <a:pt x="6648" y="21427"/>
                  <a:pt x="6670" y="21427"/>
                </a:cubicBezTo>
                <a:cubicBezTo>
                  <a:pt x="6915" y="21427"/>
                  <a:pt x="7138" y="21229"/>
                  <a:pt x="7182" y="20957"/>
                </a:cubicBezTo>
                <a:lnTo>
                  <a:pt x="7695" y="17547"/>
                </a:lnTo>
                <a:cubicBezTo>
                  <a:pt x="7717" y="17448"/>
                  <a:pt x="7695" y="17349"/>
                  <a:pt x="7672" y="17250"/>
                </a:cubicBezTo>
                <a:lnTo>
                  <a:pt x="7049" y="15323"/>
                </a:lnTo>
                <a:lnTo>
                  <a:pt x="7249" y="15422"/>
                </a:lnTo>
                <a:cubicBezTo>
                  <a:pt x="7316" y="15446"/>
                  <a:pt x="7383" y="15471"/>
                  <a:pt x="7450" y="15471"/>
                </a:cubicBezTo>
                <a:cubicBezTo>
                  <a:pt x="7650" y="15471"/>
                  <a:pt x="7850" y="15347"/>
                  <a:pt x="7917" y="15125"/>
                </a:cubicBezTo>
                <a:lnTo>
                  <a:pt x="8741" y="12851"/>
                </a:lnTo>
                <a:lnTo>
                  <a:pt x="8875" y="13000"/>
                </a:lnTo>
                <a:cubicBezTo>
                  <a:pt x="8964" y="13098"/>
                  <a:pt x="9097" y="13173"/>
                  <a:pt x="9231" y="13173"/>
                </a:cubicBezTo>
                <a:cubicBezTo>
                  <a:pt x="9276" y="13173"/>
                  <a:pt x="9320" y="13173"/>
                  <a:pt x="9365" y="13148"/>
                </a:cubicBezTo>
                <a:lnTo>
                  <a:pt x="10901" y="12654"/>
                </a:lnTo>
                <a:cubicBezTo>
                  <a:pt x="11191" y="12579"/>
                  <a:pt x="11347" y="12258"/>
                  <a:pt x="11257" y="11962"/>
                </a:cubicBezTo>
                <a:close/>
                <a:moveTo>
                  <a:pt x="8719" y="3534"/>
                </a:moveTo>
                <a:cubicBezTo>
                  <a:pt x="9565" y="3534"/>
                  <a:pt x="10255" y="4300"/>
                  <a:pt x="10255" y="5239"/>
                </a:cubicBezTo>
                <a:cubicBezTo>
                  <a:pt x="10255" y="6178"/>
                  <a:pt x="9565" y="6945"/>
                  <a:pt x="8719" y="6945"/>
                </a:cubicBezTo>
                <a:cubicBezTo>
                  <a:pt x="7873" y="6945"/>
                  <a:pt x="7182" y="6178"/>
                  <a:pt x="7182" y="5239"/>
                </a:cubicBezTo>
                <a:cubicBezTo>
                  <a:pt x="7182" y="4300"/>
                  <a:pt x="7873" y="3534"/>
                  <a:pt x="8719" y="3534"/>
                </a:cubicBezTo>
                <a:close/>
                <a:moveTo>
                  <a:pt x="7138" y="14186"/>
                </a:moveTo>
                <a:lnTo>
                  <a:pt x="4288" y="12925"/>
                </a:lnTo>
                <a:lnTo>
                  <a:pt x="5624" y="9218"/>
                </a:lnTo>
                <a:cubicBezTo>
                  <a:pt x="5935" y="8353"/>
                  <a:pt x="6826" y="7933"/>
                  <a:pt x="7628" y="8279"/>
                </a:cubicBezTo>
                <a:cubicBezTo>
                  <a:pt x="8407" y="8625"/>
                  <a:pt x="8808" y="9614"/>
                  <a:pt x="8474" y="10503"/>
                </a:cubicBezTo>
                <a:lnTo>
                  <a:pt x="8340" y="10849"/>
                </a:lnTo>
                <a:lnTo>
                  <a:pt x="7539" y="9960"/>
                </a:lnTo>
                <a:cubicBezTo>
                  <a:pt x="7338" y="9737"/>
                  <a:pt x="7004" y="9737"/>
                  <a:pt x="6804" y="9960"/>
                </a:cubicBezTo>
                <a:cubicBezTo>
                  <a:pt x="6603" y="10182"/>
                  <a:pt x="6603" y="10553"/>
                  <a:pt x="6804" y="10775"/>
                </a:cubicBezTo>
                <a:lnTo>
                  <a:pt x="7917" y="12011"/>
                </a:lnTo>
                <a:lnTo>
                  <a:pt x="7138" y="14186"/>
                </a:lnTo>
                <a:close/>
              </a:path>
            </a:pathLst>
          </a:custGeom>
          <a:solidFill>
            <a:srgbClr val="FFFFFF"/>
          </a:solidFill>
          <a:ln w="12700">
            <a:miter lim="400000"/>
          </a:ln>
        </p:spPr>
        <p:txBody>
          <a:bodyPr lIns="50800" tIns="50800" rIns="50800" bIns="50800" anchor="ctr"/>
          <a:lstStyle/>
          <a:p>
            <a:pPr algn="l" defTabSz="1828800">
              <a:defRPr sz="1600">
                <a:solidFill>
                  <a:srgbClr val="FFC837"/>
                </a:solidFill>
                <a:latin typeface="Calibri"/>
                <a:ea typeface="Calibri"/>
                <a:cs typeface="Calibri"/>
                <a:sym typeface="Calibri"/>
              </a:defRPr>
            </a:pP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770" name="dot background"/>
          <p:cNvGrpSpPr/>
          <p:nvPr/>
        </p:nvGrpSpPr>
        <p:grpSpPr>
          <a:xfrm>
            <a:off x="13208351" y="5808862"/>
            <a:ext cx="6959066" cy="4991570"/>
            <a:chOff x="-2" y="0"/>
            <a:chExt cx="6959065" cy="4991568"/>
          </a:xfrm>
        </p:grpSpPr>
        <p:grpSp>
          <p:nvGrpSpPr>
            <p:cNvPr id="768" name="Group 3"/>
            <p:cNvGrpSpPr/>
            <p:nvPr/>
          </p:nvGrpSpPr>
          <p:grpSpPr>
            <a:xfrm>
              <a:off x="-3" y="-1"/>
              <a:ext cx="948550" cy="4991570"/>
              <a:chOff x="-1" y="0"/>
              <a:chExt cx="948548" cy="4991568"/>
            </a:xfrm>
          </p:grpSpPr>
          <p:sp>
            <p:nvSpPr>
              <p:cNvPr id="766" name="Arc 275"/>
              <p:cNvSpPr/>
              <p:nvPr/>
            </p:nvSpPr>
            <p:spPr>
              <a:xfrm rot="10800000">
                <a:off x="-1" y="4043022"/>
                <a:ext cx="948549" cy="9485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1"/>
                      <a:pt x="21600" y="21600"/>
                    </a:cubicBezTo>
                  </a:path>
                </a:pathLst>
              </a:custGeom>
              <a:noFill/>
              <a:ln w="635000" cap="rnd">
                <a:solidFill>
                  <a:srgbClr val="EFEFF5"/>
                </a:solidFill>
                <a:prstDash val="solid"/>
                <a:miter lim="8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767" name="Straight Connector 273"/>
              <p:cNvSpPr/>
              <p:nvPr/>
            </p:nvSpPr>
            <p:spPr>
              <a:xfrm flipH="1">
                <a:off x="-2" y="0"/>
                <a:ext cx="4" cy="4043023"/>
              </a:xfrm>
              <a:prstGeom prst="line">
                <a:avLst/>
              </a:prstGeom>
              <a:noFill/>
              <a:ln w="635000" cap="rnd">
                <a:solidFill>
                  <a:srgbClr val="EFEFF5"/>
                </a:solidFill>
                <a:prstDash val="solid"/>
                <a:miter lim="800000"/>
              </a:ln>
              <a:effectLst/>
            </p:spPr>
            <p:txBody>
              <a:bodyPr wrap="square" lIns="45718" tIns="45718" rIns="45718" bIns="45718" numCol="1" anchor="t">
                <a:noAutofit/>
              </a:bodyPr>
              <a:lstStyle/>
              <a:p>
                <a:pPr defTabSz="2438337"/>
              </a:p>
            </p:txBody>
          </p:sp>
        </p:grpSp>
        <p:sp>
          <p:nvSpPr>
            <p:cNvPr id="769" name="Straight Connector 278"/>
            <p:cNvSpPr/>
            <p:nvPr/>
          </p:nvSpPr>
          <p:spPr>
            <a:xfrm>
              <a:off x="948544" y="4991565"/>
              <a:ext cx="6010520" cy="1"/>
            </a:xfrm>
            <a:prstGeom prst="line">
              <a:avLst/>
            </a:prstGeom>
            <a:noFill/>
            <a:ln w="635000" cap="rnd">
              <a:solidFill>
                <a:srgbClr val="F7F7FA"/>
              </a:solidFill>
              <a:prstDash val="solid"/>
              <a:miter lim="800000"/>
            </a:ln>
            <a:effectLst/>
          </p:spPr>
          <p:txBody>
            <a:bodyPr wrap="square" lIns="45718" tIns="45718" rIns="45718" bIns="45718" numCol="1" anchor="t">
              <a:noAutofit/>
            </a:bodyPr>
            <a:lstStyle/>
            <a:p>
              <a:pPr defTabSz="2438337"/>
            </a:p>
          </p:txBody>
        </p:sp>
      </p:grpSp>
      <p:grpSp>
        <p:nvGrpSpPr>
          <p:cNvPr id="774" name="dot background"/>
          <p:cNvGrpSpPr/>
          <p:nvPr/>
        </p:nvGrpSpPr>
        <p:grpSpPr>
          <a:xfrm>
            <a:off x="5410755" y="6805662"/>
            <a:ext cx="6977929" cy="4263500"/>
            <a:chOff x="0" y="0"/>
            <a:chExt cx="6977928" cy="4263498"/>
          </a:xfrm>
        </p:grpSpPr>
        <p:sp>
          <p:nvSpPr>
            <p:cNvPr id="771" name="Straight Connector 304"/>
            <p:cNvSpPr/>
            <p:nvPr/>
          </p:nvSpPr>
          <p:spPr>
            <a:xfrm>
              <a:off x="6977925" y="-1"/>
              <a:ext cx="3" cy="3150153"/>
            </a:xfrm>
            <a:prstGeom prst="line">
              <a:avLst/>
            </a:prstGeom>
            <a:noFill/>
            <a:ln w="635000" cap="rnd">
              <a:solidFill>
                <a:srgbClr val="EFEFF5"/>
              </a:solidFill>
              <a:prstDash val="solid"/>
              <a:miter lim="800000"/>
            </a:ln>
            <a:effectLst/>
          </p:spPr>
          <p:txBody>
            <a:bodyPr wrap="square" lIns="45718" tIns="45718" rIns="45718" bIns="45718" numCol="1" anchor="t">
              <a:noAutofit/>
            </a:bodyPr>
            <a:lstStyle/>
            <a:p>
              <a:pPr defTabSz="2438337"/>
            </a:p>
          </p:txBody>
        </p:sp>
        <p:sp>
          <p:nvSpPr>
            <p:cNvPr id="772" name="Arc 305"/>
            <p:cNvSpPr/>
            <p:nvPr/>
          </p:nvSpPr>
          <p:spPr>
            <a:xfrm flipH="1" rot="10800000">
              <a:off x="6029381" y="3207820"/>
              <a:ext cx="948547" cy="10556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1"/>
                    <a:pt x="21600" y="21600"/>
                  </a:cubicBezTo>
                </a:path>
              </a:pathLst>
            </a:custGeom>
            <a:noFill/>
            <a:ln w="635000" cap="rnd">
              <a:solidFill>
                <a:srgbClr val="EFEFF5"/>
              </a:solidFill>
              <a:prstDash val="solid"/>
              <a:miter lim="8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773" name="Straight Connector 306"/>
            <p:cNvSpPr/>
            <p:nvPr/>
          </p:nvSpPr>
          <p:spPr>
            <a:xfrm flipH="1" flipV="1">
              <a:off x="-1" y="4263496"/>
              <a:ext cx="6029386" cy="3"/>
            </a:xfrm>
            <a:prstGeom prst="line">
              <a:avLst/>
            </a:prstGeom>
            <a:noFill/>
            <a:ln w="635000" cap="rnd">
              <a:solidFill>
                <a:srgbClr val="F7F7FA"/>
              </a:solidFill>
              <a:prstDash val="solid"/>
              <a:miter lim="800000"/>
            </a:ln>
            <a:effectLst/>
          </p:spPr>
          <p:txBody>
            <a:bodyPr wrap="square" lIns="45718" tIns="45718" rIns="45718" bIns="45718" numCol="1" anchor="t">
              <a:noAutofit/>
            </a:bodyPr>
            <a:lstStyle/>
            <a:p>
              <a:pPr defTabSz="2438337"/>
            </a:p>
          </p:txBody>
        </p:sp>
      </p:grpSp>
      <p:grpSp>
        <p:nvGrpSpPr>
          <p:cNvPr id="779" name="dot background"/>
          <p:cNvGrpSpPr/>
          <p:nvPr/>
        </p:nvGrpSpPr>
        <p:grpSpPr>
          <a:xfrm>
            <a:off x="2423822" y="5808861"/>
            <a:ext cx="8474534" cy="3690785"/>
            <a:chOff x="0" y="0"/>
            <a:chExt cx="8474533" cy="3690784"/>
          </a:xfrm>
        </p:grpSpPr>
        <p:grpSp>
          <p:nvGrpSpPr>
            <p:cNvPr id="777" name="Group 2"/>
            <p:cNvGrpSpPr/>
            <p:nvPr/>
          </p:nvGrpSpPr>
          <p:grpSpPr>
            <a:xfrm>
              <a:off x="7525986" y="-1"/>
              <a:ext cx="948547" cy="3690785"/>
              <a:chOff x="0" y="0"/>
              <a:chExt cx="948546" cy="3690784"/>
            </a:xfrm>
          </p:grpSpPr>
          <p:sp>
            <p:nvSpPr>
              <p:cNvPr id="775" name="Straight Connector 317"/>
              <p:cNvSpPr/>
              <p:nvPr/>
            </p:nvSpPr>
            <p:spPr>
              <a:xfrm flipH="1">
                <a:off x="948544" y="0"/>
                <a:ext cx="3" cy="2742239"/>
              </a:xfrm>
              <a:prstGeom prst="line">
                <a:avLst/>
              </a:prstGeom>
              <a:noFill/>
              <a:ln w="635000" cap="rnd">
                <a:solidFill>
                  <a:srgbClr val="EFEFF5"/>
                </a:solidFill>
                <a:prstDash val="solid"/>
                <a:miter lim="800000"/>
              </a:ln>
              <a:effectLst/>
            </p:spPr>
            <p:txBody>
              <a:bodyPr wrap="square" lIns="45718" tIns="45718" rIns="45718" bIns="45718" numCol="1" anchor="t">
                <a:noAutofit/>
              </a:bodyPr>
              <a:lstStyle/>
              <a:p>
                <a:pPr defTabSz="2438337"/>
              </a:p>
            </p:txBody>
          </p:sp>
          <p:sp>
            <p:nvSpPr>
              <p:cNvPr id="776" name="Arc 318"/>
              <p:cNvSpPr/>
              <p:nvPr/>
            </p:nvSpPr>
            <p:spPr>
              <a:xfrm flipH="1" rot="10800000">
                <a:off x="0" y="2742238"/>
                <a:ext cx="948547" cy="9485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1"/>
                      <a:pt x="21600" y="21600"/>
                    </a:cubicBezTo>
                  </a:path>
                </a:pathLst>
              </a:custGeom>
              <a:noFill/>
              <a:ln w="635000" cap="rnd">
                <a:solidFill>
                  <a:srgbClr val="EFEFF5"/>
                </a:solidFill>
                <a:prstDash val="solid"/>
                <a:miter lim="8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grpSp>
        <p:sp>
          <p:nvSpPr>
            <p:cNvPr id="778" name="Straight Connector 319"/>
            <p:cNvSpPr/>
            <p:nvPr/>
          </p:nvSpPr>
          <p:spPr>
            <a:xfrm flipH="1" flipV="1">
              <a:off x="-1" y="3690781"/>
              <a:ext cx="7525989" cy="1"/>
            </a:xfrm>
            <a:prstGeom prst="line">
              <a:avLst/>
            </a:prstGeom>
            <a:noFill/>
            <a:ln w="635000" cap="rnd">
              <a:solidFill>
                <a:srgbClr val="F7F7FA"/>
              </a:solidFill>
              <a:prstDash val="solid"/>
              <a:miter lim="800000"/>
            </a:ln>
            <a:effectLst/>
          </p:spPr>
          <p:txBody>
            <a:bodyPr wrap="square" lIns="45718" tIns="45718" rIns="45718" bIns="45718" numCol="1" anchor="t">
              <a:noAutofit/>
            </a:bodyPr>
            <a:lstStyle/>
            <a:p>
              <a:pPr defTabSz="2438337"/>
            </a:p>
          </p:txBody>
        </p:sp>
      </p:grpSp>
      <p:sp>
        <p:nvSpPr>
          <p:cNvPr id="780" name="dot line"/>
          <p:cNvSpPr/>
          <p:nvPr/>
        </p:nvSpPr>
        <p:spPr>
          <a:xfrm>
            <a:off x="7393437" y="9499638"/>
            <a:ext cx="2552318" cy="3"/>
          </a:xfrm>
          <a:prstGeom prst="line">
            <a:avLst/>
          </a:prstGeom>
          <a:ln w="127000" cap="rnd">
            <a:solidFill>
              <a:srgbClr val="2C70FC"/>
            </a:solidFill>
            <a:prstDash val="sysDot"/>
            <a:miter/>
          </a:ln>
          <a:effectLst>
            <a:outerShdw sx="100000" sy="100000" kx="0" ky="0" algn="b" rotWithShape="0" blurRad="203200" dist="0" dir="0">
              <a:srgbClr val="1F69FC"/>
            </a:outerShdw>
          </a:effectLst>
        </p:spPr>
        <p:txBody>
          <a:bodyPr lIns="45718" tIns="45718" rIns="45718" bIns="45718"/>
          <a:lstStyle/>
          <a:p>
            <a:pPr defTabSz="2438337"/>
          </a:p>
        </p:txBody>
      </p:sp>
      <p:sp>
        <p:nvSpPr>
          <p:cNvPr id="781" name="dot line"/>
          <p:cNvSpPr/>
          <p:nvPr/>
        </p:nvSpPr>
        <p:spPr>
          <a:xfrm>
            <a:off x="10305609" y="11118981"/>
            <a:ext cx="1177390" cy="2"/>
          </a:xfrm>
          <a:prstGeom prst="line">
            <a:avLst/>
          </a:prstGeom>
          <a:ln w="127000" cap="rnd">
            <a:solidFill>
              <a:srgbClr val="00AF42"/>
            </a:solidFill>
            <a:prstDash val="sysDot"/>
            <a:miter/>
          </a:ln>
          <a:effectLst>
            <a:outerShdw sx="100000" sy="100000" kx="0" ky="0" algn="b" rotWithShape="0" blurRad="203200" dist="0" dir="0">
              <a:srgbClr val="00AF42"/>
            </a:outerShdw>
          </a:effectLst>
        </p:spPr>
        <p:txBody>
          <a:bodyPr lIns="45718" tIns="45718" rIns="45718" bIns="45718"/>
          <a:lstStyle/>
          <a:p>
            <a:pPr defTabSz="2438337"/>
          </a:p>
        </p:txBody>
      </p:sp>
      <p:sp>
        <p:nvSpPr>
          <p:cNvPr id="782" name="dot line"/>
          <p:cNvSpPr/>
          <p:nvPr/>
        </p:nvSpPr>
        <p:spPr>
          <a:xfrm flipH="1">
            <a:off x="14091837" y="10800427"/>
            <a:ext cx="1622054" cy="2"/>
          </a:xfrm>
          <a:prstGeom prst="line">
            <a:avLst/>
          </a:prstGeom>
          <a:ln w="127000" cap="rnd">
            <a:solidFill>
              <a:srgbClr val="FF784B"/>
            </a:solidFill>
            <a:prstDash val="sysDot"/>
            <a:miter/>
          </a:ln>
          <a:effectLst>
            <a:outerShdw sx="100000" sy="100000" kx="0" ky="0" algn="b" rotWithShape="0" blurRad="203200" dist="0" dir="0">
              <a:srgbClr val="FF784B"/>
            </a:outerShdw>
          </a:effectLst>
        </p:spPr>
        <p:txBody>
          <a:bodyPr lIns="45718" tIns="45718" rIns="45718" bIns="45718"/>
          <a:lstStyle/>
          <a:p>
            <a:pPr defTabSz="2438337"/>
          </a:p>
        </p:txBody>
      </p:sp>
      <p:sp>
        <p:nvSpPr>
          <p:cNvPr id="783" name="dot line"/>
          <p:cNvSpPr/>
          <p:nvPr/>
        </p:nvSpPr>
        <p:spPr>
          <a:xfrm rot="10800000">
            <a:off x="13197230" y="9851883"/>
            <a:ext cx="948546" cy="9485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1"/>
                  <a:pt x="21600" y="21600"/>
                </a:cubicBezTo>
              </a:path>
            </a:pathLst>
          </a:custGeom>
          <a:ln w="127000" cap="rnd">
            <a:solidFill>
              <a:srgbClr val="FF784B"/>
            </a:solidFill>
            <a:prstDash val="sysDot"/>
            <a:miter/>
          </a:ln>
          <a:effectLst>
            <a:outerShdw sx="100000" sy="100000" kx="0" ky="0" algn="b" rotWithShape="0" blurRad="203200" dist="0" dir="0">
              <a:srgbClr val="FF784B"/>
            </a:outerShdw>
          </a:effectLst>
        </p:spPr>
        <p:txBody>
          <a:bodyPr lIns="50800" tIns="50800" rIns="50800" bIns="50800" anchor="ctr"/>
          <a:lstStyle/>
          <a:p>
            <a:pPr defTabSz="1828800">
              <a:defRPr sz="3600">
                <a:solidFill>
                  <a:srgbClr val="05050F"/>
                </a:solidFill>
                <a:latin typeface="Nexa Bold"/>
                <a:ea typeface="Nexa Bold"/>
                <a:cs typeface="Nexa Bold"/>
                <a:sym typeface="Nexa Bold"/>
              </a:defRPr>
            </a:pPr>
          </a:p>
        </p:txBody>
      </p:sp>
      <p:sp>
        <p:nvSpPr>
          <p:cNvPr id="784" name="dot line"/>
          <p:cNvSpPr/>
          <p:nvPr/>
        </p:nvSpPr>
        <p:spPr>
          <a:xfrm flipH="1" rot="10800000">
            <a:off x="11401135" y="10081373"/>
            <a:ext cx="948546" cy="9485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1"/>
                  <a:pt x="21600" y="21600"/>
                </a:cubicBezTo>
              </a:path>
            </a:pathLst>
          </a:custGeom>
          <a:ln w="127000" cap="rnd">
            <a:solidFill>
              <a:srgbClr val="00AF42"/>
            </a:solidFill>
            <a:prstDash val="sysDot"/>
            <a:miter/>
          </a:ln>
          <a:effectLst>
            <a:outerShdw sx="100000" sy="100000" kx="0" ky="0" algn="b" rotWithShape="0" blurRad="203200" dist="0" dir="0">
              <a:srgbClr val="00AF42"/>
            </a:outerShdw>
          </a:effectLst>
        </p:spPr>
        <p:txBody>
          <a:bodyPr lIns="50800" tIns="50800" rIns="50800" bIns="50800" anchor="ctr"/>
          <a:lstStyle/>
          <a:p>
            <a:pPr defTabSz="1828800">
              <a:defRPr sz="3600">
                <a:solidFill>
                  <a:srgbClr val="05050F"/>
                </a:solidFill>
                <a:latin typeface="Nexa Bold"/>
                <a:ea typeface="Nexa Bold"/>
                <a:cs typeface="Nexa Bold"/>
                <a:sym typeface="Nexa Bold"/>
              </a:defRPr>
            </a:pPr>
          </a:p>
        </p:txBody>
      </p:sp>
      <p:sp>
        <p:nvSpPr>
          <p:cNvPr id="785" name="dot line"/>
          <p:cNvSpPr/>
          <p:nvPr/>
        </p:nvSpPr>
        <p:spPr>
          <a:xfrm flipH="1" rot="10800000">
            <a:off x="9945755" y="8551092"/>
            <a:ext cx="948546" cy="9485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1"/>
                  <a:pt x="21600" y="21600"/>
                </a:cubicBezTo>
              </a:path>
            </a:pathLst>
          </a:custGeom>
          <a:ln w="127000" cap="rnd">
            <a:solidFill>
              <a:srgbClr val="2C70FC"/>
            </a:solidFill>
            <a:prstDash val="sysDot"/>
            <a:miter/>
          </a:ln>
          <a:effectLst>
            <a:outerShdw sx="100000" sy="100000" kx="0" ky="0" algn="b" rotWithShape="0" blurRad="203200" dist="0" dir="0">
              <a:srgbClr val="1F69FC"/>
            </a:outerShdw>
          </a:effectLst>
        </p:spPr>
        <p:txBody>
          <a:bodyPr lIns="50800" tIns="50800" rIns="50800" bIns="50800" anchor="ctr"/>
          <a:lstStyle/>
          <a:p>
            <a:pPr defTabSz="1828800">
              <a:defRPr sz="3600">
                <a:solidFill>
                  <a:srgbClr val="05050F"/>
                </a:solidFill>
                <a:latin typeface="Nexa Bold"/>
                <a:ea typeface="Nexa Bold"/>
                <a:cs typeface="Nexa Bold"/>
                <a:sym typeface="Nexa Bold"/>
              </a:defRPr>
            </a:pPr>
          </a:p>
        </p:txBody>
      </p:sp>
      <p:sp>
        <p:nvSpPr>
          <p:cNvPr id="786" name="dot line"/>
          <p:cNvSpPr/>
          <p:nvPr/>
        </p:nvSpPr>
        <p:spPr>
          <a:xfrm>
            <a:off x="13197224" y="5907507"/>
            <a:ext cx="1" cy="4043022"/>
          </a:xfrm>
          <a:prstGeom prst="line">
            <a:avLst/>
          </a:prstGeom>
          <a:ln w="127000" cap="rnd">
            <a:solidFill>
              <a:srgbClr val="FF784B"/>
            </a:solidFill>
            <a:prstDash val="sysDot"/>
            <a:miter/>
          </a:ln>
          <a:effectLst>
            <a:outerShdw sx="100000" sy="100000" kx="0" ky="0" algn="b" rotWithShape="0" blurRad="203200" dist="0" dir="0">
              <a:srgbClr val="FF784B"/>
            </a:outerShdw>
          </a:effectLst>
        </p:spPr>
        <p:txBody>
          <a:bodyPr lIns="45718" tIns="45718" rIns="45718" bIns="45718"/>
          <a:lstStyle/>
          <a:p>
            <a:pPr defTabSz="2438337"/>
          </a:p>
        </p:txBody>
      </p:sp>
      <p:sp>
        <p:nvSpPr>
          <p:cNvPr id="787" name="dot line"/>
          <p:cNvSpPr/>
          <p:nvPr/>
        </p:nvSpPr>
        <p:spPr>
          <a:xfrm>
            <a:off x="12429314" y="6497827"/>
            <a:ext cx="3" cy="3613638"/>
          </a:xfrm>
          <a:prstGeom prst="line">
            <a:avLst/>
          </a:prstGeom>
          <a:ln w="127000" cap="rnd">
            <a:solidFill>
              <a:srgbClr val="00AF42"/>
            </a:solidFill>
            <a:prstDash val="sysDot"/>
            <a:miter/>
          </a:ln>
          <a:effectLst>
            <a:outerShdw sx="100000" sy="100000" kx="0" ky="0" algn="b" rotWithShape="0" blurRad="203200" dist="0" dir="0">
              <a:srgbClr val="00AF42"/>
            </a:outerShdw>
          </a:effectLst>
        </p:spPr>
        <p:txBody>
          <a:bodyPr lIns="45718" tIns="45718" rIns="45718" bIns="45718"/>
          <a:lstStyle/>
          <a:p>
            <a:pPr defTabSz="2438337"/>
          </a:p>
        </p:txBody>
      </p:sp>
      <p:sp>
        <p:nvSpPr>
          <p:cNvPr id="788" name="dot line"/>
          <p:cNvSpPr/>
          <p:nvPr/>
        </p:nvSpPr>
        <p:spPr>
          <a:xfrm>
            <a:off x="10894303" y="5931110"/>
            <a:ext cx="2" cy="2675818"/>
          </a:xfrm>
          <a:prstGeom prst="line">
            <a:avLst/>
          </a:prstGeom>
          <a:ln w="127000" cap="rnd">
            <a:solidFill>
              <a:srgbClr val="2C70FC"/>
            </a:solidFill>
            <a:prstDash val="sysDot"/>
            <a:miter/>
          </a:ln>
          <a:effectLst>
            <a:outerShdw sx="100000" sy="100000" kx="0" ky="0" algn="b" rotWithShape="0" blurRad="203200" dist="0" dir="0">
              <a:srgbClr val="1F69FC"/>
            </a:outerShdw>
          </a:effectLst>
        </p:spPr>
        <p:txBody>
          <a:bodyPr lIns="45718" tIns="45718" rIns="45718" bIns="45718"/>
          <a:lstStyle/>
          <a:p>
            <a:pPr defTabSz="2438337"/>
          </a:p>
        </p:txBody>
      </p:sp>
      <p:sp>
        <p:nvSpPr>
          <p:cNvPr id="789" name="shape"/>
          <p:cNvSpPr/>
          <p:nvPr/>
        </p:nvSpPr>
        <p:spPr>
          <a:xfrm flipH="1">
            <a:off x="12064049" y="3839043"/>
            <a:ext cx="1970474" cy="19546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12855"/>
                </a:lnTo>
                <a:lnTo>
                  <a:pt x="21600" y="0"/>
                </a:lnTo>
                <a:lnTo>
                  <a:pt x="21600" y="8745"/>
                </a:lnTo>
                <a:lnTo>
                  <a:pt x="0" y="21600"/>
                </a:lnTo>
                <a:close/>
              </a:path>
            </a:pathLst>
          </a:custGeom>
          <a:solidFill>
            <a:srgbClr val="002B7E"/>
          </a:solidFill>
          <a:ln w="12700">
            <a:miter lim="400000"/>
          </a:ln>
        </p:spPr>
        <p:txBody>
          <a:bodyPr lIns="50800" tIns="50800" rIns="50800" bIns="50800"/>
          <a:lstStyle/>
          <a:p>
            <a:pPr algn="l" defTabSz="1828800">
              <a:defRPr sz="3600">
                <a:solidFill>
                  <a:srgbClr val="05050F"/>
                </a:solidFill>
                <a:latin typeface="Nexa Bold"/>
                <a:ea typeface="Nexa Bold"/>
                <a:cs typeface="Nexa Bold"/>
                <a:sym typeface="Nexa Bold"/>
              </a:defRPr>
            </a:pPr>
          </a:p>
        </p:txBody>
      </p:sp>
      <p:sp>
        <p:nvSpPr>
          <p:cNvPr id="790" name="shape"/>
          <p:cNvSpPr/>
          <p:nvPr/>
        </p:nvSpPr>
        <p:spPr>
          <a:xfrm>
            <a:off x="10090587" y="3854219"/>
            <a:ext cx="1970474" cy="19546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12855"/>
                </a:lnTo>
                <a:lnTo>
                  <a:pt x="21600" y="0"/>
                </a:lnTo>
                <a:lnTo>
                  <a:pt x="21600" y="8745"/>
                </a:lnTo>
                <a:lnTo>
                  <a:pt x="0" y="21600"/>
                </a:lnTo>
                <a:close/>
              </a:path>
            </a:pathLst>
          </a:custGeom>
          <a:solidFill>
            <a:srgbClr val="0041BC"/>
          </a:solidFill>
          <a:ln w="12700">
            <a:miter lim="400000"/>
          </a:ln>
        </p:spPr>
        <p:txBody>
          <a:bodyPr lIns="50800" tIns="50800" rIns="50800" bIns="50800"/>
          <a:lstStyle/>
          <a:p>
            <a:pPr algn="l" defTabSz="1828800">
              <a:defRPr sz="3600">
                <a:solidFill>
                  <a:srgbClr val="05050F"/>
                </a:solidFill>
                <a:latin typeface="Nexa Bold"/>
                <a:ea typeface="Nexa Bold"/>
                <a:cs typeface="Nexa Bold"/>
                <a:sym typeface="Nexa Bold"/>
              </a:defRPr>
            </a:pPr>
          </a:p>
        </p:txBody>
      </p:sp>
      <p:sp>
        <p:nvSpPr>
          <p:cNvPr id="791" name="TextBox"/>
          <p:cNvSpPr txBox="1"/>
          <p:nvPr/>
        </p:nvSpPr>
        <p:spPr>
          <a:xfrm>
            <a:off x="18104200" y="10463876"/>
            <a:ext cx="1434127" cy="6731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r" defTabSz="1828800">
              <a:lnSpc>
                <a:spcPct val="120000"/>
              </a:lnSpc>
              <a:spcBef>
                <a:spcPts val="2400"/>
              </a:spcBef>
              <a:defRPr sz="4700">
                <a:solidFill>
                  <a:srgbClr val="05050F"/>
                </a:solidFill>
                <a:latin typeface="Franklin Gothic Medium"/>
                <a:ea typeface="Franklin Gothic Medium"/>
                <a:cs typeface="Franklin Gothic Medium"/>
                <a:sym typeface="Franklin Gothic Medium"/>
              </a:defRPr>
            </a:lvl1pPr>
          </a:lstStyle>
          <a:p>
            <a:pPr/>
            <a:r>
              <a:t>LOOK</a:t>
            </a:r>
          </a:p>
        </p:txBody>
      </p:sp>
      <p:grpSp>
        <p:nvGrpSpPr>
          <p:cNvPr id="927" name="Dots"/>
          <p:cNvGrpSpPr/>
          <p:nvPr/>
        </p:nvGrpSpPr>
        <p:grpSpPr>
          <a:xfrm>
            <a:off x="10479048" y="580314"/>
            <a:ext cx="3160982" cy="5516384"/>
            <a:chOff x="-1" y="-1"/>
            <a:chExt cx="3160980" cy="5516383"/>
          </a:xfrm>
        </p:grpSpPr>
        <p:sp>
          <p:nvSpPr>
            <p:cNvPr id="792" name="Oval 40"/>
            <p:cNvSpPr/>
            <p:nvPr/>
          </p:nvSpPr>
          <p:spPr>
            <a:xfrm>
              <a:off x="-2" y="-2"/>
              <a:ext cx="201541" cy="201541"/>
            </a:xfrm>
            <a:prstGeom prst="ellipse">
              <a:avLst/>
            </a:prstGeom>
            <a:solidFill>
              <a:srgbClr val="3CD278"/>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793" name="Oval 41"/>
            <p:cNvSpPr/>
            <p:nvPr/>
          </p:nvSpPr>
          <p:spPr>
            <a:xfrm>
              <a:off x="-2" y="316814"/>
              <a:ext cx="201541" cy="201540"/>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794" name="Oval 42"/>
            <p:cNvSpPr/>
            <p:nvPr/>
          </p:nvSpPr>
          <p:spPr>
            <a:xfrm>
              <a:off x="-2" y="633626"/>
              <a:ext cx="201541" cy="201541"/>
            </a:xfrm>
            <a:prstGeom prst="ellipse">
              <a:avLst/>
            </a:prstGeom>
            <a:solidFill>
              <a:srgbClr val="FF784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795" name="Oval 43"/>
            <p:cNvSpPr/>
            <p:nvPr/>
          </p:nvSpPr>
          <p:spPr>
            <a:xfrm>
              <a:off x="-2" y="950442"/>
              <a:ext cx="201541" cy="201541"/>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796" name="Oval 44"/>
            <p:cNvSpPr/>
            <p:nvPr/>
          </p:nvSpPr>
          <p:spPr>
            <a:xfrm>
              <a:off x="-2" y="1267255"/>
              <a:ext cx="201541" cy="201540"/>
            </a:xfrm>
            <a:prstGeom prst="ellipse">
              <a:avLst/>
            </a:prstGeom>
            <a:solidFill>
              <a:srgbClr val="F0323C"/>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797" name="Oval 45"/>
            <p:cNvSpPr/>
            <p:nvPr/>
          </p:nvSpPr>
          <p:spPr>
            <a:xfrm>
              <a:off x="-2" y="1584071"/>
              <a:ext cx="201541" cy="201541"/>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798" name="Oval 46"/>
            <p:cNvSpPr/>
            <p:nvPr/>
          </p:nvSpPr>
          <p:spPr>
            <a:xfrm>
              <a:off x="-2" y="1900883"/>
              <a:ext cx="201541" cy="201541"/>
            </a:xfrm>
            <a:prstGeom prst="ellipse">
              <a:avLst/>
            </a:prstGeom>
            <a:solidFill>
              <a:srgbClr val="FF784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799" name="Oval 47"/>
            <p:cNvSpPr/>
            <p:nvPr/>
          </p:nvSpPr>
          <p:spPr>
            <a:xfrm>
              <a:off x="-2" y="2217698"/>
              <a:ext cx="201541" cy="201541"/>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800" name="Oval 48"/>
            <p:cNvSpPr/>
            <p:nvPr/>
          </p:nvSpPr>
          <p:spPr>
            <a:xfrm>
              <a:off x="-2" y="2534511"/>
              <a:ext cx="201541" cy="201541"/>
            </a:xfrm>
            <a:prstGeom prst="ellipse">
              <a:avLst/>
            </a:prstGeom>
            <a:solidFill>
              <a:srgbClr val="FFC837"/>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801" name="Oval 49"/>
            <p:cNvSpPr/>
            <p:nvPr/>
          </p:nvSpPr>
          <p:spPr>
            <a:xfrm>
              <a:off x="-2" y="2851326"/>
              <a:ext cx="201541" cy="201541"/>
            </a:xfrm>
            <a:prstGeom prst="ellipse">
              <a:avLst/>
            </a:prstGeom>
            <a:solidFill>
              <a:srgbClr val="F0323C"/>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802" name="Oval 50"/>
            <p:cNvSpPr/>
            <p:nvPr/>
          </p:nvSpPr>
          <p:spPr>
            <a:xfrm>
              <a:off x="-2" y="3168141"/>
              <a:ext cx="201541" cy="201540"/>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803" name="Oval 51"/>
            <p:cNvSpPr/>
            <p:nvPr/>
          </p:nvSpPr>
          <p:spPr>
            <a:xfrm>
              <a:off x="-2" y="3484955"/>
              <a:ext cx="201541" cy="201540"/>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804" name="Oval 52"/>
            <p:cNvSpPr/>
            <p:nvPr/>
          </p:nvSpPr>
          <p:spPr>
            <a:xfrm>
              <a:off x="-2" y="3801769"/>
              <a:ext cx="201541" cy="201540"/>
            </a:xfrm>
            <a:prstGeom prst="ellipse">
              <a:avLst/>
            </a:prstGeom>
            <a:solidFill>
              <a:srgbClr val="FF784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805" name="Oval 53"/>
            <p:cNvSpPr/>
            <p:nvPr/>
          </p:nvSpPr>
          <p:spPr>
            <a:xfrm>
              <a:off x="-2" y="4118583"/>
              <a:ext cx="201541" cy="201540"/>
            </a:xfrm>
            <a:prstGeom prst="ellipse">
              <a:avLst/>
            </a:prstGeom>
            <a:solidFill>
              <a:srgbClr val="F0323C"/>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806" name="Oval 54"/>
            <p:cNvSpPr/>
            <p:nvPr/>
          </p:nvSpPr>
          <p:spPr>
            <a:xfrm>
              <a:off x="-2" y="4435398"/>
              <a:ext cx="201541" cy="201541"/>
            </a:xfrm>
            <a:prstGeom prst="ellipse">
              <a:avLst/>
            </a:prstGeom>
            <a:solidFill>
              <a:srgbClr val="FFC837"/>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807" name="Oval 57"/>
            <p:cNvSpPr/>
            <p:nvPr/>
          </p:nvSpPr>
          <p:spPr>
            <a:xfrm>
              <a:off x="372012" y="214976"/>
              <a:ext cx="201541" cy="201541"/>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808" name="Oval 58"/>
            <p:cNvSpPr/>
            <p:nvPr/>
          </p:nvSpPr>
          <p:spPr>
            <a:xfrm>
              <a:off x="372012" y="531792"/>
              <a:ext cx="201541" cy="201540"/>
            </a:xfrm>
            <a:prstGeom prst="ellipse">
              <a:avLst/>
            </a:prstGeom>
            <a:solidFill>
              <a:srgbClr val="F0323C"/>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809" name="Oval 59"/>
            <p:cNvSpPr/>
            <p:nvPr/>
          </p:nvSpPr>
          <p:spPr>
            <a:xfrm>
              <a:off x="372012" y="848604"/>
              <a:ext cx="201541" cy="201541"/>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810" name="Oval 60"/>
            <p:cNvSpPr/>
            <p:nvPr/>
          </p:nvSpPr>
          <p:spPr>
            <a:xfrm>
              <a:off x="372012" y="1165421"/>
              <a:ext cx="201541" cy="201541"/>
            </a:xfrm>
            <a:prstGeom prst="ellipse">
              <a:avLst/>
            </a:prstGeom>
            <a:solidFill>
              <a:srgbClr val="D250E6"/>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811" name="Oval 61"/>
            <p:cNvSpPr/>
            <p:nvPr/>
          </p:nvSpPr>
          <p:spPr>
            <a:xfrm>
              <a:off x="372012" y="1482233"/>
              <a:ext cx="201541" cy="201540"/>
            </a:xfrm>
            <a:prstGeom prst="ellipse">
              <a:avLst/>
            </a:prstGeom>
            <a:solidFill>
              <a:srgbClr val="F0323C"/>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812" name="Oval 62"/>
            <p:cNvSpPr/>
            <p:nvPr/>
          </p:nvSpPr>
          <p:spPr>
            <a:xfrm>
              <a:off x="372012" y="1799048"/>
              <a:ext cx="201541" cy="201541"/>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813" name="Oval 63"/>
            <p:cNvSpPr/>
            <p:nvPr/>
          </p:nvSpPr>
          <p:spPr>
            <a:xfrm>
              <a:off x="372012" y="2115861"/>
              <a:ext cx="201541" cy="201541"/>
            </a:xfrm>
            <a:prstGeom prst="ellipse">
              <a:avLst/>
            </a:prstGeom>
            <a:solidFill>
              <a:srgbClr val="F0323C"/>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814" name="Oval 64"/>
            <p:cNvSpPr/>
            <p:nvPr/>
          </p:nvSpPr>
          <p:spPr>
            <a:xfrm>
              <a:off x="372012" y="2432678"/>
              <a:ext cx="201541" cy="201540"/>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815" name="Oval 65"/>
            <p:cNvSpPr/>
            <p:nvPr/>
          </p:nvSpPr>
          <p:spPr>
            <a:xfrm>
              <a:off x="372012" y="2749489"/>
              <a:ext cx="201541" cy="201541"/>
            </a:xfrm>
            <a:prstGeom prst="ellipse">
              <a:avLst/>
            </a:prstGeom>
            <a:solidFill>
              <a:srgbClr val="FFC837"/>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816" name="Oval 66"/>
            <p:cNvSpPr/>
            <p:nvPr/>
          </p:nvSpPr>
          <p:spPr>
            <a:xfrm>
              <a:off x="372012" y="3066306"/>
              <a:ext cx="201541" cy="201541"/>
            </a:xfrm>
            <a:prstGeom prst="ellipse">
              <a:avLst/>
            </a:prstGeom>
            <a:solidFill>
              <a:srgbClr val="3CD278"/>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817" name="Oval 67"/>
            <p:cNvSpPr/>
            <p:nvPr/>
          </p:nvSpPr>
          <p:spPr>
            <a:xfrm>
              <a:off x="372012" y="3383117"/>
              <a:ext cx="201541" cy="201541"/>
            </a:xfrm>
            <a:prstGeom prst="ellipse">
              <a:avLst/>
            </a:prstGeom>
            <a:solidFill>
              <a:srgbClr val="F0323C"/>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818" name="Oval 68"/>
            <p:cNvSpPr/>
            <p:nvPr/>
          </p:nvSpPr>
          <p:spPr>
            <a:xfrm>
              <a:off x="372012" y="3699934"/>
              <a:ext cx="201541" cy="201541"/>
            </a:xfrm>
            <a:prstGeom prst="ellipse">
              <a:avLst/>
            </a:prstGeom>
            <a:solidFill>
              <a:srgbClr val="FF784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819" name="Oval 69"/>
            <p:cNvSpPr/>
            <p:nvPr/>
          </p:nvSpPr>
          <p:spPr>
            <a:xfrm>
              <a:off x="372012" y="4016745"/>
              <a:ext cx="201541" cy="201541"/>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820" name="Oval 70"/>
            <p:cNvSpPr/>
            <p:nvPr/>
          </p:nvSpPr>
          <p:spPr>
            <a:xfrm>
              <a:off x="372012" y="4333561"/>
              <a:ext cx="201541" cy="201541"/>
            </a:xfrm>
            <a:prstGeom prst="ellipse">
              <a:avLst/>
            </a:prstGeom>
            <a:solidFill>
              <a:srgbClr val="3CD278"/>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821" name="Oval 71"/>
            <p:cNvSpPr/>
            <p:nvPr/>
          </p:nvSpPr>
          <p:spPr>
            <a:xfrm>
              <a:off x="372012" y="4650376"/>
              <a:ext cx="201541" cy="201541"/>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822" name="Oval 73"/>
            <p:cNvSpPr/>
            <p:nvPr/>
          </p:nvSpPr>
          <p:spPr>
            <a:xfrm>
              <a:off x="744027" y="436933"/>
              <a:ext cx="201540" cy="201541"/>
            </a:xfrm>
            <a:prstGeom prst="ellipse">
              <a:avLst/>
            </a:prstGeom>
            <a:solidFill>
              <a:srgbClr val="FFC837"/>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823" name="Oval 74"/>
            <p:cNvSpPr/>
            <p:nvPr/>
          </p:nvSpPr>
          <p:spPr>
            <a:xfrm>
              <a:off x="744027" y="753749"/>
              <a:ext cx="201540" cy="201541"/>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824" name="Oval 75"/>
            <p:cNvSpPr/>
            <p:nvPr/>
          </p:nvSpPr>
          <p:spPr>
            <a:xfrm>
              <a:off x="744027" y="1070562"/>
              <a:ext cx="201540" cy="201540"/>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825" name="Oval 76"/>
            <p:cNvSpPr/>
            <p:nvPr/>
          </p:nvSpPr>
          <p:spPr>
            <a:xfrm>
              <a:off x="744027" y="1387377"/>
              <a:ext cx="201540" cy="201541"/>
            </a:xfrm>
            <a:prstGeom prst="ellipse">
              <a:avLst/>
            </a:prstGeom>
            <a:solidFill>
              <a:srgbClr val="FF784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826" name="Oval 77"/>
            <p:cNvSpPr/>
            <p:nvPr/>
          </p:nvSpPr>
          <p:spPr>
            <a:xfrm>
              <a:off x="744027" y="1704190"/>
              <a:ext cx="201540" cy="201540"/>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827" name="Oval 78"/>
            <p:cNvSpPr/>
            <p:nvPr/>
          </p:nvSpPr>
          <p:spPr>
            <a:xfrm>
              <a:off x="744027" y="2021005"/>
              <a:ext cx="201540" cy="201541"/>
            </a:xfrm>
            <a:prstGeom prst="ellipse">
              <a:avLst/>
            </a:prstGeom>
            <a:solidFill>
              <a:srgbClr val="3CD278"/>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828" name="Oval 79"/>
            <p:cNvSpPr/>
            <p:nvPr/>
          </p:nvSpPr>
          <p:spPr>
            <a:xfrm>
              <a:off x="744027" y="2337818"/>
              <a:ext cx="201540" cy="201541"/>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829" name="Oval 80"/>
            <p:cNvSpPr/>
            <p:nvPr/>
          </p:nvSpPr>
          <p:spPr>
            <a:xfrm>
              <a:off x="744027" y="2654633"/>
              <a:ext cx="201540" cy="201541"/>
            </a:xfrm>
            <a:prstGeom prst="ellipse">
              <a:avLst/>
            </a:prstGeom>
            <a:solidFill>
              <a:srgbClr val="D250E6"/>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830" name="Oval 81"/>
            <p:cNvSpPr/>
            <p:nvPr/>
          </p:nvSpPr>
          <p:spPr>
            <a:xfrm>
              <a:off x="744027" y="2971446"/>
              <a:ext cx="201540" cy="201541"/>
            </a:xfrm>
            <a:prstGeom prst="ellipse">
              <a:avLst/>
            </a:prstGeom>
            <a:solidFill>
              <a:srgbClr val="FF784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831" name="Oval 82"/>
            <p:cNvSpPr/>
            <p:nvPr/>
          </p:nvSpPr>
          <p:spPr>
            <a:xfrm>
              <a:off x="744027" y="3288262"/>
              <a:ext cx="201540" cy="201540"/>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832" name="Oval 83"/>
            <p:cNvSpPr/>
            <p:nvPr/>
          </p:nvSpPr>
          <p:spPr>
            <a:xfrm>
              <a:off x="744027" y="3605076"/>
              <a:ext cx="201540" cy="201540"/>
            </a:xfrm>
            <a:prstGeom prst="ellipse">
              <a:avLst/>
            </a:prstGeom>
            <a:solidFill>
              <a:srgbClr val="D250E6"/>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833" name="Oval 84"/>
            <p:cNvSpPr/>
            <p:nvPr/>
          </p:nvSpPr>
          <p:spPr>
            <a:xfrm>
              <a:off x="744027" y="3921890"/>
              <a:ext cx="201540" cy="201540"/>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834" name="Oval 85"/>
            <p:cNvSpPr/>
            <p:nvPr/>
          </p:nvSpPr>
          <p:spPr>
            <a:xfrm>
              <a:off x="744027" y="4238702"/>
              <a:ext cx="201540" cy="201541"/>
            </a:xfrm>
            <a:prstGeom prst="ellipse">
              <a:avLst/>
            </a:prstGeom>
            <a:solidFill>
              <a:srgbClr val="FFC837"/>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835" name="Oval 86"/>
            <p:cNvSpPr/>
            <p:nvPr/>
          </p:nvSpPr>
          <p:spPr>
            <a:xfrm>
              <a:off x="744027" y="4555519"/>
              <a:ext cx="201540" cy="201541"/>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836" name="Oval 87"/>
            <p:cNvSpPr/>
            <p:nvPr/>
          </p:nvSpPr>
          <p:spPr>
            <a:xfrm>
              <a:off x="744027" y="4872333"/>
              <a:ext cx="201540" cy="201541"/>
            </a:xfrm>
            <a:prstGeom prst="ellipse">
              <a:avLst/>
            </a:prstGeom>
            <a:solidFill>
              <a:srgbClr val="F0323C"/>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837" name="Oval 89"/>
            <p:cNvSpPr/>
            <p:nvPr/>
          </p:nvSpPr>
          <p:spPr>
            <a:xfrm>
              <a:off x="1116041" y="655586"/>
              <a:ext cx="201541" cy="201541"/>
            </a:xfrm>
            <a:prstGeom prst="ellipse">
              <a:avLst/>
            </a:prstGeom>
            <a:solidFill>
              <a:srgbClr val="D250E6"/>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838" name="Oval 90"/>
            <p:cNvSpPr/>
            <p:nvPr/>
          </p:nvSpPr>
          <p:spPr>
            <a:xfrm>
              <a:off x="1116041" y="972401"/>
              <a:ext cx="201541" cy="201541"/>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839" name="Oval 91"/>
            <p:cNvSpPr/>
            <p:nvPr/>
          </p:nvSpPr>
          <p:spPr>
            <a:xfrm>
              <a:off x="1116041" y="1289214"/>
              <a:ext cx="201541" cy="201541"/>
            </a:xfrm>
            <a:prstGeom prst="ellipse">
              <a:avLst/>
            </a:prstGeom>
            <a:solidFill>
              <a:srgbClr val="F0323C"/>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840" name="Oval 92"/>
            <p:cNvSpPr/>
            <p:nvPr/>
          </p:nvSpPr>
          <p:spPr>
            <a:xfrm>
              <a:off x="1116041" y="1606029"/>
              <a:ext cx="201541" cy="201541"/>
            </a:xfrm>
            <a:prstGeom prst="ellipse">
              <a:avLst/>
            </a:prstGeom>
            <a:solidFill>
              <a:srgbClr val="D250E6"/>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841" name="Oval 93"/>
            <p:cNvSpPr/>
            <p:nvPr/>
          </p:nvSpPr>
          <p:spPr>
            <a:xfrm>
              <a:off x="1116041" y="1922842"/>
              <a:ext cx="201541" cy="201541"/>
            </a:xfrm>
            <a:prstGeom prst="ellipse">
              <a:avLst/>
            </a:prstGeom>
            <a:solidFill>
              <a:srgbClr val="F0323C"/>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842" name="Oval 94"/>
            <p:cNvSpPr/>
            <p:nvPr/>
          </p:nvSpPr>
          <p:spPr>
            <a:xfrm>
              <a:off x="1116041" y="2239659"/>
              <a:ext cx="201541" cy="201541"/>
            </a:xfrm>
            <a:prstGeom prst="ellipse">
              <a:avLst/>
            </a:prstGeom>
            <a:solidFill>
              <a:srgbClr val="FFC837"/>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843" name="Oval 95"/>
            <p:cNvSpPr/>
            <p:nvPr/>
          </p:nvSpPr>
          <p:spPr>
            <a:xfrm>
              <a:off x="1116041" y="2556470"/>
              <a:ext cx="201541" cy="201541"/>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844" name="Oval 96"/>
            <p:cNvSpPr/>
            <p:nvPr/>
          </p:nvSpPr>
          <p:spPr>
            <a:xfrm>
              <a:off x="1116041" y="2873286"/>
              <a:ext cx="201541" cy="201541"/>
            </a:xfrm>
            <a:prstGeom prst="ellipse">
              <a:avLst/>
            </a:prstGeom>
            <a:solidFill>
              <a:srgbClr val="F0323C"/>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845" name="Oval 97"/>
            <p:cNvSpPr/>
            <p:nvPr/>
          </p:nvSpPr>
          <p:spPr>
            <a:xfrm>
              <a:off x="1116041" y="3190099"/>
              <a:ext cx="201541" cy="201541"/>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846" name="Oval 98"/>
            <p:cNvSpPr/>
            <p:nvPr/>
          </p:nvSpPr>
          <p:spPr>
            <a:xfrm>
              <a:off x="1116041" y="3506914"/>
              <a:ext cx="201541" cy="201541"/>
            </a:xfrm>
            <a:prstGeom prst="ellipse">
              <a:avLst/>
            </a:prstGeom>
            <a:solidFill>
              <a:srgbClr val="3CD278"/>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847" name="Oval 99"/>
            <p:cNvSpPr/>
            <p:nvPr/>
          </p:nvSpPr>
          <p:spPr>
            <a:xfrm>
              <a:off x="1116041" y="3823728"/>
              <a:ext cx="201541" cy="201541"/>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848" name="Oval 100"/>
            <p:cNvSpPr/>
            <p:nvPr/>
          </p:nvSpPr>
          <p:spPr>
            <a:xfrm>
              <a:off x="1116041" y="4140542"/>
              <a:ext cx="201541" cy="201541"/>
            </a:xfrm>
            <a:prstGeom prst="ellipse">
              <a:avLst/>
            </a:prstGeom>
            <a:solidFill>
              <a:srgbClr val="F0323C"/>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849" name="Oval 101"/>
            <p:cNvSpPr/>
            <p:nvPr/>
          </p:nvSpPr>
          <p:spPr>
            <a:xfrm>
              <a:off x="1116041" y="4457355"/>
              <a:ext cx="201541" cy="201541"/>
            </a:xfrm>
            <a:prstGeom prst="ellipse">
              <a:avLst/>
            </a:prstGeom>
            <a:solidFill>
              <a:srgbClr val="FF784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850" name="Oval 102"/>
            <p:cNvSpPr/>
            <p:nvPr/>
          </p:nvSpPr>
          <p:spPr>
            <a:xfrm>
              <a:off x="1116041" y="4774172"/>
              <a:ext cx="201541" cy="201540"/>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851" name="Oval 103"/>
            <p:cNvSpPr/>
            <p:nvPr/>
          </p:nvSpPr>
          <p:spPr>
            <a:xfrm>
              <a:off x="1116041" y="5090986"/>
              <a:ext cx="201541" cy="201540"/>
            </a:xfrm>
            <a:prstGeom prst="ellipse">
              <a:avLst/>
            </a:prstGeom>
            <a:solidFill>
              <a:srgbClr val="F0323C"/>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852" name="Oval 105"/>
            <p:cNvSpPr/>
            <p:nvPr/>
          </p:nvSpPr>
          <p:spPr>
            <a:xfrm>
              <a:off x="1488055" y="879442"/>
              <a:ext cx="201541" cy="201541"/>
            </a:xfrm>
            <a:prstGeom prst="ellipse">
              <a:avLst/>
            </a:prstGeom>
            <a:solidFill>
              <a:srgbClr val="FFC837"/>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853" name="Oval 106"/>
            <p:cNvSpPr/>
            <p:nvPr/>
          </p:nvSpPr>
          <p:spPr>
            <a:xfrm>
              <a:off x="1488055" y="1196258"/>
              <a:ext cx="201541" cy="201541"/>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854" name="Oval 107"/>
            <p:cNvSpPr/>
            <p:nvPr/>
          </p:nvSpPr>
          <p:spPr>
            <a:xfrm>
              <a:off x="1488055" y="1513071"/>
              <a:ext cx="201541" cy="201540"/>
            </a:xfrm>
            <a:prstGeom prst="ellipse">
              <a:avLst/>
            </a:prstGeom>
            <a:solidFill>
              <a:srgbClr val="FF784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855" name="Oval 108"/>
            <p:cNvSpPr/>
            <p:nvPr/>
          </p:nvSpPr>
          <p:spPr>
            <a:xfrm>
              <a:off x="1488055" y="1829886"/>
              <a:ext cx="201541" cy="201541"/>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856" name="Oval 109"/>
            <p:cNvSpPr/>
            <p:nvPr/>
          </p:nvSpPr>
          <p:spPr>
            <a:xfrm>
              <a:off x="1488055" y="2146700"/>
              <a:ext cx="201541" cy="201541"/>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857" name="Oval 110"/>
            <p:cNvSpPr/>
            <p:nvPr/>
          </p:nvSpPr>
          <p:spPr>
            <a:xfrm>
              <a:off x="1488055" y="2463516"/>
              <a:ext cx="201541" cy="201540"/>
            </a:xfrm>
            <a:prstGeom prst="ellipse">
              <a:avLst/>
            </a:prstGeom>
            <a:solidFill>
              <a:srgbClr val="FFC837"/>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858" name="Oval 111"/>
            <p:cNvSpPr/>
            <p:nvPr/>
          </p:nvSpPr>
          <p:spPr>
            <a:xfrm>
              <a:off x="1488055" y="2780327"/>
              <a:ext cx="201541" cy="201541"/>
            </a:xfrm>
            <a:prstGeom prst="ellipse">
              <a:avLst/>
            </a:prstGeom>
            <a:solidFill>
              <a:srgbClr val="FF784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859" name="Oval 112"/>
            <p:cNvSpPr/>
            <p:nvPr/>
          </p:nvSpPr>
          <p:spPr>
            <a:xfrm>
              <a:off x="1488055" y="3097144"/>
              <a:ext cx="201541" cy="201540"/>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860" name="Oval 113"/>
            <p:cNvSpPr/>
            <p:nvPr/>
          </p:nvSpPr>
          <p:spPr>
            <a:xfrm>
              <a:off x="1488055" y="3413955"/>
              <a:ext cx="201541" cy="201541"/>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861" name="Oval 114"/>
            <p:cNvSpPr/>
            <p:nvPr/>
          </p:nvSpPr>
          <p:spPr>
            <a:xfrm>
              <a:off x="1488055" y="3730772"/>
              <a:ext cx="201541" cy="201541"/>
            </a:xfrm>
            <a:prstGeom prst="ellipse">
              <a:avLst/>
            </a:prstGeom>
            <a:solidFill>
              <a:srgbClr val="FFC837"/>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862" name="Oval 115"/>
            <p:cNvSpPr/>
            <p:nvPr/>
          </p:nvSpPr>
          <p:spPr>
            <a:xfrm>
              <a:off x="1488055" y="4047583"/>
              <a:ext cx="201541" cy="201541"/>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863" name="Oval 116"/>
            <p:cNvSpPr/>
            <p:nvPr/>
          </p:nvSpPr>
          <p:spPr>
            <a:xfrm>
              <a:off x="1488055" y="4364400"/>
              <a:ext cx="201541" cy="201541"/>
            </a:xfrm>
            <a:prstGeom prst="ellipse">
              <a:avLst/>
            </a:prstGeom>
            <a:solidFill>
              <a:srgbClr val="F0323C"/>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864" name="Oval 117"/>
            <p:cNvSpPr/>
            <p:nvPr/>
          </p:nvSpPr>
          <p:spPr>
            <a:xfrm>
              <a:off x="1488055" y="4681213"/>
              <a:ext cx="201541" cy="201540"/>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865" name="Oval 118"/>
            <p:cNvSpPr/>
            <p:nvPr/>
          </p:nvSpPr>
          <p:spPr>
            <a:xfrm>
              <a:off x="1488055" y="4998027"/>
              <a:ext cx="201541" cy="201540"/>
            </a:xfrm>
            <a:prstGeom prst="ellipse">
              <a:avLst/>
            </a:prstGeom>
            <a:solidFill>
              <a:srgbClr val="D250E6"/>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866" name="Oval 119"/>
            <p:cNvSpPr/>
            <p:nvPr/>
          </p:nvSpPr>
          <p:spPr>
            <a:xfrm>
              <a:off x="1488055" y="5314842"/>
              <a:ext cx="201541" cy="201541"/>
            </a:xfrm>
            <a:prstGeom prst="ellipse">
              <a:avLst/>
            </a:prstGeom>
            <a:solidFill>
              <a:srgbClr val="FF784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867" name="Oval 206"/>
            <p:cNvSpPr/>
            <p:nvPr/>
          </p:nvSpPr>
          <p:spPr>
            <a:xfrm flipH="1">
              <a:off x="2959439" y="-2"/>
              <a:ext cx="201541" cy="201541"/>
            </a:xfrm>
            <a:prstGeom prst="ellipse">
              <a:avLst/>
            </a:prstGeom>
            <a:solidFill>
              <a:srgbClr val="F0323C"/>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868" name="Oval 207"/>
            <p:cNvSpPr/>
            <p:nvPr/>
          </p:nvSpPr>
          <p:spPr>
            <a:xfrm flipH="1">
              <a:off x="2959439" y="316814"/>
              <a:ext cx="201541" cy="201540"/>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869" name="Oval 208"/>
            <p:cNvSpPr/>
            <p:nvPr/>
          </p:nvSpPr>
          <p:spPr>
            <a:xfrm flipH="1">
              <a:off x="2959439" y="633626"/>
              <a:ext cx="201541" cy="201541"/>
            </a:xfrm>
            <a:prstGeom prst="ellipse">
              <a:avLst/>
            </a:prstGeom>
            <a:solidFill>
              <a:srgbClr val="FF784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870" name="Oval 209"/>
            <p:cNvSpPr/>
            <p:nvPr/>
          </p:nvSpPr>
          <p:spPr>
            <a:xfrm flipH="1">
              <a:off x="2959439" y="950442"/>
              <a:ext cx="201541" cy="201541"/>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871" name="Oval 210"/>
            <p:cNvSpPr/>
            <p:nvPr/>
          </p:nvSpPr>
          <p:spPr>
            <a:xfrm flipH="1">
              <a:off x="2959439" y="1267255"/>
              <a:ext cx="201541" cy="201540"/>
            </a:xfrm>
            <a:prstGeom prst="ellipse">
              <a:avLst/>
            </a:prstGeom>
            <a:solidFill>
              <a:srgbClr val="3CD278"/>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872" name="Oval 211"/>
            <p:cNvSpPr/>
            <p:nvPr/>
          </p:nvSpPr>
          <p:spPr>
            <a:xfrm flipH="1">
              <a:off x="2959439" y="1584071"/>
              <a:ext cx="201541" cy="201541"/>
            </a:xfrm>
            <a:prstGeom prst="ellipse">
              <a:avLst/>
            </a:prstGeom>
            <a:solidFill>
              <a:srgbClr val="F0323C"/>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873" name="Oval 212"/>
            <p:cNvSpPr/>
            <p:nvPr/>
          </p:nvSpPr>
          <p:spPr>
            <a:xfrm flipH="1">
              <a:off x="2959439" y="1900883"/>
              <a:ext cx="201541" cy="201541"/>
            </a:xfrm>
            <a:prstGeom prst="ellipse">
              <a:avLst/>
            </a:prstGeom>
            <a:solidFill>
              <a:srgbClr val="FFC837"/>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874" name="Oval 213"/>
            <p:cNvSpPr/>
            <p:nvPr/>
          </p:nvSpPr>
          <p:spPr>
            <a:xfrm flipH="1">
              <a:off x="2959439" y="2217698"/>
              <a:ext cx="201541" cy="201541"/>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875" name="Oval 214"/>
            <p:cNvSpPr/>
            <p:nvPr/>
          </p:nvSpPr>
          <p:spPr>
            <a:xfrm flipH="1">
              <a:off x="2959439" y="2534511"/>
              <a:ext cx="201541" cy="201541"/>
            </a:xfrm>
            <a:prstGeom prst="ellipse">
              <a:avLst/>
            </a:prstGeom>
            <a:solidFill>
              <a:srgbClr val="F0323C"/>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876" name="Oval 215"/>
            <p:cNvSpPr/>
            <p:nvPr/>
          </p:nvSpPr>
          <p:spPr>
            <a:xfrm flipH="1">
              <a:off x="2959439" y="2851326"/>
              <a:ext cx="201541" cy="201541"/>
            </a:xfrm>
            <a:prstGeom prst="ellipse">
              <a:avLst/>
            </a:prstGeom>
            <a:solidFill>
              <a:srgbClr val="FF784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877" name="Oval 216"/>
            <p:cNvSpPr/>
            <p:nvPr/>
          </p:nvSpPr>
          <p:spPr>
            <a:xfrm flipH="1">
              <a:off x="2959439" y="3168141"/>
              <a:ext cx="201541" cy="201540"/>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878" name="Oval 217"/>
            <p:cNvSpPr/>
            <p:nvPr/>
          </p:nvSpPr>
          <p:spPr>
            <a:xfrm flipH="1">
              <a:off x="2959439" y="3484955"/>
              <a:ext cx="201541" cy="201540"/>
            </a:xfrm>
            <a:prstGeom prst="ellipse">
              <a:avLst/>
            </a:prstGeom>
            <a:solidFill>
              <a:srgbClr val="FFC837"/>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879" name="Oval 218"/>
            <p:cNvSpPr/>
            <p:nvPr/>
          </p:nvSpPr>
          <p:spPr>
            <a:xfrm flipH="1">
              <a:off x="2959439" y="3801769"/>
              <a:ext cx="201541" cy="201540"/>
            </a:xfrm>
            <a:prstGeom prst="ellipse">
              <a:avLst/>
            </a:prstGeom>
            <a:solidFill>
              <a:srgbClr val="F0323C"/>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880" name="Oval 219"/>
            <p:cNvSpPr/>
            <p:nvPr/>
          </p:nvSpPr>
          <p:spPr>
            <a:xfrm flipH="1">
              <a:off x="2959439" y="4118583"/>
              <a:ext cx="201541" cy="201540"/>
            </a:xfrm>
            <a:prstGeom prst="ellipse">
              <a:avLst/>
            </a:prstGeom>
            <a:solidFill>
              <a:srgbClr val="D250E6"/>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881" name="Oval 220"/>
            <p:cNvSpPr/>
            <p:nvPr/>
          </p:nvSpPr>
          <p:spPr>
            <a:xfrm flipH="1">
              <a:off x="2959439" y="4435398"/>
              <a:ext cx="201541" cy="201541"/>
            </a:xfrm>
            <a:prstGeom prst="ellipse">
              <a:avLst/>
            </a:prstGeom>
            <a:solidFill>
              <a:srgbClr val="F0323C"/>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882" name="Oval 221"/>
            <p:cNvSpPr/>
            <p:nvPr/>
          </p:nvSpPr>
          <p:spPr>
            <a:xfrm flipH="1">
              <a:off x="2587425" y="214976"/>
              <a:ext cx="201541" cy="201541"/>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883" name="Oval 222"/>
            <p:cNvSpPr/>
            <p:nvPr/>
          </p:nvSpPr>
          <p:spPr>
            <a:xfrm flipH="1">
              <a:off x="2587425" y="531792"/>
              <a:ext cx="201541" cy="201540"/>
            </a:xfrm>
            <a:prstGeom prst="ellipse">
              <a:avLst/>
            </a:prstGeom>
            <a:solidFill>
              <a:srgbClr val="3CD278"/>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884" name="Oval 223"/>
            <p:cNvSpPr/>
            <p:nvPr/>
          </p:nvSpPr>
          <p:spPr>
            <a:xfrm flipH="1">
              <a:off x="2587425" y="848604"/>
              <a:ext cx="201541" cy="201541"/>
            </a:xfrm>
            <a:prstGeom prst="ellipse">
              <a:avLst/>
            </a:prstGeom>
            <a:solidFill>
              <a:srgbClr val="F0323C"/>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885" name="Oval 224"/>
            <p:cNvSpPr/>
            <p:nvPr/>
          </p:nvSpPr>
          <p:spPr>
            <a:xfrm flipH="1">
              <a:off x="2587425" y="1165421"/>
              <a:ext cx="201541" cy="201541"/>
            </a:xfrm>
            <a:prstGeom prst="ellipse">
              <a:avLst/>
            </a:prstGeom>
            <a:solidFill>
              <a:srgbClr val="3CD278"/>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886" name="Oval 225"/>
            <p:cNvSpPr/>
            <p:nvPr/>
          </p:nvSpPr>
          <p:spPr>
            <a:xfrm flipH="1">
              <a:off x="2587425" y="1482233"/>
              <a:ext cx="201541" cy="201540"/>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887" name="Oval 226"/>
            <p:cNvSpPr/>
            <p:nvPr/>
          </p:nvSpPr>
          <p:spPr>
            <a:xfrm flipH="1">
              <a:off x="2587425" y="1799048"/>
              <a:ext cx="201541" cy="201541"/>
            </a:xfrm>
            <a:prstGeom prst="ellipse">
              <a:avLst/>
            </a:prstGeom>
            <a:solidFill>
              <a:srgbClr val="D250E6"/>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888" name="Oval 227"/>
            <p:cNvSpPr/>
            <p:nvPr/>
          </p:nvSpPr>
          <p:spPr>
            <a:xfrm flipH="1">
              <a:off x="2587425" y="2115861"/>
              <a:ext cx="201541" cy="201541"/>
            </a:xfrm>
            <a:prstGeom prst="ellipse">
              <a:avLst/>
            </a:prstGeom>
            <a:solidFill>
              <a:srgbClr val="F0323C"/>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889" name="Oval 228"/>
            <p:cNvSpPr/>
            <p:nvPr/>
          </p:nvSpPr>
          <p:spPr>
            <a:xfrm flipH="1">
              <a:off x="2587425" y="2432678"/>
              <a:ext cx="201541" cy="201540"/>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890" name="Oval 229"/>
            <p:cNvSpPr/>
            <p:nvPr/>
          </p:nvSpPr>
          <p:spPr>
            <a:xfrm flipH="1">
              <a:off x="2587425" y="2749489"/>
              <a:ext cx="201541" cy="201541"/>
            </a:xfrm>
            <a:prstGeom prst="ellipse">
              <a:avLst/>
            </a:prstGeom>
            <a:solidFill>
              <a:srgbClr val="3CD278"/>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891" name="Oval 230"/>
            <p:cNvSpPr/>
            <p:nvPr/>
          </p:nvSpPr>
          <p:spPr>
            <a:xfrm flipH="1">
              <a:off x="2587425" y="3066306"/>
              <a:ext cx="201541" cy="201541"/>
            </a:xfrm>
            <a:prstGeom prst="ellipse">
              <a:avLst/>
            </a:prstGeom>
            <a:solidFill>
              <a:srgbClr val="D250E6"/>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892" name="Oval 231"/>
            <p:cNvSpPr/>
            <p:nvPr/>
          </p:nvSpPr>
          <p:spPr>
            <a:xfrm flipH="1">
              <a:off x="2587425" y="3383117"/>
              <a:ext cx="201541" cy="201541"/>
            </a:xfrm>
            <a:prstGeom prst="ellipse">
              <a:avLst/>
            </a:prstGeom>
            <a:solidFill>
              <a:srgbClr val="FF784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893" name="Oval 232"/>
            <p:cNvSpPr/>
            <p:nvPr/>
          </p:nvSpPr>
          <p:spPr>
            <a:xfrm flipH="1">
              <a:off x="2587425" y="3699934"/>
              <a:ext cx="201541" cy="201541"/>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894" name="Oval 233"/>
            <p:cNvSpPr/>
            <p:nvPr/>
          </p:nvSpPr>
          <p:spPr>
            <a:xfrm flipH="1">
              <a:off x="2587425" y="4016745"/>
              <a:ext cx="201541" cy="201541"/>
            </a:xfrm>
            <a:prstGeom prst="ellipse">
              <a:avLst/>
            </a:prstGeom>
            <a:solidFill>
              <a:srgbClr val="3CD278"/>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895" name="Oval 234"/>
            <p:cNvSpPr/>
            <p:nvPr/>
          </p:nvSpPr>
          <p:spPr>
            <a:xfrm flipH="1">
              <a:off x="2587425" y="4333561"/>
              <a:ext cx="201541" cy="201541"/>
            </a:xfrm>
            <a:prstGeom prst="ellipse">
              <a:avLst/>
            </a:prstGeom>
            <a:solidFill>
              <a:srgbClr val="FFC837"/>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896" name="Oval 235"/>
            <p:cNvSpPr/>
            <p:nvPr/>
          </p:nvSpPr>
          <p:spPr>
            <a:xfrm flipH="1">
              <a:off x="2587425" y="4650376"/>
              <a:ext cx="201541" cy="201541"/>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897" name="Oval 236"/>
            <p:cNvSpPr/>
            <p:nvPr/>
          </p:nvSpPr>
          <p:spPr>
            <a:xfrm flipH="1">
              <a:off x="2215411" y="436933"/>
              <a:ext cx="201540" cy="201541"/>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898" name="Oval 237"/>
            <p:cNvSpPr/>
            <p:nvPr/>
          </p:nvSpPr>
          <p:spPr>
            <a:xfrm flipH="1">
              <a:off x="2215411" y="753749"/>
              <a:ext cx="201540" cy="201541"/>
            </a:xfrm>
            <a:prstGeom prst="ellipse">
              <a:avLst/>
            </a:prstGeom>
            <a:solidFill>
              <a:srgbClr val="F0323C"/>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899" name="Oval 238"/>
            <p:cNvSpPr/>
            <p:nvPr/>
          </p:nvSpPr>
          <p:spPr>
            <a:xfrm flipH="1">
              <a:off x="2215411" y="1070562"/>
              <a:ext cx="201540" cy="201540"/>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900" name="Oval 239"/>
            <p:cNvSpPr/>
            <p:nvPr/>
          </p:nvSpPr>
          <p:spPr>
            <a:xfrm flipH="1">
              <a:off x="2215411" y="1387377"/>
              <a:ext cx="201540" cy="201541"/>
            </a:xfrm>
            <a:prstGeom prst="ellipse">
              <a:avLst/>
            </a:prstGeom>
            <a:solidFill>
              <a:srgbClr val="FF784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901" name="Oval 240"/>
            <p:cNvSpPr/>
            <p:nvPr/>
          </p:nvSpPr>
          <p:spPr>
            <a:xfrm flipH="1">
              <a:off x="2215411" y="1704190"/>
              <a:ext cx="201540" cy="201540"/>
            </a:xfrm>
            <a:prstGeom prst="ellipse">
              <a:avLst/>
            </a:prstGeom>
            <a:solidFill>
              <a:srgbClr val="FFC837"/>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902" name="Oval 241"/>
            <p:cNvSpPr/>
            <p:nvPr/>
          </p:nvSpPr>
          <p:spPr>
            <a:xfrm flipH="1">
              <a:off x="2215411" y="2021005"/>
              <a:ext cx="201540" cy="201541"/>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903" name="Oval 242"/>
            <p:cNvSpPr/>
            <p:nvPr/>
          </p:nvSpPr>
          <p:spPr>
            <a:xfrm flipH="1">
              <a:off x="2215411" y="2337818"/>
              <a:ext cx="201540" cy="201541"/>
            </a:xfrm>
            <a:prstGeom prst="ellipse">
              <a:avLst/>
            </a:prstGeom>
            <a:solidFill>
              <a:srgbClr val="3CD278"/>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904" name="Oval 243"/>
            <p:cNvSpPr/>
            <p:nvPr/>
          </p:nvSpPr>
          <p:spPr>
            <a:xfrm flipH="1">
              <a:off x="2215411" y="2654633"/>
              <a:ext cx="201540" cy="201541"/>
            </a:xfrm>
            <a:prstGeom prst="ellipse">
              <a:avLst/>
            </a:prstGeom>
            <a:solidFill>
              <a:srgbClr val="FFC837"/>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905" name="Oval 244"/>
            <p:cNvSpPr/>
            <p:nvPr/>
          </p:nvSpPr>
          <p:spPr>
            <a:xfrm flipH="1">
              <a:off x="2215411" y="2971446"/>
              <a:ext cx="201540" cy="201541"/>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906" name="Oval 245"/>
            <p:cNvSpPr/>
            <p:nvPr/>
          </p:nvSpPr>
          <p:spPr>
            <a:xfrm flipH="1">
              <a:off x="2215411" y="3288262"/>
              <a:ext cx="201540" cy="201540"/>
            </a:xfrm>
            <a:prstGeom prst="ellipse">
              <a:avLst/>
            </a:prstGeom>
            <a:solidFill>
              <a:srgbClr val="F0323C"/>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907" name="Oval 246"/>
            <p:cNvSpPr/>
            <p:nvPr/>
          </p:nvSpPr>
          <p:spPr>
            <a:xfrm flipH="1">
              <a:off x="2215411" y="3605076"/>
              <a:ext cx="201540" cy="201540"/>
            </a:xfrm>
            <a:prstGeom prst="ellipse">
              <a:avLst/>
            </a:prstGeom>
            <a:solidFill>
              <a:srgbClr val="FFC837"/>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908" name="Oval 247"/>
            <p:cNvSpPr/>
            <p:nvPr/>
          </p:nvSpPr>
          <p:spPr>
            <a:xfrm flipH="1">
              <a:off x="2215411" y="3921890"/>
              <a:ext cx="201540" cy="201540"/>
            </a:xfrm>
            <a:prstGeom prst="ellipse">
              <a:avLst/>
            </a:prstGeom>
            <a:solidFill>
              <a:srgbClr val="F0323C"/>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909" name="Oval 248"/>
            <p:cNvSpPr/>
            <p:nvPr/>
          </p:nvSpPr>
          <p:spPr>
            <a:xfrm flipH="1">
              <a:off x="2215411" y="4238702"/>
              <a:ext cx="201540" cy="201541"/>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910" name="Oval 249"/>
            <p:cNvSpPr/>
            <p:nvPr/>
          </p:nvSpPr>
          <p:spPr>
            <a:xfrm flipH="1">
              <a:off x="2215411" y="4555519"/>
              <a:ext cx="201540" cy="201541"/>
            </a:xfrm>
            <a:prstGeom prst="ellipse">
              <a:avLst/>
            </a:prstGeom>
            <a:solidFill>
              <a:srgbClr val="F0323C"/>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911" name="Oval 250"/>
            <p:cNvSpPr/>
            <p:nvPr/>
          </p:nvSpPr>
          <p:spPr>
            <a:xfrm flipH="1">
              <a:off x="2215411" y="4872333"/>
              <a:ext cx="201540" cy="201541"/>
            </a:xfrm>
            <a:prstGeom prst="ellipse">
              <a:avLst/>
            </a:prstGeom>
            <a:solidFill>
              <a:srgbClr val="FF784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912" name="Oval 251"/>
            <p:cNvSpPr/>
            <p:nvPr/>
          </p:nvSpPr>
          <p:spPr>
            <a:xfrm flipH="1">
              <a:off x="1843395" y="655586"/>
              <a:ext cx="201541" cy="201541"/>
            </a:xfrm>
            <a:prstGeom prst="ellipse">
              <a:avLst/>
            </a:prstGeom>
            <a:solidFill>
              <a:srgbClr val="F0323C"/>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913" name="Oval 252"/>
            <p:cNvSpPr/>
            <p:nvPr/>
          </p:nvSpPr>
          <p:spPr>
            <a:xfrm flipH="1">
              <a:off x="1843395" y="972401"/>
              <a:ext cx="201541" cy="201541"/>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914" name="Oval 253"/>
            <p:cNvSpPr/>
            <p:nvPr/>
          </p:nvSpPr>
          <p:spPr>
            <a:xfrm flipH="1">
              <a:off x="1843395" y="1289214"/>
              <a:ext cx="201541" cy="201541"/>
            </a:xfrm>
            <a:prstGeom prst="ellipse">
              <a:avLst/>
            </a:prstGeom>
            <a:solidFill>
              <a:srgbClr val="3CD278"/>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915" name="Oval 254"/>
            <p:cNvSpPr/>
            <p:nvPr/>
          </p:nvSpPr>
          <p:spPr>
            <a:xfrm flipH="1">
              <a:off x="1843395" y="1606029"/>
              <a:ext cx="201541" cy="201541"/>
            </a:xfrm>
            <a:prstGeom prst="ellipse">
              <a:avLst/>
            </a:prstGeom>
            <a:solidFill>
              <a:srgbClr val="F0323C"/>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916" name="Oval 255"/>
            <p:cNvSpPr/>
            <p:nvPr/>
          </p:nvSpPr>
          <p:spPr>
            <a:xfrm flipH="1">
              <a:off x="1843395" y="1922842"/>
              <a:ext cx="201541" cy="201541"/>
            </a:xfrm>
            <a:prstGeom prst="ellipse">
              <a:avLst/>
            </a:prstGeom>
            <a:solidFill>
              <a:srgbClr val="F0323C"/>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917" name="Oval 256"/>
            <p:cNvSpPr/>
            <p:nvPr/>
          </p:nvSpPr>
          <p:spPr>
            <a:xfrm flipH="1">
              <a:off x="1843395" y="2239659"/>
              <a:ext cx="201541" cy="201541"/>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918" name="Oval 257"/>
            <p:cNvSpPr/>
            <p:nvPr/>
          </p:nvSpPr>
          <p:spPr>
            <a:xfrm flipH="1">
              <a:off x="1843395" y="2556470"/>
              <a:ext cx="201541" cy="201541"/>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919" name="Oval 258"/>
            <p:cNvSpPr/>
            <p:nvPr/>
          </p:nvSpPr>
          <p:spPr>
            <a:xfrm flipH="1">
              <a:off x="1843395" y="2873286"/>
              <a:ext cx="201541" cy="201541"/>
            </a:xfrm>
            <a:prstGeom prst="ellipse">
              <a:avLst/>
            </a:prstGeom>
            <a:solidFill>
              <a:srgbClr val="F0323C"/>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920" name="Oval 259"/>
            <p:cNvSpPr/>
            <p:nvPr/>
          </p:nvSpPr>
          <p:spPr>
            <a:xfrm flipH="1">
              <a:off x="1843395" y="3190099"/>
              <a:ext cx="201541" cy="201541"/>
            </a:xfrm>
            <a:prstGeom prst="ellipse">
              <a:avLst/>
            </a:prstGeom>
            <a:solidFill>
              <a:srgbClr val="F0323C"/>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921" name="Oval 260"/>
            <p:cNvSpPr/>
            <p:nvPr/>
          </p:nvSpPr>
          <p:spPr>
            <a:xfrm flipH="1">
              <a:off x="1843395" y="3506914"/>
              <a:ext cx="201541" cy="201541"/>
            </a:xfrm>
            <a:prstGeom prst="ellipse">
              <a:avLst/>
            </a:prstGeom>
            <a:solidFill>
              <a:srgbClr val="3CD278"/>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922" name="Oval 261"/>
            <p:cNvSpPr/>
            <p:nvPr/>
          </p:nvSpPr>
          <p:spPr>
            <a:xfrm flipH="1">
              <a:off x="1843395" y="3823728"/>
              <a:ext cx="201541" cy="201541"/>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923" name="Oval 262"/>
            <p:cNvSpPr/>
            <p:nvPr/>
          </p:nvSpPr>
          <p:spPr>
            <a:xfrm flipH="1">
              <a:off x="1843395" y="4140542"/>
              <a:ext cx="201541" cy="201541"/>
            </a:xfrm>
            <a:prstGeom prst="ellipse">
              <a:avLst/>
            </a:prstGeom>
            <a:solidFill>
              <a:srgbClr val="FFC837"/>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924" name="Oval 263"/>
            <p:cNvSpPr/>
            <p:nvPr/>
          </p:nvSpPr>
          <p:spPr>
            <a:xfrm flipH="1">
              <a:off x="1843395" y="4457355"/>
              <a:ext cx="201541" cy="201541"/>
            </a:xfrm>
            <a:prstGeom prst="ellipse">
              <a:avLst/>
            </a:prstGeom>
            <a:solidFill>
              <a:srgbClr val="3CD278"/>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925" name="Oval 264"/>
            <p:cNvSpPr/>
            <p:nvPr/>
          </p:nvSpPr>
          <p:spPr>
            <a:xfrm flipH="1">
              <a:off x="1843395" y="4774172"/>
              <a:ext cx="201541" cy="201540"/>
            </a:xfrm>
            <a:prstGeom prst="ellipse">
              <a:avLst/>
            </a:prstGeom>
            <a:solidFill>
              <a:srgbClr val="FFC837"/>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926" name="Oval 265"/>
            <p:cNvSpPr/>
            <p:nvPr/>
          </p:nvSpPr>
          <p:spPr>
            <a:xfrm flipH="1">
              <a:off x="1843395" y="5090986"/>
              <a:ext cx="201541" cy="201540"/>
            </a:xfrm>
            <a:prstGeom prst="ellipse">
              <a:avLst/>
            </a:prstGeom>
            <a:solidFill>
              <a:srgbClr val="F0323C"/>
            </a:solidFill>
            <a:ln w="12700" cap="flat">
              <a:noFill/>
              <a:miter lim="4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grpSp>
      <p:sp>
        <p:nvSpPr>
          <p:cNvPr id="928" name="Arrow: Pentagon 267"/>
          <p:cNvSpPr/>
          <p:nvPr/>
        </p:nvSpPr>
        <p:spPr>
          <a:xfrm rot="5400000">
            <a:off x="9860661" y="2019483"/>
            <a:ext cx="4355704" cy="39488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5824" y="0"/>
                </a:lnTo>
                <a:lnTo>
                  <a:pt x="21600" y="10800"/>
                </a:lnTo>
                <a:lnTo>
                  <a:pt x="15824" y="21600"/>
                </a:lnTo>
                <a:lnTo>
                  <a:pt x="0" y="21600"/>
                </a:lnTo>
                <a:close/>
              </a:path>
            </a:pathLst>
          </a:custGeom>
          <a:gradFill>
            <a:gsLst>
              <a:gs pos="0">
                <a:srgbClr val="FFFFFF"/>
              </a:gs>
              <a:gs pos="100000">
                <a:srgbClr val="FFFFFF">
                  <a:alpha val="0"/>
                </a:srgbClr>
              </a:gs>
            </a:gsLst>
          </a:gradFill>
          <a:ln w="12700">
            <a:miter lim="400000"/>
          </a:ln>
        </p:spPr>
        <p:txBody>
          <a:bodyPr lIns="50800" tIns="50800" rIns="50800" bIns="50800" anchor="ctr"/>
          <a:lstStyle/>
          <a:p>
            <a:pPr defTabSz="1828800">
              <a:defRPr sz="3600">
                <a:solidFill>
                  <a:srgbClr val="05050F"/>
                </a:solidFill>
                <a:latin typeface="Nexa Bold"/>
                <a:ea typeface="Nexa Bold"/>
                <a:cs typeface="Nexa Bold"/>
                <a:sym typeface="Nexa Bold"/>
              </a:defRPr>
            </a:pPr>
          </a:p>
        </p:txBody>
      </p:sp>
      <p:grpSp>
        <p:nvGrpSpPr>
          <p:cNvPr id="932" name="dot background"/>
          <p:cNvGrpSpPr/>
          <p:nvPr/>
        </p:nvGrpSpPr>
        <p:grpSpPr>
          <a:xfrm>
            <a:off x="11674963" y="6391584"/>
            <a:ext cx="10285215" cy="2777346"/>
            <a:chOff x="0" y="0"/>
            <a:chExt cx="10285214" cy="2777344"/>
          </a:xfrm>
        </p:grpSpPr>
        <p:sp>
          <p:nvSpPr>
            <p:cNvPr id="929" name="Straight Connector 290"/>
            <p:cNvSpPr/>
            <p:nvPr/>
          </p:nvSpPr>
          <p:spPr>
            <a:xfrm flipH="1">
              <a:off x="-1" y="-1"/>
              <a:ext cx="2" cy="1843975"/>
            </a:xfrm>
            <a:prstGeom prst="line">
              <a:avLst/>
            </a:prstGeom>
            <a:noFill/>
            <a:ln w="635000" cap="rnd">
              <a:solidFill>
                <a:srgbClr val="EFEFF5"/>
              </a:solidFill>
              <a:prstDash val="solid"/>
              <a:miter lim="800000"/>
            </a:ln>
            <a:effectLst/>
          </p:spPr>
          <p:txBody>
            <a:bodyPr wrap="square" lIns="45718" tIns="45718" rIns="45718" bIns="45718" numCol="1" anchor="t">
              <a:noAutofit/>
            </a:bodyPr>
            <a:lstStyle/>
            <a:p>
              <a:pPr defTabSz="2438337"/>
            </a:p>
          </p:txBody>
        </p:sp>
        <p:sp>
          <p:nvSpPr>
            <p:cNvPr id="930" name="Arc 291"/>
            <p:cNvSpPr/>
            <p:nvPr/>
          </p:nvSpPr>
          <p:spPr>
            <a:xfrm rot="10800000">
              <a:off x="-1" y="1828798"/>
              <a:ext cx="948546" cy="9485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1"/>
                    <a:pt x="21600" y="21600"/>
                  </a:cubicBezTo>
                </a:path>
              </a:pathLst>
            </a:custGeom>
            <a:noFill/>
            <a:ln w="635000" cap="rnd">
              <a:solidFill>
                <a:srgbClr val="EFEFF5"/>
              </a:solidFill>
              <a:prstDash val="solid"/>
              <a:miter lim="800000"/>
            </a:ln>
            <a:effectLst/>
          </p:spPr>
          <p:txBody>
            <a:bodyPr wrap="square" lIns="50800" tIns="50800" rIns="50800" bIns="50800" numCol="1" anchor="ctr">
              <a:noAutofit/>
            </a:bodyPr>
            <a:lstStyle/>
            <a:p>
              <a:pPr defTabSz="1828800">
                <a:defRPr sz="3600">
                  <a:solidFill>
                    <a:srgbClr val="05050F"/>
                  </a:solidFill>
                  <a:latin typeface="Nexa Bold"/>
                  <a:ea typeface="Nexa Bold"/>
                  <a:cs typeface="Nexa Bold"/>
                  <a:sym typeface="Nexa Bold"/>
                </a:defRPr>
              </a:pPr>
            </a:p>
          </p:txBody>
        </p:sp>
        <p:sp>
          <p:nvSpPr>
            <p:cNvPr id="931" name="Straight Connector 292"/>
            <p:cNvSpPr/>
            <p:nvPr/>
          </p:nvSpPr>
          <p:spPr>
            <a:xfrm>
              <a:off x="948543" y="2777343"/>
              <a:ext cx="9336671" cy="1"/>
            </a:xfrm>
            <a:prstGeom prst="line">
              <a:avLst/>
            </a:prstGeom>
            <a:noFill/>
            <a:ln w="635000" cap="rnd">
              <a:solidFill>
                <a:srgbClr val="F7F7FA"/>
              </a:solidFill>
              <a:prstDash val="solid"/>
              <a:miter lim="800000"/>
            </a:ln>
            <a:effectLst/>
          </p:spPr>
          <p:txBody>
            <a:bodyPr wrap="square" lIns="45718" tIns="45718" rIns="45718" bIns="45718" numCol="1" anchor="t">
              <a:noAutofit/>
            </a:bodyPr>
            <a:lstStyle/>
            <a:p>
              <a:pPr defTabSz="2438337"/>
            </a:p>
          </p:txBody>
        </p:sp>
      </p:grpSp>
      <p:sp>
        <p:nvSpPr>
          <p:cNvPr id="933" name="dot line"/>
          <p:cNvSpPr/>
          <p:nvPr/>
        </p:nvSpPr>
        <p:spPr>
          <a:xfrm flipH="1">
            <a:off x="12619859" y="9165064"/>
            <a:ext cx="2552319" cy="1"/>
          </a:xfrm>
          <a:prstGeom prst="line">
            <a:avLst/>
          </a:prstGeom>
          <a:ln w="127000" cap="rnd">
            <a:solidFill>
              <a:srgbClr val="FFC837"/>
            </a:solidFill>
            <a:prstDash val="sysDot"/>
            <a:miter/>
          </a:ln>
          <a:effectLst>
            <a:outerShdw sx="100000" sy="100000" kx="0" ky="0" algn="b" rotWithShape="0" blurRad="203200" dist="0" dir="0">
              <a:srgbClr val="FFC837"/>
            </a:outerShdw>
          </a:effectLst>
        </p:spPr>
        <p:txBody>
          <a:bodyPr lIns="45718" tIns="45718" rIns="45718" bIns="45718"/>
          <a:lstStyle/>
          <a:p>
            <a:pPr defTabSz="2438337"/>
          </a:p>
        </p:txBody>
      </p:sp>
      <p:sp>
        <p:nvSpPr>
          <p:cNvPr id="934" name="dot line"/>
          <p:cNvSpPr/>
          <p:nvPr/>
        </p:nvSpPr>
        <p:spPr>
          <a:xfrm rot="10800000">
            <a:off x="11663839" y="8205200"/>
            <a:ext cx="948546" cy="9485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1"/>
                  <a:pt x="21600" y="21600"/>
                </a:cubicBezTo>
              </a:path>
            </a:pathLst>
          </a:custGeom>
          <a:ln w="127000" cap="rnd">
            <a:solidFill>
              <a:srgbClr val="FFC837"/>
            </a:solidFill>
            <a:prstDash val="sysDot"/>
            <a:miter/>
          </a:ln>
          <a:effectLst>
            <a:outerShdw sx="100000" sy="100000" kx="0" ky="0" algn="b" rotWithShape="0" blurRad="203200" dist="0" dir="0">
              <a:srgbClr val="FFC837"/>
            </a:outerShdw>
          </a:effectLst>
        </p:spPr>
        <p:txBody>
          <a:bodyPr lIns="50800" tIns="50800" rIns="50800" bIns="50800" anchor="ctr"/>
          <a:lstStyle/>
          <a:p>
            <a:pPr defTabSz="1828800">
              <a:defRPr sz="3600">
                <a:solidFill>
                  <a:srgbClr val="05050F"/>
                </a:solidFill>
                <a:latin typeface="Nexa Bold"/>
                <a:ea typeface="Nexa Bold"/>
                <a:cs typeface="Nexa Bold"/>
                <a:sym typeface="Nexa Bold"/>
              </a:defRPr>
            </a:pPr>
          </a:p>
        </p:txBody>
      </p:sp>
      <p:sp>
        <p:nvSpPr>
          <p:cNvPr id="935" name="dot line"/>
          <p:cNvSpPr/>
          <p:nvPr/>
        </p:nvSpPr>
        <p:spPr>
          <a:xfrm>
            <a:off x="11663841" y="6368821"/>
            <a:ext cx="2" cy="1828784"/>
          </a:xfrm>
          <a:prstGeom prst="line">
            <a:avLst/>
          </a:prstGeom>
          <a:ln w="127000" cap="rnd">
            <a:solidFill>
              <a:srgbClr val="FFC837"/>
            </a:solidFill>
            <a:prstDash val="sysDot"/>
            <a:miter/>
          </a:ln>
          <a:effectLst>
            <a:outerShdw sx="100000" sy="100000" kx="0" ky="0" algn="b" rotWithShape="0" blurRad="203200" dist="0" dir="0">
              <a:srgbClr val="FFC837"/>
            </a:outerShdw>
          </a:effectLst>
        </p:spPr>
        <p:txBody>
          <a:bodyPr lIns="45718" tIns="45718" rIns="45718" bIns="45718"/>
          <a:lstStyle/>
          <a:p>
            <a:pPr defTabSz="2438337"/>
          </a:p>
        </p:txBody>
      </p:sp>
      <p:sp>
        <p:nvSpPr>
          <p:cNvPr id="936" name="TextBox"/>
          <p:cNvSpPr txBox="1"/>
          <p:nvPr/>
        </p:nvSpPr>
        <p:spPr>
          <a:xfrm>
            <a:off x="6457139" y="10776080"/>
            <a:ext cx="1541762" cy="685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1828800">
              <a:lnSpc>
                <a:spcPct val="120000"/>
              </a:lnSpc>
              <a:spcBef>
                <a:spcPts val="2400"/>
              </a:spcBef>
              <a:defRPr sz="4800">
                <a:solidFill>
                  <a:srgbClr val="05050F"/>
                </a:solidFill>
                <a:latin typeface="Franklin Gothic Medium"/>
                <a:ea typeface="Franklin Gothic Medium"/>
                <a:cs typeface="Franklin Gothic Medium"/>
                <a:sym typeface="Franklin Gothic Medium"/>
              </a:defRPr>
            </a:lvl1pPr>
          </a:lstStyle>
          <a:p>
            <a:pPr/>
            <a:r>
              <a:t>BOOK</a:t>
            </a:r>
          </a:p>
        </p:txBody>
      </p:sp>
      <p:sp>
        <p:nvSpPr>
          <p:cNvPr id="937" name="shape"/>
          <p:cNvSpPr/>
          <p:nvPr/>
        </p:nvSpPr>
        <p:spPr>
          <a:xfrm>
            <a:off x="12056098" y="5009222"/>
            <a:ext cx="1970474" cy="19586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600" y="8727"/>
                </a:lnTo>
                <a:lnTo>
                  <a:pt x="0" y="21600"/>
                </a:lnTo>
                <a:lnTo>
                  <a:pt x="43" y="12873"/>
                </a:lnTo>
                <a:lnTo>
                  <a:pt x="21600" y="0"/>
                </a:lnTo>
                <a:close/>
              </a:path>
            </a:pathLst>
          </a:custGeom>
          <a:solidFill>
            <a:srgbClr val="0056FB"/>
          </a:solidFill>
          <a:ln w="12700">
            <a:miter lim="400000"/>
          </a:ln>
        </p:spPr>
        <p:txBody>
          <a:bodyPr lIns="50800" tIns="50800" rIns="50800" bIns="50800"/>
          <a:lstStyle/>
          <a:p>
            <a:pPr algn="l" defTabSz="1828800">
              <a:defRPr sz="3600">
                <a:solidFill>
                  <a:srgbClr val="05050F"/>
                </a:solidFill>
                <a:latin typeface="Nexa Bold"/>
                <a:ea typeface="Nexa Bold"/>
                <a:cs typeface="Nexa Bold"/>
                <a:sym typeface="Nexa Bold"/>
              </a:defRPr>
            </a:pPr>
          </a:p>
        </p:txBody>
      </p:sp>
      <p:sp>
        <p:nvSpPr>
          <p:cNvPr id="938" name="shape"/>
          <p:cNvSpPr/>
          <p:nvPr/>
        </p:nvSpPr>
        <p:spPr>
          <a:xfrm>
            <a:off x="10085665" y="5009222"/>
            <a:ext cx="1982342" cy="19586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873"/>
                </a:moveTo>
                <a:lnTo>
                  <a:pt x="21557" y="21600"/>
                </a:lnTo>
                <a:lnTo>
                  <a:pt x="0" y="8727"/>
                </a:lnTo>
                <a:lnTo>
                  <a:pt x="0" y="0"/>
                </a:lnTo>
                <a:lnTo>
                  <a:pt x="21600" y="12873"/>
                </a:lnTo>
                <a:close/>
              </a:path>
            </a:pathLst>
          </a:custGeom>
          <a:solidFill>
            <a:srgbClr val="0041BC"/>
          </a:solidFill>
          <a:ln w="12700">
            <a:miter lim="400000"/>
          </a:ln>
        </p:spPr>
        <p:txBody>
          <a:bodyPr lIns="50800" tIns="50800" rIns="50800" bIns="50800"/>
          <a:lstStyle/>
          <a:p>
            <a:pPr algn="l" defTabSz="1828800">
              <a:defRPr sz="3600">
                <a:solidFill>
                  <a:srgbClr val="05050F"/>
                </a:solidFill>
                <a:latin typeface="Nexa Bold"/>
                <a:ea typeface="Nexa Bold"/>
                <a:cs typeface="Nexa Bold"/>
                <a:sym typeface="Nexa Bold"/>
              </a:defRPr>
            </a:pPr>
          </a:p>
        </p:txBody>
      </p:sp>
      <p:grpSp>
        <p:nvGrpSpPr>
          <p:cNvPr id="944" name="Group"/>
          <p:cNvGrpSpPr/>
          <p:nvPr/>
        </p:nvGrpSpPr>
        <p:grpSpPr>
          <a:xfrm>
            <a:off x="16290066" y="10019469"/>
            <a:ext cx="1570975" cy="1561917"/>
            <a:chOff x="0" y="0"/>
            <a:chExt cx="1570974" cy="1561916"/>
          </a:xfrm>
        </p:grpSpPr>
        <p:sp>
          <p:nvSpPr>
            <p:cNvPr id="939" name="Google Shape;2946;p36"/>
            <p:cNvSpPr/>
            <p:nvPr/>
          </p:nvSpPr>
          <p:spPr>
            <a:xfrm>
              <a:off x="-1" y="-1"/>
              <a:ext cx="1046621" cy="10466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736"/>
                  </a:moveTo>
                  <a:cubicBezTo>
                    <a:pt x="21600" y="4795"/>
                    <a:pt x="16805" y="0"/>
                    <a:pt x="10736" y="0"/>
                  </a:cubicBezTo>
                  <a:cubicBezTo>
                    <a:pt x="4795" y="0"/>
                    <a:pt x="0" y="4795"/>
                    <a:pt x="0" y="10736"/>
                  </a:cubicBezTo>
                  <a:cubicBezTo>
                    <a:pt x="0" y="16805"/>
                    <a:pt x="4795" y="21600"/>
                    <a:pt x="10736" y="21600"/>
                  </a:cubicBezTo>
                  <a:cubicBezTo>
                    <a:pt x="16805" y="21600"/>
                    <a:pt x="21600" y="16805"/>
                    <a:pt x="21600" y="10736"/>
                  </a:cubicBezTo>
                  <a:close/>
                  <a:moveTo>
                    <a:pt x="10736" y="20200"/>
                  </a:moveTo>
                  <a:cubicBezTo>
                    <a:pt x="5602" y="20200"/>
                    <a:pt x="1400" y="15998"/>
                    <a:pt x="1400" y="10736"/>
                  </a:cubicBezTo>
                  <a:cubicBezTo>
                    <a:pt x="1400" y="5602"/>
                    <a:pt x="5602" y="1400"/>
                    <a:pt x="10736" y="1400"/>
                  </a:cubicBezTo>
                  <a:cubicBezTo>
                    <a:pt x="15998" y="1400"/>
                    <a:pt x="20200" y="5602"/>
                    <a:pt x="20200" y="10736"/>
                  </a:cubicBezTo>
                  <a:cubicBezTo>
                    <a:pt x="20200" y="15998"/>
                    <a:pt x="15998" y="20200"/>
                    <a:pt x="10736" y="20200"/>
                  </a:cubicBezTo>
                  <a:close/>
                </a:path>
              </a:pathLst>
            </a:custGeom>
            <a:solidFill>
              <a:srgbClr val="FF784B"/>
            </a:solidFill>
            <a:ln w="12700" cap="flat">
              <a:noFill/>
              <a:miter lim="400000"/>
            </a:ln>
            <a:effectLst/>
          </p:spPr>
          <p:txBody>
            <a:bodyPr wrap="square" lIns="50800" tIns="50800" rIns="50800" bIns="50800" numCol="1" anchor="ctr">
              <a:noAutofit/>
            </a:bodyPr>
            <a:lstStyle/>
            <a:p>
              <a:pPr algn="l" defTabSz="1219200">
                <a:defRPr>
                  <a:solidFill>
                    <a:srgbClr val="000000"/>
                  </a:solidFill>
                  <a:latin typeface="Calibri"/>
                  <a:ea typeface="Calibri"/>
                  <a:cs typeface="Calibri"/>
                  <a:sym typeface="Calibri"/>
                </a:defRPr>
              </a:pPr>
            </a:p>
          </p:txBody>
        </p:sp>
        <p:sp>
          <p:nvSpPr>
            <p:cNvPr id="940" name="Google Shape;2947;p36"/>
            <p:cNvSpPr/>
            <p:nvPr/>
          </p:nvSpPr>
          <p:spPr>
            <a:xfrm>
              <a:off x="144646" y="144643"/>
              <a:ext cx="757347" cy="7573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13" y="0"/>
                  </a:moveTo>
                  <a:cubicBezTo>
                    <a:pt x="4891" y="0"/>
                    <a:pt x="0" y="4949"/>
                    <a:pt x="0" y="10713"/>
                  </a:cubicBezTo>
                  <a:cubicBezTo>
                    <a:pt x="0" y="16651"/>
                    <a:pt x="4891" y="21600"/>
                    <a:pt x="10713" y="21600"/>
                  </a:cubicBezTo>
                  <a:cubicBezTo>
                    <a:pt x="16651" y="21600"/>
                    <a:pt x="21600" y="16651"/>
                    <a:pt x="21600" y="10713"/>
                  </a:cubicBezTo>
                  <a:cubicBezTo>
                    <a:pt x="21600" y="4949"/>
                    <a:pt x="16651" y="0"/>
                    <a:pt x="10713" y="0"/>
                  </a:cubicBezTo>
                  <a:close/>
                  <a:moveTo>
                    <a:pt x="10713" y="19679"/>
                  </a:moveTo>
                  <a:cubicBezTo>
                    <a:pt x="5764" y="19679"/>
                    <a:pt x="1921" y="15603"/>
                    <a:pt x="1921" y="10713"/>
                  </a:cubicBezTo>
                  <a:cubicBezTo>
                    <a:pt x="1921" y="5764"/>
                    <a:pt x="5764" y="1921"/>
                    <a:pt x="10713" y="1921"/>
                  </a:cubicBezTo>
                  <a:cubicBezTo>
                    <a:pt x="15603" y="1921"/>
                    <a:pt x="19679" y="5764"/>
                    <a:pt x="19679" y="10713"/>
                  </a:cubicBezTo>
                  <a:cubicBezTo>
                    <a:pt x="19679" y="15603"/>
                    <a:pt x="15603" y="19679"/>
                    <a:pt x="10713" y="19679"/>
                  </a:cubicBezTo>
                  <a:close/>
                </a:path>
              </a:pathLst>
            </a:custGeom>
            <a:solidFill>
              <a:srgbClr val="FF784B"/>
            </a:solidFill>
            <a:ln w="12700" cap="flat">
              <a:noFill/>
              <a:miter lim="400000"/>
            </a:ln>
            <a:effectLst/>
          </p:spPr>
          <p:txBody>
            <a:bodyPr wrap="square" lIns="50800" tIns="50800" rIns="50800" bIns="50800" numCol="1" anchor="ctr">
              <a:noAutofit/>
            </a:bodyPr>
            <a:lstStyle/>
            <a:p>
              <a:pPr algn="l" defTabSz="1219200">
                <a:defRPr>
                  <a:solidFill>
                    <a:srgbClr val="000000"/>
                  </a:solidFill>
                  <a:latin typeface="Calibri"/>
                  <a:ea typeface="Calibri"/>
                  <a:cs typeface="Calibri"/>
                  <a:sym typeface="Calibri"/>
                </a:defRPr>
              </a:pPr>
            </a:p>
          </p:txBody>
        </p:sp>
        <p:sp>
          <p:nvSpPr>
            <p:cNvPr id="941" name="Google Shape;2948;p36"/>
            <p:cNvSpPr/>
            <p:nvPr/>
          </p:nvSpPr>
          <p:spPr>
            <a:xfrm>
              <a:off x="826730" y="817750"/>
              <a:ext cx="744244" cy="744167"/>
            </a:xfrm>
            <a:custGeom>
              <a:avLst/>
              <a:gdLst/>
              <a:ahLst/>
              <a:cxnLst>
                <a:cxn ang="0">
                  <a:pos x="wd2" y="hd2"/>
                </a:cxn>
                <a:cxn ang="5400000">
                  <a:pos x="wd2" y="hd2"/>
                </a:cxn>
                <a:cxn ang="10800000">
                  <a:pos x="wd2" y="hd2"/>
                </a:cxn>
                <a:cxn ang="16200000">
                  <a:pos x="wd2" y="hd2"/>
                </a:cxn>
              </a:cxnLst>
              <a:rect l="0" t="0" r="r" b="b"/>
              <a:pathLst>
                <a:path w="21482" h="21481" fill="norm" stroke="1" extrusionOk="0">
                  <a:moveTo>
                    <a:pt x="20187" y="14281"/>
                  </a:moveTo>
                  <a:cubicBezTo>
                    <a:pt x="9417" y="4463"/>
                    <a:pt x="9417" y="4463"/>
                    <a:pt x="9417" y="4463"/>
                  </a:cubicBezTo>
                  <a:cubicBezTo>
                    <a:pt x="9593" y="4284"/>
                    <a:pt x="9593" y="4284"/>
                    <a:pt x="9593" y="4046"/>
                  </a:cubicBezTo>
                  <a:cubicBezTo>
                    <a:pt x="9593" y="3808"/>
                    <a:pt x="9417" y="3630"/>
                    <a:pt x="9417" y="3392"/>
                  </a:cubicBezTo>
                  <a:cubicBezTo>
                    <a:pt x="6180" y="357"/>
                    <a:pt x="6180" y="357"/>
                    <a:pt x="6180" y="357"/>
                  </a:cubicBezTo>
                  <a:cubicBezTo>
                    <a:pt x="5944" y="-119"/>
                    <a:pt x="5297" y="-119"/>
                    <a:pt x="4885" y="357"/>
                  </a:cubicBezTo>
                  <a:cubicBezTo>
                    <a:pt x="353" y="4939"/>
                    <a:pt x="353" y="4939"/>
                    <a:pt x="353" y="4939"/>
                  </a:cubicBezTo>
                  <a:cubicBezTo>
                    <a:pt x="-118" y="5355"/>
                    <a:pt x="-118" y="6010"/>
                    <a:pt x="353" y="6248"/>
                  </a:cubicBezTo>
                  <a:cubicBezTo>
                    <a:pt x="3354" y="9283"/>
                    <a:pt x="3354" y="9283"/>
                    <a:pt x="3354" y="9283"/>
                  </a:cubicBezTo>
                  <a:cubicBezTo>
                    <a:pt x="3590" y="9521"/>
                    <a:pt x="3766" y="9699"/>
                    <a:pt x="4002" y="9699"/>
                  </a:cubicBezTo>
                  <a:cubicBezTo>
                    <a:pt x="4237" y="9699"/>
                    <a:pt x="4414" y="9521"/>
                    <a:pt x="4414" y="9521"/>
                  </a:cubicBezTo>
                  <a:cubicBezTo>
                    <a:pt x="14360" y="20410"/>
                    <a:pt x="14360" y="20410"/>
                    <a:pt x="14360" y="20410"/>
                  </a:cubicBezTo>
                  <a:cubicBezTo>
                    <a:pt x="15008" y="21302"/>
                    <a:pt x="16067" y="21481"/>
                    <a:pt x="17186" y="21481"/>
                  </a:cubicBezTo>
                  <a:cubicBezTo>
                    <a:pt x="18245" y="21481"/>
                    <a:pt x="19304" y="21302"/>
                    <a:pt x="20187" y="20410"/>
                  </a:cubicBezTo>
                  <a:cubicBezTo>
                    <a:pt x="21070" y="19517"/>
                    <a:pt x="21482" y="18446"/>
                    <a:pt x="21482" y="17375"/>
                  </a:cubicBezTo>
                  <a:cubicBezTo>
                    <a:pt x="21482" y="16245"/>
                    <a:pt x="21070" y="15174"/>
                    <a:pt x="20187" y="14281"/>
                  </a:cubicBezTo>
                  <a:close/>
                  <a:moveTo>
                    <a:pt x="2295" y="5593"/>
                  </a:moveTo>
                  <a:cubicBezTo>
                    <a:pt x="5532" y="2321"/>
                    <a:pt x="5532" y="2321"/>
                    <a:pt x="5532" y="2321"/>
                  </a:cubicBezTo>
                  <a:cubicBezTo>
                    <a:pt x="7239" y="4046"/>
                    <a:pt x="7239" y="4046"/>
                    <a:pt x="7239" y="4046"/>
                  </a:cubicBezTo>
                  <a:cubicBezTo>
                    <a:pt x="4002" y="7319"/>
                    <a:pt x="4002" y="7319"/>
                    <a:pt x="4002" y="7319"/>
                  </a:cubicBezTo>
                  <a:lnTo>
                    <a:pt x="2295" y="5593"/>
                  </a:lnTo>
                  <a:close/>
                  <a:moveTo>
                    <a:pt x="18892" y="19101"/>
                  </a:moveTo>
                  <a:cubicBezTo>
                    <a:pt x="18010" y="19993"/>
                    <a:pt x="16538" y="19993"/>
                    <a:pt x="15655" y="19101"/>
                  </a:cubicBezTo>
                  <a:cubicBezTo>
                    <a:pt x="5944" y="8212"/>
                    <a:pt x="5944" y="8212"/>
                    <a:pt x="5944" y="8212"/>
                  </a:cubicBezTo>
                  <a:cubicBezTo>
                    <a:pt x="8298" y="5772"/>
                    <a:pt x="8298" y="5772"/>
                    <a:pt x="8298" y="5772"/>
                  </a:cubicBezTo>
                  <a:cubicBezTo>
                    <a:pt x="18892" y="15828"/>
                    <a:pt x="18892" y="15828"/>
                    <a:pt x="18892" y="15828"/>
                  </a:cubicBezTo>
                  <a:cubicBezTo>
                    <a:pt x="19304" y="16245"/>
                    <a:pt x="19540" y="16721"/>
                    <a:pt x="19540" y="17375"/>
                  </a:cubicBezTo>
                  <a:cubicBezTo>
                    <a:pt x="19540" y="18030"/>
                    <a:pt x="19304" y="18684"/>
                    <a:pt x="18892" y="19101"/>
                  </a:cubicBezTo>
                  <a:close/>
                </a:path>
              </a:pathLst>
            </a:custGeom>
            <a:solidFill>
              <a:srgbClr val="FF784B"/>
            </a:solidFill>
            <a:ln w="12700" cap="flat">
              <a:noFill/>
              <a:miter lim="400000"/>
            </a:ln>
            <a:effectLst/>
          </p:spPr>
          <p:txBody>
            <a:bodyPr wrap="square" lIns="50800" tIns="50800" rIns="50800" bIns="50800" numCol="1" anchor="ctr">
              <a:noAutofit/>
            </a:bodyPr>
            <a:lstStyle/>
            <a:p>
              <a:pPr algn="l" defTabSz="1219200">
                <a:defRPr>
                  <a:solidFill>
                    <a:srgbClr val="000000"/>
                  </a:solidFill>
                  <a:latin typeface="Calibri"/>
                  <a:ea typeface="Calibri"/>
                  <a:cs typeface="Calibri"/>
                  <a:sym typeface="Calibri"/>
                </a:defRPr>
              </a:pPr>
            </a:p>
          </p:txBody>
        </p:sp>
        <p:sp>
          <p:nvSpPr>
            <p:cNvPr id="942" name="Google Shape;2949;p36"/>
            <p:cNvSpPr/>
            <p:nvPr/>
          </p:nvSpPr>
          <p:spPr>
            <a:xfrm>
              <a:off x="415853" y="298330"/>
              <a:ext cx="214959" cy="3686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497" y="0"/>
                  </a:moveTo>
                  <a:cubicBezTo>
                    <a:pt x="4441" y="0"/>
                    <a:pt x="0" y="2640"/>
                    <a:pt x="0" y="6240"/>
                  </a:cubicBezTo>
                  <a:cubicBezTo>
                    <a:pt x="0" y="7560"/>
                    <a:pt x="1615" y="8400"/>
                    <a:pt x="3028" y="8400"/>
                  </a:cubicBezTo>
                  <a:cubicBezTo>
                    <a:pt x="5249" y="8400"/>
                    <a:pt x="6662" y="7560"/>
                    <a:pt x="6662" y="6240"/>
                  </a:cubicBezTo>
                  <a:cubicBezTo>
                    <a:pt x="6662" y="4920"/>
                    <a:pt x="8075" y="3960"/>
                    <a:pt x="10497" y="3960"/>
                  </a:cubicBezTo>
                  <a:cubicBezTo>
                    <a:pt x="12718" y="3960"/>
                    <a:pt x="14938" y="4920"/>
                    <a:pt x="14938" y="6240"/>
                  </a:cubicBezTo>
                  <a:cubicBezTo>
                    <a:pt x="14938" y="8400"/>
                    <a:pt x="14938" y="8400"/>
                    <a:pt x="14938" y="8400"/>
                  </a:cubicBezTo>
                  <a:cubicBezTo>
                    <a:pt x="14938" y="9240"/>
                    <a:pt x="14131" y="9720"/>
                    <a:pt x="13323" y="10200"/>
                  </a:cubicBezTo>
                  <a:cubicBezTo>
                    <a:pt x="8075" y="13680"/>
                    <a:pt x="8075" y="13680"/>
                    <a:pt x="8075" y="13680"/>
                  </a:cubicBezTo>
                  <a:cubicBezTo>
                    <a:pt x="7469" y="14160"/>
                    <a:pt x="7469" y="14520"/>
                    <a:pt x="7469" y="15000"/>
                  </a:cubicBezTo>
                  <a:cubicBezTo>
                    <a:pt x="7469" y="19440"/>
                    <a:pt x="7469" y="19440"/>
                    <a:pt x="7469" y="19440"/>
                  </a:cubicBezTo>
                  <a:cubicBezTo>
                    <a:pt x="7469" y="20760"/>
                    <a:pt x="8882" y="21600"/>
                    <a:pt x="10497" y="21600"/>
                  </a:cubicBezTo>
                  <a:cubicBezTo>
                    <a:pt x="12718" y="21600"/>
                    <a:pt x="14131" y="20760"/>
                    <a:pt x="14131" y="19440"/>
                  </a:cubicBezTo>
                  <a:cubicBezTo>
                    <a:pt x="14131" y="15840"/>
                    <a:pt x="14131" y="15840"/>
                    <a:pt x="14131" y="15840"/>
                  </a:cubicBezTo>
                  <a:cubicBezTo>
                    <a:pt x="18572" y="12840"/>
                    <a:pt x="18572" y="12840"/>
                    <a:pt x="18572" y="12840"/>
                  </a:cubicBezTo>
                  <a:cubicBezTo>
                    <a:pt x="19985" y="11520"/>
                    <a:pt x="21600" y="10200"/>
                    <a:pt x="21600" y="8400"/>
                  </a:cubicBezTo>
                  <a:cubicBezTo>
                    <a:pt x="21600" y="6240"/>
                    <a:pt x="21600" y="6240"/>
                    <a:pt x="21600" y="6240"/>
                  </a:cubicBezTo>
                  <a:cubicBezTo>
                    <a:pt x="21600" y="2640"/>
                    <a:pt x="16351" y="0"/>
                    <a:pt x="10497" y="0"/>
                  </a:cubicBezTo>
                </a:path>
              </a:pathLst>
            </a:custGeom>
            <a:solidFill>
              <a:srgbClr val="FF784B"/>
            </a:solidFill>
            <a:ln w="12700" cap="flat">
              <a:noFill/>
              <a:miter lim="400000"/>
            </a:ln>
            <a:effectLst/>
          </p:spPr>
          <p:txBody>
            <a:bodyPr wrap="square" lIns="50800" tIns="50800" rIns="50800" bIns="50800" numCol="1" anchor="ctr">
              <a:noAutofit/>
            </a:bodyPr>
            <a:lstStyle/>
            <a:p>
              <a:pPr algn="l" defTabSz="1219200">
                <a:defRPr>
                  <a:solidFill>
                    <a:srgbClr val="000000"/>
                  </a:solidFill>
                  <a:latin typeface="Calibri"/>
                  <a:ea typeface="Calibri"/>
                  <a:cs typeface="Calibri"/>
                  <a:sym typeface="Calibri"/>
                </a:defRPr>
              </a:pPr>
            </a:p>
          </p:txBody>
        </p:sp>
        <p:sp>
          <p:nvSpPr>
            <p:cNvPr id="943" name="Google Shape;2950;p36"/>
            <p:cNvSpPr/>
            <p:nvPr/>
          </p:nvSpPr>
          <p:spPr>
            <a:xfrm>
              <a:off x="488175" y="678026"/>
              <a:ext cx="70197" cy="792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818" y="0"/>
                  </a:moveTo>
                  <a:cubicBezTo>
                    <a:pt x="4582" y="0"/>
                    <a:pt x="0" y="4670"/>
                    <a:pt x="0" y="8757"/>
                  </a:cubicBezTo>
                  <a:cubicBezTo>
                    <a:pt x="0" y="12843"/>
                    <a:pt x="0" y="12843"/>
                    <a:pt x="0" y="12843"/>
                  </a:cubicBezTo>
                  <a:cubicBezTo>
                    <a:pt x="0" y="17514"/>
                    <a:pt x="4582" y="21600"/>
                    <a:pt x="9818" y="21600"/>
                  </a:cubicBezTo>
                  <a:cubicBezTo>
                    <a:pt x="17018" y="21600"/>
                    <a:pt x="21600" y="17514"/>
                    <a:pt x="21600" y="12843"/>
                  </a:cubicBezTo>
                  <a:cubicBezTo>
                    <a:pt x="21600" y="8757"/>
                    <a:pt x="21600" y="8757"/>
                    <a:pt x="21600" y="8757"/>
                  </a:cubicBezTo>
                  <a:cubicBezTo>
                    <a:pt x="21600" y="4670"/>
                    <a:pt x="17018" y="0"/>
                    <a:pt x="9818" y="0"/>
                  </a:cubicBezTo>
                </a:path>
              </a:pathLst>
            </a:custGeom>
            <a:solidFill>
              <a:srgbClr val="FF784B"/>
            </a:solidFill>
            <a:ln w="12700" cap="flat">
              <a:noFill/>
              <a:miter lim="400000"/>
            </a:ln>
            <a:effectLst/>
          </p:spPr>
          <p:txBody>
            <a:bodyPr wrap="square" lIns="50800" tIns="50800" rIns="50800" bIns="50800" numCol="1" anchor="ctr">
              <a:noAutofit/>
            </a:bodyPr>
            <a:lstStyle/>
            <a:p>
              <a:pPr algn="l" defTabSz="1219200">
                <a:defRPr>
                  <a:solidFill>
                    <a:srgbClr val="000000"/>
                  </a:solidFill>
                  <a:latin typeface="Calibri"/>
                  <a:ea typeface="Calibri"/>
                  <a:cs typeface="Calibri"/>
                  <a:sym typeface="Calibri"/>
                </a:defRPr>
              </a:pPr>
            </a:p>
          </p:txBody>
        </p:sp>
      </p:grpSp>
      <p:sp>
        <p:nvSpPr>
          <p:cNvPr id="945" name="Google Shape;6946;p103"/>
          <p:cNvSpPr/>
          <p:nvPr/>
        </p:nvSpPr>
        <p:spPr>
          <a:xfrm>
            <a:off x="18354380" y="8462178"/>
            <a:ext cx="1554622" cy="1405775"/>
          </a:xfrm>
          <a:custGeom>
            <a:avLst/>
            <a:gdLst/>
            <a:ahLst/>
            <a:cxnLst>
              <a:cxn ang="0">
                <a:pos x="wd2" y="hd2"/>
              </a:cxn>
              <a:cxn ang="5400000">
                <a:pos x="wd2" y="hd2"/>
              </a:cxn>
              <a:cxn ang="10800000">
                <a:pos x="wd2" y="hd2"/>
              </a:cxn>
              <a:cxn ang="16200000">
                <a:pos x="wd2" y="hd2"/>
              </a:cxn>
            </a:cxnLst>
            <a:rect l="0" t="0" r="r" b="b"/>
            <a:pathLst>
              <a:path w="21523" h="21600" fill="norm" stroke="1" extrusionOk="0">
                <a:moveTo>
                  <a:pt x="21523" y="544"/>
                </a:moveTo>
                <a:cubicBezTo>
                  <a:pt x="21523" y="445"/>
                  <a:pt x="21501" y="371"/>
                  <a:pt x="21478" y="297"/>
                </a:cubicBezTo>
                <a:cubicBezTo>
                  <a:pt x="21478" y="272"/>
                  <a:pt x="21456" y="247"/>
                  <a:pt x="21434" y="247"/>
                </a:cubicBezTo>
                <a:cubicBezTo>
                  <a:pt x="21412" y="198"/>
                  <a:pt x="21367" y="148"/>
                  <a:pt x="21323" y="124"/>
                </a:cubicBezTo>
                <a:cubicBezTo>
                  <a:pt x="21323" y="124"/>
                  <a:pt x="21300" y="99"/>
                  <a:pt x="21300" y="99"/>
                </a:cubicBezTo>
                <a:cubicBezTo>
                  <a:pt x="21278" y="99"/>
                  <a:pt x="21278" y="99"/>
                  <a:pt x="21256" y="74"/>
                </a:cubicBezTo>
                <a:cubicBezTo>
                  <a:pt x="21211" y="49"/>
                  <a:pt x="21167" y="25"/>
                  <a:pt x="21122" y="25"/>
                </a:cubicBezTo>
                <a:cubicBezTo>
                  <a:pt x="21100" y="25"/>
                  <a:pt x="21078" y="0"/>
                  <a:pt x="21033" y="0"/>
                </a:cubicBezTo>
                <a:cubicBezTo>
                  <a:pt x="21011" y="0"/>
                  <a:pt x="21011" y="0"/>
                  <a:pt x="20989" y="0"/>
                </a:cubicBezTo>
                <a:lnTo>
                  <a:pt x="10745" y="0"/>
                </a:lnTo>
                <a:cubicBezTo>
                  <a:pt x="10456" y="0"/>
                  <a:pt x="10233" y="247"/>
                  <a:pt x="10233" y="568"/>
                </a:cubicBezTo>
                <a:lnTo>
                  <a:pt x="10233" y="1705"/>
                </a:lnTo>
                <a:cubicBezTo>
                  <a:pt x="10233" y="2027"/>
                  <a:pt x="10456" y="2274"/>
                  <a:pt x="10745" y="2274"/>
                </a:cubicBezTo>
                <a:cubicBezTo>
                  <a:pt x="11035" y="2274"/>
                  <a:pt x="11257" y="2027"/>
                  <a:pt x="11257" y="1705"/>
                </a:cubicBezTo>
                <a:lnTo>
                  <a:pt x="11257" y="1137"/>
                </a:lnTo>
                <a:lnTo>
                  <a:pt x="17827" y="1137"/>
                </a:lnTo>
                <a:lnTo>
                  <a:pt x="14664" y="2298"/>
                </a:lnTo>
                <a:cubicBezTo>
                  <a:pt x="14464" y="2373"/>
                  <a:pt x="14308" y="2595"/>
                  <a:pt x="14308" y="2842"/>
                </a:cubicBezTo>
                <a:lnTo>
                  <a:pt x="14308" y="18189"/>
                </a:lnTo>
                <a:lnTo>
                  <a:pt x="11235" y="18189"/>
                </a:lnTo>
                <a:lnTo>
                  <a:pt x="11235" y="14211"/>
                </a:lnTo>
                <a:cubicBezTo>
                  <a:pt x="11235" y="13889"/>
                  <a:pt x="11012" y="13642"/>
                  <a:pt x="10723" y="13642"/>
                </a:cubicBezTo>
                <a:cubicBezTo>
                  <a:pt x="10434" y="13642"/>
                  <a:pt x="10211" y="13889"/>
                  <a:pt x="10211" y="14211"/>
                </a:cubicBezTo>
                <a:lnTo>
                  <a:pt x="10211" y="18758"/>
                </a:lnTo>
                <a:cubicBezTo>
                  <a:pt x="10211" y="19079"/>
                  <a:pt x="10434" y="19326"/>
                  <a:pt x="10723" y="19326"/>
                </a:cubicBezTo>
                <a:lnTo>
                  <a:pt x="14308" y="19326"/>
                </a:lnTo>
                <a:lnTo>
                  <a:pt x="14308" y="21032"/>
                </a:lnTo>
                <a:cubicBezTo>
                  <a:pt x="14308" y="21205"/>
                  <a:pt x="14397" y="21378"/>
                  <a:pt x="14531" y="21501"/>
                </a:cubicBezTo>
                <a:cubicBezTo>
                  <a:pt x="14620" y="21575"/>
                  <a:pt x="14731" y="21600"/>
                  <a:pt x="14820" y="21600"/>
                </a:cubicBezTo>
                <a:cubicBezTo>
                  <a:pt x="14865" y="21600"/>
                  <a:pt x="14932" y="21600"/>
                  <a:pt x="14976" y="21575"/>
                </a:cubicBezTo>
                <a:lnTo>
                  <a:pt x="21122" y="19302"/>
                </a:lnTo>
                <a:cubicBezTo>
                  <a:pt x="21122" y="19302"/>
                  <a:pt x="21122" y="19302"/>
                  <a:pt x="21144" y="19302"/>
                </a:cubicBezTo>
                <a:cubicBezTo>
                  <a:pt x="21234" y="19277"/>
                  <a:pt x="21300" y="19203"/>
                  <a:pt x="21367" y="19129"/>
                </a:cubicBezTo>
                <a:cubicBezTo>
                  <a:pt x="21389" y="19104"/>
                  <a:pt x="21389" y="19104"/>
                  <a:pt x="21389" y="19079"/>
                </a:cubicBezTo>
                <a:cubicBezTo>
                  <a:pt x="21434" y="18980"/>
                  <a:pt x="21478" y="18881"/>
                  <a:pt x="21478" y="18783"/>
                </a:cubicBezTo>
                <a:lnTo>
                  <a:pt x="21478" y="544"/>
                </a:lnTo>
                <a:close/>
                <a:moveTo>
                  <a:pt x="15377" y="3238"/>
                </a:moveTo>
                <a:lnTo>
                  <a:pt x="20499" y="1335"/>
                </a:lnTo>
                <a:lnTo>
                  <a:pt x="20499" y="18338"/>
                </a:lnTo>
                <a:lnTo>
                  <a:pt x="15377" y="20241"/>
                </a:lnTo>
                <a:lnTo>
                  <a:pt x="15377" y="3238"/>
                </a:lnTo>
                <a:close/>
                <a:moveTo>
                  <a:pt x="17426" y="11912"/>
                </a:moveTo>
                <a:cubicBezTo>
                  <a:pt x="17426" y="12233"/>
                  <a:pt x="17203" y="12481"/>
                  <a:pt x="16914" y="12481"/>
                </a:cubicBezTo>
                <a:lnTo>
                  <a:pt x="16245" y="12481"/>
                </a:lnTo>
                <a:cubicBezTo>
                  <a:pt x="15956" y="12481"/>
                  <a:pt x="15733" y="12233"/>
                  <a:pt x="15733" y="11912"/>
                </a:cubicBezTo>
                <a:cubicBezTo>
                  <a:pt x="15733" y="11591"/>
                  <a:pt x="15956" y="11344"/>
                  <a:pt x="16245" y="11344"/>
                </a:cubicBezTo>
                <a:lnTo>
                  <a:pt x="16914" y="11344"/>
                </a:lnTo>
                <a:cubicBezTo>
                  <a:pt x="17203" y="11344"/>
                  <a:pt x="17426" y="11616"/>
                  <a:pt x="17426" y="11912"/>
                </a:cubicBezTo>
                <a:close/>
                <a:moveTo>
                  <a:pt x="11257" y="11962"/>
                </a:moveTo>
                <a:cubicBezTo>
                  <a:pt x="11168" y="11665"/>
                  <a:pt x="10901" y="11492"/>
                  <a:pt x="10612" y="11566"/>
                </a:cubicBezTo>
                <a:lnTo>
                  <a:pt x="9365" y="11962"/>
                </a:lnTo>
                <a:lnTo>
                  <a:pt x="9120" y="11690"/>
                </a:lnTo>
                <a:lnTo>
                  <a:pt x="9409" y="10899"/>
                </a:lnTo>
                <a:cubicBezTo>
                  <a:pt x="9654" y="10182"/>
                  <a:pt x="9654" y="9416"/>
                  <a:pt x="9387" y="8724"/>
                </a:cubicBezTo>
                <a:cubicBezTo>
                  <a:pt x="9298" y="8452"/>
                  <a:pt x="9142" y="8230"/>
                  <a:pt x="8986" y="8032"/>
                </a:cubicBezTo>
                <a:cubicBezTo>
                  <a:pt x="10255" y="7884"/>
                  <a:pt x="11257" y="6673"/>
                  <a:pt x="11257" y="5215"/>
                </a:cubicBezTo>
                <a:cubicBezTo>
                  <a:pt x="11257" y="3658"/>
                  <a:pt x="10099" y="2373"/>
                  <a:pt x="8697" y="2373"/>
                </a:cubicBezTo>
                <a:cubicBezTo>
                  <a:pt x="7294" y="2373"/>
                  <a:pt x="6136" y="3658"/>
                  <a:pt x="6136" y="5215"/>
                </a:cubicBezTo>
                <a:cubicBezTo>
                  <a:pt x="6136" y="5907"/>
                  <a:pt x="6381" y="6549"/>
                  <a:pt x="6737" y="7043"/>
                </a:cubicBezTo>
                <a:cubicBezTo>
                  <a:pt x="6492" y="7068"/>
                  <a:pt x="6247" y="7142"/>
                  <a:pt x="6002" y="7241"/>
                </a:cubicBezTo>
                <a:cubicBezTo>
                  <a:pt x="5646" y="7414"/>
                  <a:pt x="5356" y="7661"/>
                  <a:pt x="5111" y="7958"/>
                </a:cubicBezTo>
                <a:lnTo>
                  <a:pt x="1794" y="9836"/>
                </a:lnTo>
                <a:cubicBezTo>
                  <a:pt x="1549" y="9984"/>
                  <a:pt x="1437" y="10330"/>
                  <a:pt x="1571" y="10602"/>
                </a:cubicBezTo>
                <a:cubicBezTo>
                  <a:pt x="1660" y="10800"/>
                  <a:pt x="1838" y="10924"/>
                  <a:pt x="2038" y="10924"/>
                </a:cubicBezTo>
                <a:cubicBezTo>
                  <a:pt x="2128" y="10924"/>
                  <a:pt x="2194" y="10899"/>
                  <a:pt x="2261" y="10874"/>
                </a:cubicBezTo>
                <a:lnTo>
                  <a:pt x="4332" y="9713"/>
                </a:lnTo>
                <a:lnTo>
                  <a:pt x="3130" y="13049"/>
                </a:lnTo>
                <a:cubicBezTo>
                  <a:pt x="3085" y="13197"/>
                  <a:pt x="3085" y="13346"/>
                  <a:pt x="3130" y="13494"/>
                </a:cubicBezTo>
                <a:cubicBezTo>
                  <a:pt x="3174" y="13642"/>
                  <a:pt x="3285" y="13741"/>
                  <a:pt x="3419" y="13790"/>
                </a:cubicBezTo>
                <a:lnTo>
                  <a:pt x="4020" y="14062"/>
                </a:lnTo>
                <a:lnTo>
                  <a:pt x="2372" y="17028"/>
                </a:lnTo>
                <a:lnTo>
                  <a:pt x="747" y="16114"/>
                </a:lnTo>
                <a:cubicBezTo>
                  <a:pt x="502" y="15965"/>
                  <a:pt x="190" y="16089"/>
                  <a:pt x="57" y="16361"/>
                </a:cubicBezTo>
                <a:cubicBezTo>
                  <a:pt x="-77" y="16632"/>
                  <a:pt x="34" y="16978"/>
                  <a:pt x="279" y="17127"/>
                </a:cubicBezTo>
                <a:lnTo>
                  <a:pt x="2328" y="18264"/>
                </a:lnTo>
                <a:cubicBezTo>
                  <a:pt x="2395" y="18313"/>
                  <a:pt x="2484" y="18313"/>
                  <a:pt x="2551" y="18313"/>
                </a:cubicBezTo>
                <a:cubicBezTo>
                  <a:pt x="2729" y="18313"/>
                  <a:pt x="2885" y="18214"/>
                  <a:pt x="2996" y="18041"/>
                </a:cubicBezTo>
                <a:lnTo>
                  <a:pt x="5000" y="14458"/>
                </a:lnTo>
                <a:lnTo>
                  <a:pt x="5757" y="14804"/>
                </a:lnTo>
                <a:lnTo>
                  <a:pt x="6648" y="17522"/>
                </a:lnTo>
                <a:lnTo>
                  <a:pt x="6158" y="20784"/>
                </a:lnTo>
                <a:cubicBezTo>
                  <a:pt x="6114" y="21106"/>
                  <a:pt x="6292" y="21378"/>
                  <a:pt x="6581" y="21427"/>
                </a:cubicBezTo>
                <a:cubicBezTo>
                  <a:pt x="6603" y="21427"/>
                  <a:pt x="6648" y="21427"/>
                  <a:pt x="6670" y="21427"/>
                </a:cubicBezTo>
                <a:cubicBezTo>
                  <a:pt x="6915" y="21427"/>
                  <a:pt x="7138" y="21229"/>
                  <a:pt x="7182" y="20957"/>
                </a:cubicBezTo>
                <a:lnTo>
                  <a:pt x="7695" y="17547"/>
                </a:lnTo>
                <a:cubicBezTo>
                  <a:pt x="7717" y="17448"/>
                  <a:pt x="7695" y="17349"/>
                  <a:pt x="7672" y="17250"/>
                </a:cubicBezTo>
                <a:lnTo>
                  <a:pt x="7049" y="15323"/>
                </a:lnTo>
                <a:lnTo>
                  <a:pt x="7249" y="15422"/>
                </a:lnTo>
                <a:cubicBezTo>
                  <a:pt x="7316" y="15446"/>
                  <a:pt x="7383" y="15471"/>
                  <a:pt x="7450" y="15471"/>
                </a:cubicBezTo>
                <a:cubicBezTo>
                  <a:pt x="7650" y="15471"/>
                  <a:pt x="7850" y="15347"/>
                  <a:pt x="7917" y="15125"/>
                </a:cubicBezTo>
                <a:lnTo>
                  <a:pt x="8741" y="12851"/>
                </a:lnTo>
                <a:lnTo>
                  <a:pt x="8875" y="13000"/>
                </a:lnTo>
                <a:cubicBezTo>
                  <a:pt x="8964" y="13098"/>
                  <a:pt x="9097" y="13173"/>
                  <a:pt x="9231" y="13173"/>
                </a:cubicBezTo>
                <a:cubicBezTo>
                  <a:pt x="9276" y="13173"/>
                  <a:pt x="9320" y="13173"/>
                  <a:pt x="9365" y="13148"/>
                </a:cubicBezTo>
                <a:lnTo>
                  <a:pt x="10901" y="12654"/>
                </a:lnTo>
                <a:cubicBezTo>
                  <a:pt x="11191" y="12579"/>
                  <a:pt x="11347" y="12258"/>
                  <a:pt x="11257" y="11962"/>
                </a:cubicBezTo>
                <a:close/>
                <a:moveTo>
                  <a:pt x="8719" y="3534"/>
                </a:moveTo>
                <a:cubicBezTo>
                  <a:pt x="9565" y="3534"/>
                  <a:pt x="10255" y="4300"/>
                  <a:pt x="10255" y="5239"/>
                </a:cubicBezTo>
                <a:cubicBezTo>
                  <a:pt x="10255" y="6178"/>
                  <a:pt x="9565" y="6945"/>
                  <a:pt x="8719" y="6945"/>
                </a:cubicBezTo>
                <a:cubicBezTo>
                  <a:pt x="7873" y="6945"/>
                  <a:pt x="7182" y="6178"/>
                  <a:pt x="7182" y="5239"/>
                </a:cubicBezTo>
                <a:cubicBezTo>
                  <a:pt x="7182" y="4300"/>
                  <a:pt x="7873" y="3534"/>
                  <a:pt x="8719" y="3534"/>
                </a:cubicBezTo>
                <a:close/>
                <a:moveTo>
                  <a:pt x="7138" y="14186"/>
                </a:moveTo>
                <a:lnTo>
                  <a:pt x="4288" y="12925"/>
                </a:lnTo>
                <a:lnTo>
                  <a:pt x="5624" y="9218"/>
                </a:lnTo>
                <a:cubicBezTo>
                  <a:pt x="5935" y="8353"/>
                  <a:pt x="6826" y="7933"/>
                  <a:pt x="7628" y="8279"/>
                </a:cubicBezTo>
                <a:cubicBezTo>
                  <a:pt x="8407" y="8625"/>
                  <a:pt x="8808" y="9614"/>
                  <a:pt x="8474" y="10503"/>
                </a:cubicBezTo>
                <a:lnTo>
                  <a:pt x="8340" y="10849"/>
                </a:lnTo>
                <a:lnTo>
                  <a:pt x="7539" y="9960"/>
                </a:lnTo>
                <a:cubicBezTo>
                  <a:pt x="7338" y="9737"/>
                  <a:pt x="7004" y="9737"/>
                  <a:pt x="6804" y="9960"/>
                </a:cubicBezTo>
                <a:cubicBezTo>
                  <a:pt x="6603" y="10182"/>
                  <a:pt x="6603" y="10553"/>
                  <a:pt x="6804" y="10775"/>
                </a:cubicBezTo>
                <a:lnTo>
                  <a:pt x="7917" y="12011"/>
                </a:lnTo>
                <a:lnTo>
                  <a:pt x="7138" y="14186"/>
                </a:lnTo>
                <a:close/>
              </a:path>
            </a:pathLst>
          </a:custGeom>
          <a:solidFill>
            <a:srgbClr val="FFC837"/>
          </a:solidFill>
          <a:ln w="12700">
            <a:miter lim="400000"/>
          </a:ln>
        </p:spPr>
        <p:txBody>
          <a:bodyPr lIns="50800" tIns="50800" rIns="50800" bIns="50800" anchor="ctr"/>
          <a:lstStyle/>
          <a:p>
            <a:pPr algn="l" defTabSz="914400">
              <a:defRPr sz="800">
                <a:solidFill>
                  <a:srgbClr val="FFC837"/>
                </a:solidFill>
                <a:latin typeface="Calibri"/>
                <a:ea typeface="Calibri"/>
                <a:cs typeface="Calibri"/>
                <a:sym typeface="Calibri"/>
              </a:defRPr>
            </a:pPr>
          </a:p>
        </p:txBody>
      </p:sp>
      <p:sp>
        <p:nvSpPr>
          <p:cNvPr id="946" name="Google Shape;5234;p74"/>
          <p:cNvSpPr/>
          <p:nvPr/>
        </p:nvSpPr>
        <p:spPr>
          <a:xfrm>
            <a:off x="8800358" y="10338024"/>
            <a:ext cx="1245908" cy="1561898"/>
          </a:xfrm>
          <a:custGeom>
            <a:avLst/>
            <a:gdLst/>
            <a:ahLst/>
            <a:cxnLst>
              <a:cxn ang="0">
                <a:pos x="wd2" y="hd2"/>
              </a:cxn>
              <a:cxn ang="5400000">
                <a:pos x="wd2" y="hd2"/>
              </a:cxn>
              <a:cxn ang="10800000">
                <a:pos x="wd2" y="hd2"/>
              </a:cxn>
              <a:cxn ang="16200000">
                <a:pos x="wd2" y="hd2"/>
              </a:cxn>
            </a:cxnLst>
            <a:rect l="0" t="0" r="r" b="b"/>
            <a:pathLst>
              <a:path w="21549" h="21583" fill="norm" stroke="1" extrusionOk="0">
                <a:moveTo>
                  <a:pt x="20906" y="0"/>
                </a:moveTo>
                <a:lnTo>
                  <a:pt x="665" y="0"/>
                </a:lnTo>
                <a:cubicBezTo>
                  <a:pt x="289" y="0"/>
                  <a:pt x="0" y="231"/>
                  <a:pt x="0" y="531"/>
                </a:cubicBezTo>
                <a:lnTo>
                  <a:pt x="0" y="19405"/>
                </a:lnTo>
                <a:cubicBezTo>
                  <a:pt x="0" y="19706"/>
                  <a:pt x="289" y="19937"/>
                  <a:pt x="665" y="19937"/>
                </a:cubicBezTo>
                <a:lnTo>
                  <a:pt x="13475" y="19937"/>
                </a:lnTo>
                <a:lnTo>
                  <a:pt x="13475" y="21022"/>
                </a:lnTo>
                <a:cubicBezTo>
                  <a:pt x="13475" y="21184"/>
                  <a:pt x="13561" y="21323"/>
                  <a:pt x="13706" y="21438"/>
                </a:cubicBezTo>
                <a:cubicBezTo>
                  <a:pt x="13822" y="21531"/>
                  <a:pt x="13995" y="21577"/>
                  <a:pt x="14140" y="21577"/>
                </a:cubicBezTo>
                <a:cubicBezTo>
                  <a:pt x="14169" y="21577"/>
                  <a:pt x="14198" y="21577"/>
                  <a:pt x="14227" y="21577"/>
                </a:cubicBezTo>
                <a:lnTo>
                  <a:pt x="16164" y="21369"/>
                </a:lnTo>
                <a:lnTo>
                  <a:pt x="18101" y="21577"/>
                </a:lnTo>
                <a:cubicBezTo>
                  <a:pt x="18304" y="21600"/>
                  <a:pt x="18477" y="21554"/>
                  <a:pt x="18622" y="21438"/>
                </a:cubicBezTo>
                <a:cubicBezTo>
                  <a:pt x="18766" y="21346"/>
                  <a:pt x="18853" y="21184"/>
                  <a:pt x="18853" y="21022"/>
                </a:cubicBezTo>
                <a:lnTo>
                  <a:pt x="18853" y="19937"/>
                </a:lnTo>
                <a:lnTo>
                  <a:pt x="20877" y="19937"/>
                </a:lnTo>
                <a:cubicBezTo>
                  <a:pt x="21253" y="19937"/>
                  <a:pt x="21542" y="19706"/>
                  <a:pt x="21542" y="19405"/>
                </a:cubicBezTo>
                <a:lnTo>
                  <a:pt x="21542" y="531"/>
                </a:lnTo>
                <a:cubicBezTo>
                  <a:pt x="21600" y="254"/>
                  <a:pt x="21282" y="0"/>
                  <a:pt x="20906" y="0"/>
                </a:cubicBezTo>
                <a:close/>
                <a:moveTo>
                  <a:pt x="1359" y="1086"/>
                </a:moveTo>
                <a:lnTo>
                  <a:pt x="4742" y="1086"/>
                </a:lnTo>
                <a:lnTo>
                  <a:pt x="4742" y="18874"/>
                </a:lnTo>
                <a:lnTo>
                  <a:pt x="1359" y="18874"/>
                </a:lnTo>
                <a:lnTo>
                  <a:pt x="1359" y="1086"/>
                </a:lnTo>
                <a:close/>
                <a:moveTo>
                  <a:pt x="17552" y="20422"/>
                </a:moveTo>
                <a:lnTo>
                  <a:pt x="16280" y="20283"/>
                </a:lnTo>
                <a:cubicBezTo>
                  <a:pt x="16222" y="20283"/>
                  <a:pt x="16164" y="20283"/>
                  <a:pt x="16106" y="20283"/>
                </a:cubicBezTo>
                <a:lnTo>
                  <a:pt x="14834" y="20422"/>
                </a:lnTo>
                <a:lnTo>
                  <a:pt x="14834" y="19960"/>
                </a:lnTo>
                <a:lnTo>
                  <a:pt x="17523" y="19960"/>
                </a:lnTo>
                <a:lnTo>
                  <a:pt x="17523" y="20422"/>
                </a:lnTo>
                <a:close/>
                <a:moveTo>
                  <a:pt x="20241" y="18874"/>
                </a:moveTo>
                <a:lnTo>
                  <a:pt x="6072" y="18874"/>
                </a:lnTo>
                <a:lnTo>
                  <a:pt x="6072" y="1086"/>
                </a:lnTo>
                <a:lnTo>
                  <a:pt x="20241" y="1086"/>
                </a:lnTo>
                <a:lnTo>
                  <a:pt x="20241" y="18874"/>
                </a:lnTo>
                <a:close/>
                <a:moveTo>
                  <a:pt x="8761" y="8363"/>
                </a:moveTo>
                <a:cubicBezTo>
                  <a:pt x="8761" y="8062"/>
                  <a:pt x="9051" y="7831"/>
                  <a:pt x="9426" y="7831"/>
                </a:cubicBezTo>
                <a:lnTo>
                  <a:pt x="12116" y="7831"/>
                </a:lnTo>
                <a:lnTo>
                  <a:pt x="12116" y="5406"/>
                </a:lnTo>
                <a:cubicBezTo>
                  <a:pt x="12116" y="5105"/>
                  <a:pt x="12405" y="4874"/>
                  <a:pt x="12781" y="4874"/>
                </a:cubicBezTo>
                <a:cubicBezTo>
                  <a:pt x="13157" y="4874"/>
                  <a:pt x="13446" y="5105"/>
                  <a:pt x="13446" y="5406"/>
                </a:cubicBezTo>
                <a:lnTo>
                  <a:pt x="13446" y="7831"/>
                </a:lnTo>
                <a:lnTo>
                  <a:pt x="16135" y="7831"/>
                </a:lnTo>
                <a:cubicBezTo>
                  <a:pt x="16511" y="7831"/>
                  <a:pt x="16800" y="8062"/>
                  <a:pt x="16800" y="8363"/>
                </a:cubicBezTo>
                <a:cubicBezTo>
                  <a:pt x="16800" y="8663"/>
                  <a:pt x="16511" y="8894"/>
                  <a:pt x="16135" y="8894"/>
                </a:cubicBezTo>
                <a:lnTo>
                  <a:pt x="13446" y="8894"/>
                </a:lnTo>
                <a:lnTo>
                  <a:pt x="13446" y="14554"/>
                </a:lnTo>
                <a:cubicBezTo>
                  <a:pt x="13446" y="14854"/>
                  <a:pt x="13157" y="15085"/>
                  <a:pt x="12781" y="15085"/>
                </a:cubicBezTo>
                <a:cubicBezTo>
                  <a:pt x="12405" y="15085"/>
                  <a:pt x="12116" y="14854"/>
                  <a:pt x="12116" y="14554"/>
                </a:cubicBezTo>
                <a:lnTo>
                  <a:pt x="12116" y="8894"/>
                </a:lnTo>
                <a:lnTo>
                  <a:pt x="9426" y="8894"/>
                </a:lnTo>
                <a:cubicBezTo>
                  <a:pt x="9080" y="8917"/>
                  <a:pt x="8761" y="8663"/>
                  <a:pt x="8761" y="8363"/>
                </a:cubicBezTo>
                <a:close/>
              </a:path>
            </a:pathLst>
          </a:custGeom>
          <a:solidFill>
            <a:srgbClr val="00AF42"/>
          </a:solidFill>
          <a:ln w="12700">
            <a:miter lim="400000"/>
          </a:ln>
        </p:spPr>
        <p:txBody>
          <a:bodyPr lIns="50800" tIns="50800" rIns="50800" bIns="50800" anchor="ctr"/>
          <a:lstStyle/>
          <a:p>
            <a:pPr algn="l" defTabSz="1219200">
              <a:defRPr sz="1000">
                <a:solidFill>
                  <a:srgbClr val="000000"/>
                </a:solidFill>
                <a:latin typeface="Calibri"/>
                <a:ea typeface="Calibri"/>
                <a:cs typeface="Calibri"/>
                <a:sym typeface="Calibri"/>
              </a:defRPr>
            </a:pPr>
          </a:p>
        </p:txBody>
      </p:sp>
      <p:sp>
        <p:nvSpPr>
          <p:cNvPr id="947" name="dot line"/>
          <p:cNvSpPr/>
          <p:nvPr/>
        </p:nvSpPr>
        <p:spPr>
          <a:xfrm flipH="1">
            <a:off x="15196010" y="9165064"/>
            <a:ext cx="2552318" cy="1"/>
          </a:xfrm>
          <a:prstGeom prst="line">
            <a:avLst/>
          </a:prstGeom>
          <a:ln w="127000" cap="rnd">
            <a:solidFill>
              <a:srgbClr val="FFC837"/>
            </a:solidFill>
            <a:prstDash val="sysDot"/>
            <a:miter/>
          </a:ln>
          <a:effectLst>
            <a:outerShdw sx="100000" sy="100000" kx="0" ky="0" algn="b" rotWithShape="0" blurRad="203200" dist="0" dir="0">
              <a:srgbClr val="FFC837"/>
            </a:outerShdw>
          </a:effectLst>
        </p:spPr>
        <p:txBody>
          <a:bodyPr lIns="45718" tIns="45718" rIns="45718" bIns="45718"/>
          <a:lstStyle/>
          <a:p>
            <a:pPr defTabSz="2438337"/>
          </a:p>
        </p:txBody>
      </p:sp>
      <p:sp>
        <p:nvSpPr>
          <p:cNvPr id="948" name="TextBox"/>
          <p:cNvSpPr txBox="1"/>
          <p:nvPr/>
        </p:nvSpPr>
        <p:spPr>
          <a:xfrm>
            <a:off x="3437380" y="9156738"/>
            <a:ext cx="1562299" cy="685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l" defTabSz="1828800">
              <a:lnSpc>
                <a:spcPct val="120000"/>
              </a:lnSpc>
              <a:spcBef>
                <a:spcPts val="2400"/>
              </a:spcBef>
              <a:defRPr sz="4800">
                <a:solidFill>
                  <a:srgbClr val="05050F"/>
                </a:solidFill>
                <a:latin typeface="Franklin Gothic Medium"/>
                <a:ea typeface="Franklin Gothic Medium"/>
                <a:cs typeface="Franklin Gothic Medium"/>
                <a:sym typeface="Franklin Gothic Medium"/>
              </a:defRPr>
            </a:lvl1pPr>
          </a:lstStyle>
          <a:p>
            <a:pPr/>
            <a:r>
              <a:t>HOOK</a:t>
            </a:r>
          </a:p>
        </p:txBody>
      </p:sp>
      <p:sp>
        <p:nvSpPr>
          <p:cNvPr id="949" name="Google Shape;5787;p83"/>
          <p:cNvSpPr/>
          <p:nvPr/>
        </p:nvSpPr>
        <p:spPr>
          <a:xfrm>
            <a:off x="5537156" y="8785890"/>
            <a:ext cx="1427384" cy="1427499"/>
          </a:xfrm>
          <a:custGeom>
            <a:avLst/>
            <a:gdLst/>
            <a:ahLst/>
            <a:cxnLst>
              <a:cxn ang="0">
                <a:pos x="wd2" y="hd2"/>
              </a:cxn>
              <a:cxn ang="5400000">
                <a:pos x="wd2" y="hd2"/>
              </a:cxn>
              <a:cxn ang="10800000">
                <a:pos x="wd2" y="hd2"/>
              </a:cxn>
              <a:cxn ang="16200000">
                <a:pos x="wd2" y="hd2"/>
              </a:cxn>
            </a:cxnLst>
            <a:rect l="0" t="0" r="r" b="b"/>
            <a:pathLst>
              <a:path w="21317" h="21600" fill="norm" stroke="1" extrusionOk="0">
                <a:moveTo>
                  <a:pt x="21037" y="9882"/>
                </a:moveTo>
                <a:cubicBezTo>
                  <a:pt x="20475" y="9121"/>
                  <a:pt x="19287" y="9058"/>
                  <a:pt x="18036" y="9691"/>
                </a:cubicBezTo>
                <a:cubicBezTo>
                  <a:pt x="16692" y="8836"/>
                  <a:pt x="14848" y="8361"/>
                  <a:pt x="12879" y="8361"/>
                </a:cubicBezTo>
                <a:cubicBezTo>
                  <a:pt x="8846" y="8361"/>
                  <a:pt x="5689" y="10293"/>
                  <a:pt x="5689" y="12795"/>
                </a:cubicBezTo>
                <a:cubicBezTo>
                  <a:pt x="5689" y="15297"/>
                  <a:pt x="8846" y="17229"/>
                  <a:pt x="12879" y="17229"/>
                </a:cubicBezTo>
                <a:cubicBezTo>
                  <a:pt x="14848" y="17229"/>
                  <a:pt x="16692" y="16754"/>
                  <a:pt x="18036" y="15899"/>
                </a:cubicBezTo>
                <a:cubicBezTo>
                  <a:pt x="19287" y="16533"/>
                  <a:pt x="20475" y="16469"/>
                  <a:pt x="21037" y="15709"/>
                </a:cubicBezTo>
                <a:cubicBezTo>
                  <a:pt x="21600" y="14949"/>
                  <a:pt x="21287" y="13777"/>
                  <a:pt x="20350" y="12795"/>
                </a:cubicBezTo>
                <a:cubicBezTo>
                  <a:pt x="21287" y="11813"/>
                  <a:pt x="21569" y="10642"/>
                  <a:pt x="21037" y="9882"/>
                </a:cubicBezTo>
                <a:close/>
                <a:moveTo>
                  <a:pt x="6721" y="12827"/>
                </a:moveTo>
                <a:cubicBezTo>
                  <a:pt x="6721" y="11402"/>
                  <a:pt x="8471" y="10135"/>
                  <a:pt x="10816" y="9691"/>
                </a:cubicBezTo>
                <a:cubicBezTo>
                  <a:pt x="11316" y="10167"/>
                  <a:pt x="12660" y="11687"/>
                  <a:pt x="12566" y="13365"/>
                </a:cubicBezTo>
                <a:cubicBezTo>
                  <a:pt x="12504" y="14347"/>
                  <a:pt x="11910" y="15234"/>
                  <a:pt x="10847" y="16026"/>
                </a:cubicBezTo>
                <a:cubicBezTo>
                  <a:pt x="8502" y="15519"/>
                  <a:pt x="6721" y="14252"/>
                  <a:pt x="6721" y="12827"/>
                </a:cubicBezTo>
                <a:close/>
                <a:moveTo>
                  <a:pt x="19224" y="13239"/>
                </a:moveTo>
                <a:cubicBezTo>
                  <a:pt x="20068" y="13967"/>
                  <a:pt x="20381" y="14791"/>
                  <a:pt x="20162" y="15107"/>
                </a:cubicBezTo>
                <a:cubicBezTo>
                  <a:pt x="19943" y="15392"/>
                  <a:pt x="19131" y="15361"/>
                  <a:pt x="18255" y="14854"/>
                </a:cubicBezTo>
                <a:cubicBezTo>
                  <a:pt x="18068" y="14759"/>
                  <a:pt x="17849" y="14759"/>
                  <a:pt x="17693" y="14886"/>
                </a:cubicBezTo>
                <a:cubicBezTo>
                  <a:pt x="16505" y="15709"/>
                  <a:pt x="14754" y="16184"/>
                  <a:pt x="12879" y="16184"/>
                </a:cubicBezTo>
                <a:cubicBezTo>
                  <a:pt x="12691" y="16184"/>
                  <a:pt x="12504" y="16184"/>
                  <a:pt x="12347" y="16184"/>
                </a:cubicBezTo>
                <a:cubicBezTo>
                  <a:pt x="13160" y="15361"/>
                  <a:pt x="13629" y="14442"/>
                  <a:pt x="13660" y="13429"/>
                </a:cubicBezTo>
                <a:cubicBezTo>
                  <a:pt x="13754" y="11813"/>
                  <a:pt x="12847" y="10388"/>
                  <a:pt x="12129" y="9533"/>
                </a:cubicBezTo>
                <a:cubicBezTo>
                  <a:pt x="12379" y="9501"/>
                  <a:pt x="12629" y="9501"/>
                  <a:pt x="12879" y="9501"/>
                </a:cubicBezTo>
                <a:cubicBezTo>
                  <a:pt x="14754" y="9501"/>
                  <a:pt x="16536" y="9977"/>
                  <a:pt x="17693" y="10800"/>
                </a:cubicBezTo>
                <a:cubicBezTo>
                  <a:pt x="17849" y="10927"/>
                  <a:pt x="18099" y="10927"/>
                  <a:pt x="18255" y="10832"/>
                </a:cubicBezTo>
                <a:cubicBezTo>
                  <a:pt x="19131" y="10293"/>
                  <a:pt x="19943" y="10262"/>
                  <a:pt x="20162" y="10578"/>
                </a:cubicBezTo>
                <a:cubicBezTo>
                  <a:pt x="20381" y="10895"/>
                  <a:pt x="20068" y="11750"/>
                  <a:pt x="19224" y="12447"/>
                </a:cubicBezTo>
                <a:cubicBezTo>
                  <a:pt x="19099" y="12542"/>
                  <a:pt x="19037" y="12700"/>
                  <a:pt x="19037" y="12859"/>
                </a:cubicBezTo>
                <a:cubicBezTo>
                  <a:pt x="19037" y="12985"/>
                  <a:pt x="19099" y="13144"/>
                  <a:pt x="19224" y="13239"/>
                </a:cubicBezTo>
                <a:close/>
                <a:moveTo>
                  <a:pt x="10128" y="11877"/>
                </a:moveTo>
                <a:cubicBezTo>
                  <a:pt x="10128" y="12289"/>
                  <a:pt x="9784" y="12637"/>
                  <a:pt x="9378" y="12637"/>
                </a:cubicBezTo>
                <a:cubicBezTo>
                  <a:pt x="8971" y="12637"/>
                  <a:pt x="8627" y="12289"/>
                  <a:pt x="8627" y="11877"/>
                </a:cubicBezTo>
                <a:cubicBezTo>
                  <a:pt x="8627" y="11465"/>
                  <a:pt x="8971" y="11117"/>
                  <a:pt x="9378" y="11117"/>
                </a:cubicBezTo>
                <a:cubicBezTo>
                  <a:pt x="9784" y="11117"/>
                  <a:pt x="10128" y="11465"/>
                  <a:pt x="10128" y="11877"/>
                </a:cubicBezTo>
                <a:close/>
                <a:moveTo>
                  <a:pt x="5814" y="18465"/>
                </a:moveTo>
                <a:cubicBezTo>
                  <a:pt x="5908" y="18750"/>
                  <a:pt x="5783" y="19066"/>
                  <a:pt x="5502" y="19161"/>
                </a:cubicBezTo>
                <a:lnTo>
                  <a:pt x="5283" y="19256"/>
                </a:lnTo>
                <a:cubicBezTo>
                  <a:pt x="5095" y="20587"/>
                  <a:pt x="4001" y="21600"/>
                  <a:pt x="2657" y="21600"/>
                </a:cubicBezTo>
                <a:cubicBezTo>
                  <a:pt x="1188" y="21600"/>
                  <a:pt x="0" y="20396"/>
                  <a:pt x="0" y="18908"/>
                </a:cubicBezTo>
                <a:lnTo>
                  <a:pt x="0" y="538"/>
                </a:lnTo>
                <a:cubicBezTo>
                  <a:pt x="0" y="253"/>
                  <a:pt x="250" y="0"/>
                  <a:pt x="531" y="0"/>
                </a:cubicBezTo>
                <a:cubicBezTo>
                  <a:pt x="813" y="0"/>
                  <a:pt x="1063" y="253"/>
                  <a:pt x="1063" y="538"/>
                </a:cubicBezTo>
                <a:lnTo>
                  <a:pt x="1063" y="18908"/>
                </a:lnTo>
                <a:cubicBezTo>
                  <a:pt x="1063" y="19795"/>
                  <a:pt x="1782" y="20523"/>
                  <a:pt x="2657" y="20523"/>
                </a:cubicBezTo>
                <a:cubicBezTo>
                  <a:pt x="3251" y="20523"/>
                  <a:pt x="3751" y="20206"/>
                  <a:pt x="4032" y="19731"/>
                </a:cubicBezTo>
                <a:lnTo>
                  <a:pt x="3439" y="19953"/>
                </a:lnTo>
                <a:cubicBezTo>
                  <a:pt x="3376" y="19985"/>
                  <a:pt x="3313" y="19985"/>
                  <a:pt x="3251" y="19985"/>
                </a:cubicBezTo>
                <a:cubicBezTo>
                  <a:pt x="3032" y="19985"/>
                  <a:pt x="2845" y="19858"/>
                  <a:pt x="2751" y="19636"/>
                </a:cubicBezTo>
                <a:cubicBezTo>
                  <a:pt x="2657" y="19351"/>
                  <a:pt x="2782" y="19035"/>
                  <a:pt x="3063" y="18940"/>
                </a:cubicBezTo>
                <a:lnTo>
                  <a:pt x="5126" y="18179"/>
                </a:lnTo>
                <a:cubicBezTo>
                  <a:pt x="5408" y="18053"/>
                  <a:pt x="5720" y="18211"/>
                  <a:pt x="5814" y="18465"/>
                </a:cubicBezTo>
                <a:close/>
                <a:moveTo>
                  <a:pt x="8346" y="4687"/>
                </a:moveTo>
                <a:cubicBezTo>
                  <a:pt x="9628" y="4687"/>
                  <a:pt x="10659" y="3642"/>
                  <a:pt x="10659" y="2344"/>
                </a:cubicBezTo>
                <a:cubicBezTo>
                  <a:pt x="10659" y="1045"/>
                  <a:pt x="9628" y="0"/>
                  <a:pt x="8346" y="0"/>
                </a:cubicBezTo>
                <a:cubicBezTo>
                  <a:pt x="7065" y="0"/>
                  <a:pt x="6033" y="1045"/>
                  <a:pt x="6033" y="2344"/>
                </a:cubicBezTo>
                <a:cubicBezTo>
                  <a:pt x="6033" y="3642"/>
                  <a:pt x="7065" y="4687"/>
                  <a:pt x="8346" y="4687"/>
                </a:cubicBezTo>
                <a:close/>
                <a:moveTo>
                  <a:pt x="8346" y="1077"/>
                </a:moveTo>
                <a:cubicBezTo>
                  <a:pt x="9034" y="1077"/>
                  <a:pt x="9597" y="1647"/>
                  <a:pt x="9597" y="2344"/>
                </a:cubicBezTo>
                <a:cubicBezTo>
                  <a:pt x="9597" y="3040"/>
                  <a:pt x="9034" y="3611"/>
                  <a:pt x="8346" y="3611"/>
                </a:cubicBezTo>
                <a:cubicBezTo>
                  <a:pt x="7658" y="3611"/>
                  <a:pt x="7096" y="3040"/>
                  <a:pt x="7096" y="2344"/>
                </a:cubicBezTo>
                <a:cubicBezTo>
                  <a:pt x="7096" y="1647"/>
                  <a:pt x="7658" y="1077"/>
                  <a:pt x="8346" y="1077"/>
                </a:cubicBezTo>
                <a:close/>
                <a:moveTo>
                  <a:pt x="3720" y="6049"/>
                </a:moveTo>
                <a:cubicBezTo>
                  <a:pt x="4751" y="6049"/>
                  <a:pt x="5595" y="5194"/>
                  <a:pt x="5595" y="4149"/>
                </a:cubicBezTo>
                <a:cubicBezTo>
                  <a:pt x="5595" y="3104"/>
                  <a:pt x="4751" y="2249"/>
                  <a:pt x="3720" y="2249"/>
                </a:cubicBezTo>
                <a:cubicBezTo>
                  <a:pt x="2688" y="2249"/>
                  <a:pt x="1844" y="3104"/>
                  <a:pt x="1844" y="4149"/>
                </a:cubicBezTo>
                <a:cubicBezTo>
                  <a:pt x="1844" y="5194"/>
                  <a:pt x="2688" y="6049"/>
                  <a:pt x="3720" y="6049"/>
                </a:cubicBezTo>
                <a:close/>
                <a:moveTo>
                  <a:pt x="3720" y="3326"/>
                </a:moveTo>
                <a:cubicBezTo>
                  <a:pt x="4157" y="3326"/>
                  <a:pt x="4533" y="3674"/>
                  <a:pt x="4533" y="4149"/>
                </a:cubicBezTo>
                <a:cubicBezTo>
                  <a:pt x="4533" y="4624"/>
                  <a:pt x="4189" y="4972"/>
                  <a:pt x="3720" y="4972"/>
                </a:cubicBezTo>
                <a:cubicBezTo>
                  <a:pt x="3282" y="4972"/>
                  <a:pt x="2907" y="4624"/>
                  <a:pt x="2907" y="4149"/>
                </a:cubicBezTo>
                <a:cubicBezTo>
                  <a:pt x="2907" y="3674"/>
                  <a:pt x="3282" y="3326"/>
                  <a:pt x="3720" y="3326"/>
                </a:cubicBezTo>
                <a:close/>
                <a:moveTo>
                  <a:pt x="3470" y="8425"/>
                </a:moveTo>
                <a:cubicBezTo>
                  <a:pt x="3470" y="9311"/>
                  <a:pt x="4189" y="10040"/>
                  <a:pt x="5064" y="10040"/>
                </a:cubicBezTo>
                <a:cubicBezTo>
                  <a:pt x="5939" y="10040"/>
                  <a:pt x="6658" y="9311"/>
                  <a:pt x="6658" y="8425"/>
                </a:cubicBezTo>
                <a:cubicBezTo>
                  <a:pt x="6658" y="7538"/>
                  <a:pt x="5939" y="6809"/>
                  <a:pt x="5064" y="6809"/>
                </a:cubicBezTo>
                <a:cubicBezTo>
                  <a:pt x="4189" y="6809"/>
                  <a:pt x="3470" y="7538"/>
                  <a:pt x="3470" y="8425"/>
                </a:cubicBezTo>
                <a:close/>
                <a:moveTo>
                  <a:pt x="5595" y="8425"/>
                </a:moveTo>
                <a:cubicBezTo>
                  <a:pt x="5595" y="8710"/>
                  <a:pt x="5345" y="8963"/>
                  <a:pt x="5064" y="8963"/>
                </a:cubicBezTo>
                <a:cubicBezTo>
                  <a:pt x="4783" y="8963"/>
                  <a:pt x="4533" y="8710"/>
                  <a:pt x="4533" y="8425"/>
                </a:cubicBezTo>
                <a:cubicBezTo>
                  <a:pt x="4533" y="8140"/>
                  <a:pt x="4783" y="7886"/>
                  <a:pt x="5064" y="7886"/>
                </a:cubicBezTo>
                <a:cubicBezTo>
                  <a:pt x="5345" y="7886"/>
                  <a:pt x="5595" y="8140"/>
                  <a:pt x="5595" y="8425"/>
                </a:cubicBezTo>
                <a:close/>
              </a:path>
            </a:pathLst>
          </a:custGeom>
          <a:solidFill>
            <a:srgbClr val="008AAB"/>
          </a:solidFill>
          <a:ln w="12700">
            <a:miter lim="400000"/>
          </a:ln>
        </p:spPr>
        <p:txBody>
          <a:bodyPr lIns="50800" tIns="50800" rIns="50800" bIns="50800" anchor="ctr"/>
          <a:lstStyle/>
          <a:p>
            <a:pPr algn="l" defTabSz="1219200">
              <a:defRPr sz="1000">
                <a:solidFill>
                  <a:srgbClr val="000000"/>
                </a:solidFill>
                <a:latin typeface="Calibri"/>
                <a:ea typeface="Calibri"/>
                <a:cs typeface="Calibri"/>
                <a:sym typeface="Calibri"/>
              </a:defRPr>
            </a:pPr>
          </a:p>
        </p:txBody>
      </p:sp>
      <p:sp>
        <p:nvSpPr>
          <p:cNvPr id="950" name="TextBox"/>
          <p:cNvSpPr txBox="1"/>
          <p:nvPr/>
        </p:nvSpPr>
        <p:spPr>
          <a:xfrm>
            <a:off x="20432061" y="8822163"/>
            <a:ext cx="1457524" cy="685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lgn="r" defTabSz="1828800">
              <a:lnSpc>
                <a:spcPct val="120000"/>
              </a:lnSpc>
              <a:spcBef>
                <a:spcPts val="2400"/>
              </a:spcBef>
              <a:defRPr sz="4800">
                <a:solidFill>
                  <a:srgbClr val="05050F"/>
                </a:solidFill>
                <a:latin typeface="Franklin Gothic Medium"/>
                <a:ea typeface="Franklin Gothic Medium"/>
                <a:cs typeface="Franklin Gothic Medium"/>
                <a:sym typeface="Franklin Gothic Medium"/>
              </a:defRPr>
            </a:lvl1pPr>
          </a:lstStyle>
          <a:p>
            <a:pPr/>
            <a:r>
              <a:t>TOOK</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54" name="Discipleship-Collective-Logo-Final_Main-White.png" descr="Discipleship-Collective-Logo-Final_Main-White.png"/>
          <p:cNvPicPr>
            <a:picLocks noChangeAspect="1"/>
          </p:cNvPicPr>
          <p:nvPr/>
        </p:nvPicPr>
        <p:blipFill>
          <a:blip r:embed="rId2">
            <a:extLst/>
          </a:blip>
          <a:stretch>
            <a:fillRect/>
          </a:stretch>
        </p:blipFill>
        <p:spPr>
          <a:xfrm>
            <a:off x="2801465" y="780026"/>
            <a:ext cx="18781070" cy="11739578"/>
          </a:xfrm>
          <a:prstGeom prst="rect">
            <a:avLst/>
          </a:prstGeom>
          <a:ln w="12700">
            <a:miter lim="400000"/>
          </a:ln>
        </p:spPr>
      </p:pic>
      <p:pic>
        <p:nvPicPr>
          <p:cNvPr id="955" name="Discipleship-Collective-Logo-Final_Icon-Green.png" descr="Discipleship-Collective-Logo-Final_Icon-Green.png"/>
          <p:cNvPicPr>
            <a:picLocks noChangeAspect="1"/>
          </p:cNvPicPr>
          <p:nvPr/>
        </p:nvPicPr>
        <p:blipFill>
          <a:blip r:embed="rId3">
            <a:extLst/>
          </a:blip>
          <a:stretch>
            <a:fillRect/>
          </a:stretch>
        </p:blipFill>
        <p:spPr>
          <a:xfrm>
            <a:off x="9231428" y="1890685"/>
            <a:ext cx="5921143" cy="592256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5" name="line"/>
          <p:cNvSpPr/>
          <p:nvPr/>
        </p:nvSpPr>
        <p:spPr>
          <a:xfrm rot="10800000">
            <a:off x="2120351" y="6901642"/>
            <a:ext cx="5015306" cy="25076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4835" y="0"/>
                  <a:pt x="10800" y="0"/>
                </a:cubicBezTo>
                <a:cubicBezTo>
                  <a:pt x="16765" y="0"/>
                  <a:pt x="21600" y="9671"/>
                  <a:pt x="21600" y="21600"/>
                </a:cubicBezTo>
              </a:path>
            </a:pathLst>
          </a:custGeom>
          <a:ln w="127000" cap="rnd">
            <a:solidFill>
              <a:srgbClr val="EFEFF5"/>
            </a:solidFill>
            <a:miter/>
          </a:ln>
        </p:spPr>
        <p:txBody>
          <a:bodyPr lIns="50800" tIns="50800" rIns="50800" bIns="50800" anchor="ctr"/>
          <a:lstStyle/>
          <a:p>
            <a:pPr defTabSz="1828800">
              <a:defRPr sz="3600">
                <a:solidFill>
                  <a:srgbClr val="05050F"/>
                </a:solidFill>
                <a:latin typeface="Nexa Bold"/>
                <a:ea typeface="Nexa Bold"/>
                <a:cs typeface="Nexa Bold"/>
                <a:sym typeface="Nexa Bold"/>
              </a:defRPr>
            </a:pPr>
          </a:p>
        </p:txBody>
      </p:sp>
      <p:sp>
        <p:nvSpPr>
          <p:cNvPr id="376" name="fill line"/>
          <p:cNvSpPr/>
          <p:nvPr/>
        </p:nvSpPr>
        <p:spPr>
          <a:xfrm>
            <a:off x="2120418" y="4361915"/>
            <a:ext cx="5015306" cy="25076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4835" y="0"/>
                  <a:pt x="10800" y="0"/>
                </a:cubicBezTo>
                <a:cubicBezTo>
                  <a:pt x="16765" y="0"/>
                  <a:pt x="21600" y="9671"/>
                  <a:pt x="21600" y="21600"/>
                </a:cubicBezTo>
              </a:path>
            </a:pathLst>
          </a:custGeom>
          <a:ln w="127000" cap="rnd">
            <a:solidFill>
              <a:srgbClr val="1E94BA"/>
            </a:solidFill>
            <a:miter/>
          </a:ln>
        </p:spPr>
        <p:txBody>
          <a:bodyPr lIns="50800" tIns="50800" rIns="50800" bIns="50800" anchor="ctr"/>
          <a:lstStyle/>
          <a:p>
            <a:pPr defTabSz="1828800">
              <a:defRPr sz="3600">
                <a:solidFill>
                  <a:srgbClr val="05050F"/>
                </a:solidFill>
                <a:latin typeface="Nexa Bold"/>
                <a:ea typeface="Nexa Bold"/>
                <a:cs typeface="Nexa Bold"/>
                <a:sym typeface="Nexa Bold"/>
              </a:defRPr>
            </a:pPr>
          </a:p>
        </p:txBody>
      </p:sp>
      <p:grpSp>
        <p:nvGrpSpPr>
          <p:cNvPr id="379" name="dot shape"/>
          <p:cNvGrpSpPr/>
          <p:nvPr/>
        </p:nvGrpSpPr>
        <p:grpSpPr>
          <a:xfrm>
            <a:off x="2243252" y="7999157"/>
            <a:ext cx="1215923" cy="968746"/>
            <a:chOff x="0" y="-1"/>
            <a:chExt cx="1215922" cy="968745"/>
          </a:xfrm>
        </p:grpSpPr>
        <p:sp>
          <p:nvSpPr>
            <p:cNvPr id="377" name="Freeform: Shape 33"/>
            <p:cNvSpPr/>
            <p:nvPr/>
          </p:nvSpPr>
          <p:spPr>
            <a:xfrm flipH="1" rot="12427528">
              <a:off x="25695" y="331269"/>
              <a:ext cx="1164531" cy="3936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5565" y="12600"/>
                    <a:pt x="11130" y="3600"/>
                    <a:pt x="21600" y="0"/>
                  </a:cubicBezTo>
                </a:path>
              </a:pathLst>
            </a:custGeom>
            <a:noFill/>
            <a:ln w="127000" cap="rnd">
              <a:solidFill>
                <a:srgbClr val="0056FB">
                  <a:alpha val="25000"/>
                </a:srgbClr>
              </a:solidFill>
              <a:prstDash val="solid"/>
              <a:miter lim="800000"/>
            </a:ln>
            <a:effectLst/>
          </p:spPr>
          <p:txBody>
            <a:bodyPr wrap="square" lIns="50800" tIns="50800" rIns="50800" bIns="50800" numCol="1" anchor="ctr">
              <a:noAutofit/>
            </a:bodyPr>
            <a:lstStyle/>
            <a:p>
              <a:pPr defTabSz="1828800">
                <a:defRPr sz="3600">
                  <a:solidFill>
                    <a:srgbClr val="FFFFFF"/>
                  </a:solidFill>
                  <a:latin typeface="Nexa Bold"/>
                  <a:ea typeface="Nexa Bold"/>
                  <a:cs typeface="Nexa Bold"/>
                  <a:sym typeface="Nexa Bold"/>
                </a:defRPr>
              </a:pPr>
            </a:p>
          </p:txBody>
        </p:sp>
        <p:sp>
          <p:nvSpPr>
            <p:cNvPr id="378" name="Oval 34"/>
            <p:cNvSpPr/>
            <p:nvPr/>
          </p:nvSpPr>
          <p:spPr>
            <a:xfrm flipH="1" rot="12427528">
              <a:off x="125338" y="22142"/>
              <a:ext cx="128019" cy="128019"/>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FFFFFF"/>
                  </a:solidFill>
                  <a:latin typeface="Nexa Bold"/>
                  <a:ea typeface="Nexa Bold"/>
                  <a:cs typeface="Nexa Bold"/>
                  <a:sym typeface="Nexa Bold"/>
                </a:defRPr>
              </a:pPr>
            </a:p>
          </p:txBody>
        </p:sp>
      </p:grpSp>
      <p:sp>
        <p:nvSpPr>
          <p:cNvPr id="380" name="Circle"/>
          <p:cNvSpPr/>
          <p:nvPr/>
        </p:nvSpPr>
        <p:spPr>
          <a:xfrm>
            <a:off x="2546362" y="4773167"/>
            <a:ext cx="4163359" cy="4169667"/>
          </a:xfrm>
          <a:prstGeom prst="ellipse">
            <a:avLst/>
          </a:prstGeom>
          <a:solidFill>
            <a:srgbClr val="008AAB"/>
          </a:solidFill>
          <a:ln w="12700">
            <a:miter lim="400000"/>
          </a:ln>
          <a:effectLst>
            <a:outerShdw sx="100000" sy="100000" kx="0" ky="0" algn="b" rotWithShape="0" blurRad="1016000" dist="254000" dir="5400000">
              <a:srgbClr val="008AAB">
                <a:alpha val="40000"/>
              </a:srgbClr>
            </a:outerShdw>
          </a:effectLst>
        </p:spPr>
        <p:txBody>
          <a:bodyPr lIns="50800" tIns="50800" rIns="50800" bIns="50800"/>
          <a:lstStyle/>
          <a:p>
            <a:pPr defTabSz="1828800">
              <a:lnSpc>
                <a:spcPct val="110000"/>
              </a:lnSpc>
              <a:spcBef>
                <a:spcPts val="2400"/>
              </a:spcBef>
              <a:defRPr sz="3600">
                <a:solidFill>
                  <a:srgbClr val="FFFFFF"/>
                </a:solidFill>
                <a:latin typeface="Nexa Bold"/>
                <a:ea typeface="Nexa Bold"/>
                <a:cs typeface="Nexa Bold"/>
                <a:sym typeface="Nexa Bold"/>
              </a:defRPr>
            </a:pPr>
          </a:p>
        </p:txBody>
      </p:sp>
      <p:sp>
        <p:nvSpPr>
          <p:cNvPr id="381" name="HOOK"/>
          <p:cNvSpPr txBox="1"/>
          <p:nvPr/>
        </p:nvSpPr>
        <p:spPr>
          <a:xfrm>
            <a:off x="3768611" y="7755184"/>
            <a:ext cx="1718785" cy="5969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1219200">
              <a:lnSpc>
                <a:spcPct val="110000"/>
              </a:lnSpc>
              <a:spcBef>
                <a:spcPts val="1600"/>
              </a:spcBef>
              <a:defRPr sz="4100">
                <a:solidFill>
                  <a:srgbClr val="FFFFFF"/>
                </a:solidFill>
                <a:latin typeface="Franklin Gothic Medium"/>
                <a:ea typeface="Franklin Gothic Medium"/>
                <a:cs typeface="Franklin Gothic Medium"/>
                <a:sym typeface="Franklin Gothic Medium"/>
              </a:defRPr>
            </a:lvl1pPr>
          </a:lstStyle>
          <a:p>
            <a:pPr/>
            <a:r>
              <a:t>HOOK</a:t>
            </a:r>
          </a:p>
        </p:txBody>
      </p:sp>
      <p:sp>
        <p:nvSpPr>
          <p:cNvPr id="382" name="Google Shape;5787;p83"/>
          <p:cNvSpPr/>
          <p:nvPr/>
        </p:nvSpPr>
        <p:spPr>
          <a:xfrm>
            <a:off x="3705533" y="5486665"/>
            <a:ext cx="1844888" cy="1845038"/>
          </a:xfrm>
          <a:custGeom>
            <a:avLst/>
            <a:gdLst/>
            <a:ahLst/>
            <a:cxnLst>
              <a:cxn ang="0">
                <a:pos x="wd2" y="hd2"/>
              </a:cxn>
              <a:cxn ang="5400000">
                <a:pos x="wd2" y="hd2"/>
              </a:cxn>
              <a:cxn ang="10800000">
                <a:pos x="wd2" y="hd2"/>
              </a:cxn>
              <a:cxn ang="16200000">
                <a:pos x="wd2" y="hd2"/>
              </a:cxn>
            </a:cxnLst>
            <a:rect l="0" t="0" r="r" b="b"/>
            <a:pathLst>
              <a:path w="21317" h="21600" fill="norm" stroke="1" extrusionOk="0">
                <a:moveTo>
                  <a:pt x="21037" y="9882"/>
                </a:moveTo>
                <a:cubicBezTo>
                  <a:pt x="20475" y="9121"/>
                  <a:pt x="19287" y="9058"/>
                  <a:pt x="18036" y="9691"/>
                </a:cubicBezTo>
                <a:cubicBezTo>
                  <a:pt x="16692" y="8836"/>
                  <a:pt x="14848" y="8361"/>
                  <a:pt x="12879" y="8361"/>
                </a:cubicBezTo>
                <a:cubicBezTo>
                  <a:pt x="8846" y="8361"/>
                  <a:pt x="5689" y="10293"/>
                  <a:pt x="5689" y="12795"/>
                </a:cubicBezTo>
                <a:cubicBezTo>
                  <a:pt x="5689" y="15297"/>
                  <a:pt x="8846" y="17229"/>
                  <a:pt x="12879" y="17229"/>
                </a:cubicBezTo>
                <a:cubicBezTo>
                  <a:pt x="14848" y="17229"/>
                  <a:pt x="16692" y="16754"/>
                  <a:pt x="18036" y="15899"/>
                </a:cubicBezTo>
                <a:cubicBezTo>
                  <a:pt x="19287" y="16533"/>
                  <a:pt x="20475" y="16469"/>
                  <a:pt x="21037" y="15709"/>
                </a:cubicBezTo>
                <a:cubicBezTo>
                  <a:pt x="21600" y="14949"/>
                  <a:pt x="21287" y="13777"/>
                  <a:pt x="20350" y="12795"/>
                </a:cubicBezTo>
                <a:cubicBezTo>
                  <a:pt x="21287" y="11813"/>
                  <a:pt x="21569" y="10642"/>
                  <a:pt x="21037" y="9882"/>
                </a:cubicBezTo>
                <a:close/>
                <a:moveTo>
                  <a:pt x="6721" y="12827"/>
                </a:moveTo>
                <a:cubicBezTo>
                  <a:pt x="6721" y="11402"/>
                  <a:pt x="8471" y="10135"/>
                  <a:pt x="10816" y="9691"/>
                </a:cubicBezTo>
                <a:cubicBezTo>
                  <a:pt x="11316" y="10167"/>
                  <a:pt x="12660" y="11687"/>
                  <a:pt x="12566" y="13365"/>
                </a:cubicBezTo>
                <a:cubicBezTo>
                  <a:pt x="12504" y="14347"/>
                  <a:pt x="11910" y="15234"/>
                  <a:pt x="10847" y="16026"/>
                </a:cubicBezTo>
                <a:cubicBezTo>
                  <a:pt x="8502" y="15519"/>
                  <a:pt x="6721" y="14252"/>
                  <a:pt x="6721" y="12827"/>
                </a:cubicBezTo>
                <a:close/>
                <a:moveTo>
                  <a:pt x="19224" y="13239"/>
                </a:moveTo>
                <a:cubicBezTo>
                  <a:pt x="20068" y="13967"/>
                  <a:pt x="20381" y="14791"/>
                  <a:pt x="20162" y="15107"/>
                </a:cubicBezTo>
                <a:cubicBezTo>
                  <a:pt x="19943" y="15392"/>
                  <a:pt x="19131" y="15361"/>
                  <a:pt x="18255" y="14854"/>
                </a:cubicBezTo>
                <a:cubicBezTo>
                  <a:pt x="18068" y="14759"/>
                  <a:pt x="17849" y="14759"/>
                  <a:pt x="17693" y="14886"/>
                </a:cubicBezTo>
                <a:cubicBezTo>
                  <a:pt x="16505" y="15709"/>
                  <a:pt x="14754" y="16184"/>
                  <a:pt x="12879" y="16184"/>
                </a:cubicBezTo>
                <a:cubicBezTo>
                  <a:pt x="12691" y="16184"/>
                  <a:pt x="12504" y="16184"/>
                  <a:pt x="12347" y="16184"/>
                </a:cubicBezTo>
                <a:cubicBezTo>
                  <a:pt x="13160" y="15361"/>
                  <a:pt x="13629" y="14442"/>
                  <a:pt x="13660" y="13429"/>
                </a:cubicBezTo>
                <a:cubicBezTo>
                  <a:pt x="13754" y="11813"/>
                  <a:pt x="12847" y="10388"/>
                  <a:pt x="12129" y="9533"/>
                </a:cubicBezTo>
                <a:cubicBezTo>
                  <a:pt x="12379" y="9501"/>
                  <a:pt x="12629" y="9501"/>
                  <a:pt x="12879" y="9501"/>
                </a:cubicBezTo>
                <a:cubicBezTo>
                  <a:pt x="14754" y="9501"/>
                  <a:pt x="16536" y="9977"/>
                  <a:pt x="17693" y="10800"/>
                </a:cubicBezTo>
                <a:cubicBezTo>
                  <a:pt x="17849" y="10927"/>
                  <a:pt x="18099" y="10927"/>
                  <a:pt x="18255" y="10832"/>
                </a:cubicBezTo>
                <a:cubicBezTo>
                  <a:pt x="19131" y="10293"/>
                  <a:pt x="19943" y="10262"/>
                  <a:pt x="20162" y="10578"/>
                </a:cubicBezTo>
                <a:cubicBezTo>
                  <a:pt x="20381" y="10895"/>
                  <a:pt x="20068" y="11750"/>
                  <a:pt x="19224" y="12447"/>
                </a:cubicBezTo>
                <a:cubicBezTo>
                  <a:pt x="19099" y="12542"/>
                  <a:pt x="19037" y="12700"/>
                  <a:pt x="19037" y="12859"/>
                </a:cubicBezTo>
                <a:cubicBezTo>
                  <a:pt x="19037" y="12985"/>
                  <a:pt x="19099" y="13144"/>
                  <a:pt x="19224" y="13239"/>
                </a:cubicBezTo>
                <a:close/>
                <a:moveTo>
                  <a:pt x="10128" y="11877"/>
                </a:moveTo>
                <a:cubicBezTo>
                  <a:pt x="10128" y="12289"/>
                  <a:pt x="9784" y="12637"/>
                  <a:pt x="9378" y="12637"/>
                </a:cubicBezTo>
                <a:cubicBezTo>
                  <a:pt x="8971" y="12637"/>
                  <a:pt x="8627" y="12289"/>
                  <a:pt x="8627" y="11877"/>
                </a:cubicBezTo>
                <a:cubicBezTo>
                  <a:pt x="8627" y="11465"/>
                  <a:pt x="8971" y="11117"/>
                  <a:pt x="9378" y="11117"/>
                </a:cubicBezTo>
                <a:cubicBezTo>
                  <a:pt x="9784" y="11117"/>
                  <a:pt x="10128" y="11465"/>
                  <a:pt x="10128" y="11877"/>
                </a:cubicBezTo>
                <a:close/>
                <a:moveTo>
                  <a:pt x="5814" y="18465"/>
                </a:moveTo>
                <a:cubicBezTo>
                  <a:pt x="5908" y="18750"/>
                  <a:pt x="5783" y="19066"/>
                  <a:pt x="5502" y="19161"/>
                </a:cubicBezTo>
                <a:lnTo>
                  <a:pt x="5283" y="19256"/>
                </a:lnTo>
                <a:cubicBezTo>
                  <a:pt x="5095" y="20587"/>
                  <a:pt x="4001" y="21600"/>
                  <a:pt x="2657" y="21600"/>
                </a:cubicBezTo>
                <a:cubicBezTo>
                  <a:pt x="1188" y="21600"/>
                  <a:pt x="0" y="20396"/>
                  <a:pt x="0" y="18908"/>
                </a:cubicBezTo>
                <a:lnTo>
                  <a:pt x="0" y="538"/>
                </a:lnTo>
                <a:cubicBezTo>
                  <a:pt x="0" y="253"/>
                  <a:pt x="250" y="0"/>
                  <a:pt x="531" y="0"/>
                </a:cubicBezTo>
                <a:cubicBezTo>
                  <a:pt x="813" y="0"/>
                  <a:pt x="1063" y="253"/>
                  <a:pt x="1063" y="538"/>
                </a:cubicBezTo>
                <a:lnTo>
                  <a:pt x="1063" y="18908"/>
                </a:lnTo>
                <a:cubicBezTo>
                  <a:pt x="1063" y="19795"/>
                  <a:pt x="1782" y="20523"/>
                  <a:pt x="2657" y="20523"/>
                </a:cubicBezTo>
                <a:cubicBezTo>
                  <a:pt x="3251" y="20523"/>
                  <a:pt x="3751" y="20206"/>
                  <a:pt x="4032" y="19731"/>
                </a:cubicBezTo>
                <a:lnTo>
                  <a:pt x="3439" y="19953"/>
                </a:lnTo>
                <a:cubicBezTo>
                  <a:pt x="3376" y="19985"/>
                  <a:pt x="3313" y="19985"/>
                  <a:pt x="3251" y="19985"/>
                </a:cubicBezTo>
                <a:cubicBezTo>
                  <a:pt x="3032" y="19985"/>
                  <a:pt x="2845" y="19858"/>
                  <a:pt x="2751" y="19636"/>
                </a:cubicBezTo>
                <a:cubicBezTo>
                  <a:pt x="2657" y="19351"/>
                  <a:pt x="2782" y="19035"/>
                  <a:pt x="3063" y="18940"/>
                </a:cubicBezTo>
                <a:lnTo>
                  <a:pt x="5126" y="18179"/>
                </a:lnTo>
                <a:cubicBezTo>
                  <a:pt x="5408" y="18053"/>
                  <a:pt x="5720" y="18211"/>
                  <a:pt x="5814" y="18465"/>
                </a:cubicBezTo>
                <a:close/>
                <a:moveTo>
                  <a:pt x="8346" y="4687"/>
                </a:moveTo>
                <a:cubicBezTo>
                  <a:pt x="9628" y="4687"/>
                  <a:pt x="10659" y="3642"/>
                  <a:pt x="10659" y="2344"/>
                </a:cubicBezTo>
                <a:cubicBezTo>
                  <a:pt x="10659" y="1045"/>
                  <a:pt x="9628" y="0"/>
                  <a:pt x="8346" y="0"/>
                </a:cubicBezTo>
                <a:cubicBezTo>
                  <a:pt x="7065" y="0"/>
                  <a:pt x="6033" y="1045"/>
                  <a:pt x="6033" y="2344"/>
                </a:cubicBezTo>
                <a:cubicBezTo>
                  <a:pt x="6033" y="3642"/>
                  <a:pt x="7065" y="4687"/>
                  <a:pt x="8346" y="4687"/>
                </a:cubicBezTo>
                <a:close/>
                <a:moveTo>
                  <a:pt x="8346" y="1077"/>
                </a:moveTo>
                <a:cubicBezTo>
                  <a:pt x="9034" y="1077"/>
                  <a:pt x="9597" y="1647"/>
                  <a:pt x="9597" y="2344"/>
                </a:cubicBezTo>
                <a:cubicBezTo>
                  <a:pt x="9597" y="3040"/>
                  <a:pt x="9034" y="3611"/>
                  <a:pt x="8346" y="3611"/>
                </a:cubicBezTo>
                <a:cubicBezTo>
                  <a:pt x="7658" y="3611"/>
                  <a:pt x="7096" y="3040"/>
                  <a:pt x="7096" y="2344"/>
                </a:cubicBezTo>
                <a:cubicBezTo>
                  <a:pt x="7096" y="1647"/>
                  <a:pt x="7658" y="1077"/>
                  <a:pt x="8346" y="1077"/>
                </a:cubicBezTo>
                <a:close/>
                <a:moveTo>
                  <a:pt x="3720" y="6049"/>
                </a:moveTo>
                <a:cubicBezTo>
                  <a:pt x="4751" y="6049"/>
                  <a:pt x="5595" y="5194"/>
                  <a:pt x="5595" y="4149"/>
                </a:cubicBezTo>
                <a:cubicBezTo>
                  <a:pt x="5595" y="3104"/>
                  <a:pt x="4751" y="2249"/>
                  <a:pt x="3720" y="2249"/>
                </a:cubicBezTo>
                <a:cubicBezTo>
                  <a:pt x="2688" y="2249"/>
                  <a:pt x="1844" y="3104"/>
                  <a:pt x="1844" y="4149"/>
                </a:cubicBezTo>
                <a:cubicBezTo>
                  <a:pt x="1844" y="5194"/>
                  <a:pt x="2688" y="6049"/>
                  <a:pt x="3720" y="6049"/>
                </a:cubicBezTo>
                <a:close/>
                <a:moveTo>
                  <a:pt x="3720" y="3326"/>
                </a:moveTo>
                <a:cubicBezTo>
                  <a:pt x="4157" y="3326"/>
                  <a:pt x="4533" y="3674"/>
                  <a:pt x="4533" y="4149"/>
                </a:cubicBezTo>
                <a:cubicBezTo>
                  <a:pt x="4533" y="4624"/>
                  <a:pt x="4189" y="4972"/>
                  <a:pt x="3720" y="4972"/>
                </a:cubicBezTo>
                <a:cubicBezTo>
                  <a:pt x="3282" y="4972"/>
                  <a:pt x="2907" y="4624"/>
                  <a:pt x="2907" y="4149"/>
                </a:cubicBezTo>
                <a:cubicBezTo>
                  <a:pt x="2907" y="3674"/>
                  <a:pt x="3282" y="3326"/>
                  <a:pt x="3720" y="3326"/>
                </a:cubicBezTo>
                <a:close/>
                <a:moveTo>
                  <a:pt x="3470" y="8425"/>
                </a:moveTo>
                <a:cubicBezTo>
                  <a:pt x="3470" y="9311"/>
                  <a:pt x="4189" y="10040"/>
                  <a:pt x="5064" y="10040"/>
                </a:cubicBezTo>
                <a:cubicBezTo>
                  <a:pt x="5939" y="10040"/>
                  <a:pt x="6658" y="9311"/>
                  <a:pt x="6658" y="8425"/>
                </a:cubicBezTo>
                <a:cubicBezTo>
                  <a:pt x="6658" y="7538"/>
                  <a:pt x="5939" y="6809"/>
                  <a:pt x="5064" y="6809"/>
                </a:cubicBezTo>
                <a:cubicBezTo>
                  <a:pt x="4189" y="6809"/>
                  <a:pt x="3470" y="7538"/>
                  <a:pt x="3470" y="8425"/>
                </a:cubicBezTo>
                <a:close/>
                <a:moveTo>
                  <a:pt x="5595" y="8425"/>
                </a:moveTo>
                <a:cubicBezTo>
                  <a:pt x="5595" y="8710"/>
                  <a:pt x="5345" y="8963"/>
                  <a:pt x="5064" y="8963"/>
                </a:cubicBezTo>
                <a:cubicBezTo>
                  <a:pt x="4783" y="8963"/>
                  <a:pt x="4533" y="8710"/>
                  <a:pt x="4533" y="8425"/>
                </a:cubicBezTo>
                <a:cubicBezTo>
                  <a:pt x="4533" y="8140"/>
                  <a:pt x="4783" y="7886"/>
                  <a:pt x="5064" y="7886"/>
                </a:cubicBezTo>
                <a:cubicBezTo>
                  <a:pt x="5345" y="7886"/>
                  <a:pt x="5595" y="8140"/>
                  <a:pt x="5595" y="8425"/>
                </a:cubicBezTo>
                <a:close/>
              </a:path>
            </a:pathLst>
          </a:custGeom>
          <a:solidFill>
            <a:srgbClr val="FFFFFF"/>
          </a:solidFill>
          <a:ln w="12700">
            <a:miter lim="400000"/>
          </a:ln>
        </p:spPr>
        <p:txBody>
          <a:bodyPr lIns="50800" tIns="50800" rIns="50800" bIns="50800" anchor="ctr"/>
          <a:lstStyle/>
          <a:p>
            <a:pPr algn="l" defTabSz="1219200">
              <a:defRPr sz="1000">
                <a:solidFill>
                  <a:srgbClr val="000000"/>
                </a:solidFill>
                <a:latin typeface="Calibri"/>
                <a:ea typeface="Calibri"/>
                <a:cs typeface="Calibri"/>
                <a:sym typeface="Calibri"/>
              </a:defRPr>
            </a:pPr>
          </a:p>
        </p:txBody>
      </p:sp>
      <p:sp>
        <p:nvSpPr>
          <p:cNvPr id="383" name="Rounded Rectangle"/>
          <p:cNvSpPr/>
          <p:nvPr/>
        </p:nvSpPr>
        <p:spPr>
          <a:xfrm>
            <a:off x="1803792" y="1457225"/>
            <a:ext cx="5867918" cy="1359378"/>
          </a:xfrm>
          <a:prstGeom prst="roundRect">
            <a:avLst>
              <a:gd name="adj" fmla="val 33161"/>
            </a:avLst>
          </a:prstGeom>
          <a:solidFill>
            <a:srgbClr val="0056FB"/>
          </a:solidFill>
          <a:ln w="12700">
            <a:miter lim="400000"/>
          </a:ln>
          <a:effectLst>
            <a:outerShdw sx="100000" sy="100000" kx="0" ky="0" algn="b" rotWithShape="0" blurRad="508000" dist="254000" dir="5400000">
              <a:srgbClr val="0056FB">
                <a:alpha val="20000"/>
              </a:srgbClr>
            </a:outerShdw>
          </a:effectLst>
        </p:spPr>
        <p:txBody>
          <a:bodyPr lIns="50800" tIns="50800" rIns="50800" bIns="50800" anchor="ctr"/>
          <a:lstStyle/>
          <a:p>
            <a:pPr algn="l" defTabSz="1828800">
              <a:spcBef>
                <a:spcPts val="600"/>
              </a:spcBef>
              <a:defRPr sz="3600">
                <a:solidFill>
                  <a:srgbClr val="05050F"/>
                </a:solidFill>
                <a:latin typeface="Nexa Bold"/>
                <a:ea typeface="Nexa Bold"/>
                <a:cs typeface="Nexa Bold"/>
                <a:sym typeface="Nexa Bold"/>
              </a:defRPr>
            </a:pPr>
          </a:p>
        </p:txBody>
      </p:sp>
      <p:sp>
        <p:nvSpPr>
          <p:cNvPr id="384" name="MOTIVATION"/>
          <p:cNvSpPr txBox="1"/>
          <p:nvPr/>
        </p:nvSpPr>
        <p:spPr>
          <a:xfrm>
            <a:off x="1982723" y="1546362"/>
            <a:ext cx="5510053" cy="11811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2438400">
              <a:lnSpc>
                <a:spcPct val="110000"/>
              </a:lnSpc>
              <a:spcBef>
                <a:spcPts val="3200"/>
              </a:spcBef>
              <a:defRPr sz="8200">
                <a:solidFill>
                  <a:srgbClr val="FFFFFF"/>
                </a:solidFill>
                <a:latin typeface="Franklin Gothic Medium"/>
                <a:ea typeface="Franklin Gothic Medium"/>
                <a:cs typeface="Franklin Gothic Medium"/>
                <a:sym typeface="Franklin Gothic Medium"/>
              </a:defRPr>
            </a:lvl1pPr>
          </a:lstStyle>
          <a:p>
            <a:pPr/>
            <a:r>
              <a:t>MOTIVATION</a:t>
            </a:r>
          </a:p>
        </p:txBody>
      </p:sp>
      <p:sp>
        <p:nvSpPr>
          <p:cNvPr id="385" name="“How are we getting students interested in being a part of our group?”"/>
          <p:cNvSpPr txBox="1"/>
          <p:nvPr/>
        </p:nvSpPr>
        <p:spPr>
          <a:xfrm>
            <a:off x="38130" y="10090903"/>
            <a:ext cx="9399242" cy="2616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R="42523" indent="42523" defTabSz="914400">
              <a:defRPr sz="5500">
                <a:solidFill>
                  <a:schemeClr val="accent3"/>
                </a:solidFill>
                <a:uFill>
                  <a:solidFill>
                    <a:srgbClr val="000000"/>
                  </a:solidFill>
                </a:uFill>
                <a:latin typeface="Nexa Bold"/>
                <a:ea typeface="Nexa Bold"/>
                <a:cs typeface="Nexa Bold"/>
                <a:sym typeface="Nexa Bold"/>
              </a:defRPr>
            </a:lvl1pPr>
          </a:lstStyle>
          <a:p>
            <a:pPr/>
            <a:r>
              <a:t>“How are we getting students interested in being a part of our group?”</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9" name="Picture Placeholder 151" descr="Picture Placeholder 151"/>
          <p:cNvPicPr>
            <a:picLocks noChangeAspect="1"/>
          </p:cNvPicPr>
          <p:nvPr>
            <p:ph type="pic" idx="63"/>
          </p:nvPr>
        </p:nvPicPr>
        <p:blipFill>
          <a:blip r:embed="rId3">
            <a:extLst/>
          </a:blip>
          <a:srcRect l="0" t="0" r="0" b="0"/>
          <a:stretch>
            <a:fillRect/>
          </a:stretch>
        </p:blipFill>
        <p:spPr>
          <a:xfrm>
            <a:off x="7889174" y="5589146"/>
            <a:ext cx="2601401" cy="26013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14" y="0"/>
                </a:moveTo>
                <a:cubicBezTo>
                  <a:pt x="2423" y="0"/>
                  <a:pt x="0" y="2423"/>
                  <a:pt x="0" y="5414"/>
                </a:cubicBezTo>
                <a:lnTo>
                  <a:pt x="0" y="16183"/>
                </a:lnTo>
                <a:cubicBezTo>
                  <a:pt x="0" y="19173"/>
                  <a:pt x="2423" y="21600"/>
                  <a:pt x="5414" y="21600"/>
                </a:cubicBezTo>
                <a:lnTo>
                  <a:pt x="16183" y="21600"/>
                </a:lnTo>
                <a:cubicBezTo>
                  <a:pt x="19173" y="21600"/>
                  <a:pt x="21600" y="19173"/>
                  <a:pt x="21600" y="16183"/>
                </a:cubicBezTo>
                <a:lnTo>
                  <a:pt x="21600" y="5414"/>
                </a:lnTo>
                <a:cubicBezTo>
                  <a:pt x="21600" y="2423"/>
                  <a:pt x="19173" y="0"/>
                  <a:pt x="16183" y="0"/>
                </a:cubicBezTo>
                <a:lnTo>
                  <a:pt x="5414" y="0"/>
                </a:lnTo>
                <a:close/>
              </a:path>
            </a:pathLst>
          </a:custGeom>
        </p:spPr>
      </p:pic>
      <p:pic>
        <p:nvPicPr>
          <p:cNvPr id="390" name="Picture Placeholder 153" descr="Picture Placeholder 153"/>
          <p:cNvPicPr>
            <a:picLocks noChangeAspect="1"/>
          </p:cNvPicPr>
          <p:nvPr>
            <p:ph type="pic" idx="64"/>
          </p:nvPr>
        </p:nvPicPr>
        <p:blipFill>
          <a:blip r:embed="rId3">
            <a:extLst/>
          </a:blip>
          <a:srcRect l="0" t="0" r="0" b="0"/>
          <a:stretch>
            <a:fillRect/>
          </a:stretch>
        </p:blipFill>
        <p:spPr>
          <a:xfrm>
            <a:off x="10827991" y="5589146"/>
            <a:ext cx="2601401" cy="26013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14" y="0"/>
                </a:moveTo>
                <a:cubicBezTo>
                  <a:pt x="2423" y="0"/>
                  <a:pt x="0" y="2423"/>
                  <a:pt x="0" y="5414"/>
                </a:cubicBezTo>
                <a:lnTo>
                  <a:pt x="0" y="16183"/>
                </a:lnTo>
                <a:cubicBezTo>
                  <a:pt x="0" y="19173"/>
                  <a:pt x="2423" y="21600"/>
                  <a:pt x="5414" y="21600"/>
                </a:cubicBezTo>
                <a:lnTo>
                  <a:pt x="16183" y="21600"/>
                </a:lnTo>
                <a:cubicBezTo>
                  <a:pt x="19173" y="21600"/>
                  <a:pt x="21600" y="19173"/>
                  <a:pt x="21600" y="16183"/>
                </a:cubicBezTo>
                <a:lnTo>
                  <a:pt x="21600" y="5414"/>
                </a:lnTo>
                <a:cubicBezTo>
                  <a:pt x="21600" y="2423"/>
                  <a:pt x="19173" y="0"/>
                  <a:pt x="16183" y="0"/>
                </a:cubicBezTo>
                <a:lnTo>
                  <a:pt x="5414" y="0"/>
                </a:lnTo>
                <a:close/>
              </a:path>
            </a:pathLst>
          </a:custGeom>
        </p:spPr>
      </p:pic>
      <p:pic>
        <p:nvPicPr>
          <p:cNvPr id="391" name="Picture Placeholder 155" descr="Picture Placeholder 155"/>
          <p:cNvPicPr>
            <a:picLocks noChangeAspect="1"/>
          </p:cNvPicPr>
          <p:nvPr>
            <p:ph type="pic" idx="65"/>
          </p:nvPr>
        </p:nvPicPr>
        <p:blipFill>
          <a:blip r:embed="rId3">
            <a:extLst/>
          </a:blip>
          <a:srcRect l="0" t="0" r="0" b="0"/>
          <a:stretch>
            <a:fillRect/>
          </a:stretch>
        </p:blipFill>
        <p:spPr>
          <a:xfrm>
            <a:off x="13766809" y="5589146"/>
            <a:ext cx="2601402" cy="26013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14" y="0"/>
                </a:moveTo>
                <a:cubicBezTo>
                  <a:pt x="2423" y="0"/>
                  <a:pt x="0" y="2423"/>
                  <a:pt x="0" y="5414"/>
                </a:cubicBezTo>
                <a:lnTo>
                  <a:pt x="0" y="16183"/>
                </a:lnTo>
                <a:cubicBezTo>
                  <a:pt x="0" y="19173"/>
                  <a:pt x="2423" y="21600"/>
                  <a:pt x="5414" y="21600"/>
                </a:cubicBezTo>
                <a:lnTo>
                  <a:pt x="16183" y="21600"/>
                </a:lnTo>
                <a:cubicBezTo>
                  <a:pt x="19173" y="21600"/>
                  <a:pt x="21600" y="19173"/>
                  <a:pt x="21600" y="16183"/>
                </a:cubicBezTo>
                <a:lnTo>
                  <a:pt x="21600" y="5414"/>
                </a:lnTo>
                <a:cubicBezTo>
                  <a:pt x="21600" y="2423"/>
                  <a:pt x="19173" y="0"/>
                  <a:pt x="16183" y="0"/>
                </a:cubicBezTo>
                <a:lnTo>
                  <a:pt x="5414" y="0"/>
                </a:lnTo>
                <a:close/>
              </a:path>
            </a:pathLst>
          </a:custGeom>
        </p:spPr>
      </p:pic>
      <p:pic>
        <p:nvPicPr>
          <p:cNvPr id="392" name="Picture Placeholder 2" descr="Picture Placeholder 2"/>
          <p:cNvPicPr>
            <a:picLocks noChangeAspect="1"/>
          </p:cNvPicPr>
          <p:nvPr>
            <p:ph type="pic" idx="21"/>
          </p:nvPr>
        </p:nvPicPr>
        <p:blipFill>
          <a:blip r:embed="rId3">
            <a:extLst/>
          </a:blip>
          <a:srcRect l="0" t="0" r="6" b="5"/>
          <a:stretch>
            <a:fillRect/>
          </a:stretch>
        </p:blipFill>
        <p:spPr>
          <a:xfrm>
            <a:off x="-2" y="1"/>
            <a:ext cx="1674020" cy="23673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13186" y="21600"/>
                </a:lnTo>
                <a:cubicBezTo>
                  <a:pt x="17834" y="21600"/>
                  <a:pt x="21600" y="18937"/>
                  <a:pt x="21600" y="15650"/>
                </a:cubicBezTo>
                <a:lnTo>
                  <a:pt x="21600" y="3817"/>
                </a:lnTo>
                <a:cubicBezTo>
                  <a:pt x="21600" y="2584"/>
                  <a:pt x="21074" y="1439"/>
                  <a:pt x="20166" y="489"/>
                </a:cubicBezTo>
                <a:lnTo>
                  <a:pt x="19593" y="0"/>
                </a:lnTo>
                <a:lnTo>
                  <a:pt x="0" y="0"/>
                </a:lnTo>
                <a:close/>
              </a:path>
            </a:pathLst>
          </a:custGeom>
        </p:spPr>
      </p:pic>
      <p:pic>
        <p:nvPicPr>
          <p:cNvPr id="393" name="Picture Placeholder 4" descr="Picture Placeholder 4"/>
          <p:cNvPicPr>
            <a:picLocks noChangeAspect="1"/>
          </p:cNvPicPr>
          <p:nvPr>
            <p:ph type="pic" idx="26"/>
          </p:nvPr>
        </p:nvPicPr>
        <p:blipFill>
          <a:blip r:embed="rId3">
            <a:extLst/>
          </a:blip>
          <a:srcRect l="0" t="0" r="0" b="5"/>
          <a:stretch>
            <a:fillRect/>
          </a:stretch>
        </p:blipFill>
        <p:spPr>
          <a:xfrm>
            <a:off x="2011538" y="1"/>
            <a:ext cx="2601401" cy="23673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92" y="0"/>
                </a:moveTo>
                <a:lnTo>
                  <a:pt x="926" y="489"/>
                </a:lnTo>
                <a:cubicBezTo>
                  <a:pt x="342" y="1439"/>
                  <a:pt x="0" y="2584"/>
                  <a:pt x="0" y="3817"/>
                </a:cubicBezTo>
                <a:lnTo>
                  <a:pt x="0" y="15650"/>
                </a:lnTo>
                <a:cubicBezTo>
                  <a:pt x="0" y="18937"/>
                  <a:pt x="2423" y="21600"/>
                  <a:pt x="5414" y="21600"/>
                </a:cubicBezTo>
                <a:lnTo>
                  <a:pt x="16183" y="21600"/>
                </a:lnTo>
                <a:cubicBezTo>
                  <a:pt x="19173" y="21600"/>
                  <a:pt x="21600" y="18937"/>
                  <a:pt x="21600" y="15650"/>
                </a:cubicBezTo>
                <a:lnTo>
                  <a:pt x="21600" y="3817"/>
                </a:lnTo>
                <a:cubicBezTo>
                  <a:pt x="21600" y="2584"/>
                  <a:pt x="21258" y="1439"/>
                  <a:pt x="20674" y="489"/>
                </a:cubicBezTo>
                <a:lnTo>
                  <a:pt x="20308" y="0"/>
                </a:lnTo>
                <a:lnTo>
                  <a:pt x="1292" y="0"/>
                </a:lnTo>
                <a:close/>
              </a:path>
            </a:pathLst>
          </a:custGeom>
        </p:spPr>
      </p:pic>
      <p:pic>
        <p:nvPicPr>
          <p:cNvPr id="394" name="Picture Placeholder 6" descr="Picture Placeholder 6"/>
          <p:cNvPicPr>
            <a:picLocks noChangeAspect="1"/>
          </p:cNvPicPr>
          <p:nvPr>
            <p:ph type="pic" idx="31"/>
          </p:nvPr>
        </p:nvPicPr>
        <p:blipFill>
          <a:blip r:embed="rId3">
            <a:extLst/>
          </a:blip>
          <a:srcRect l="0" t="0" r="0" b="5"/>
          <a:stretch>
            <a:fillRect/>
          </a:stretch>
        </p:blipFill>
        <p:spPr>
          <a:xfrm>
            <a:off x="4950354" y="1"/>
            <a:ext cx="2601403" cy="23673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92" y="0"/>
                </a:moveTo>
                <a:lnTo>
                  <a:pt x="926" y="489"/>
                </a:lnTo>
                <a:cubicBezTo>
                  <a:pt x="342" y="1439"/>
                  <a:pt x="0" y="2584"/>
                  <a:pt x="0" y="3817"/>
                </a:cubicBezTo>
                <a:lnTo>
                  <a:pt x="0" y="15650"/>
                </a:lnTo>
                <a:cubicBezTo>
                  <a:pt x="0" y="18937"/>
                  <a:pt x="2423" y="21600"/>
                  <a:pt x="5414" y="21600"/>
                </a:cubicBezTo>
                <a:lnTo>
                  <a:pt x="16183" y="21600"/>
                </a:lnTo>
                <a:cubicBezTo>
                  <a:pt x="19173" y="21600"/>
                  <a:pt x="21600" y="18937"/>
                  <a:pt x="21600" y="15650"/>
                </a:cubicBezTo>
                <a:lnTo>
                  <a:pt x="21600" y="3817"/>
                </a:lnTo>
                <a:cubicBezTo>
                  <a:pt x="21600" y="2584"/>
                  <a:pt x="21258" y="1439"/>
                  <a:pt x="20674" y="489"/>
                </a:cubicBezTo>
                <a:lnTo>
                  <a:pt x="20308" y="0"/>
                </a:lnTo>
                <a:lnTo>
                  <a:pt x="1292" y="0"/>
                </a:lnTo>
                <a:close/>
              </a:path>
            </a:pathLst>
          </a:custGeom>
        </p:spPr>
      </p:pic>
      <p:pic>
        <p:nvPicPr>
          <p:cNvPr id="395" name="Picture Placeholder 8" descr="Picture Placeholder 8"/>
          <p:cNvPicPr>
            <a:picLocks noChangeAspect="1"/>
          </p:cNvPicPr>
          <p:nvPr>
            <p:ph type="pic" idx="36"/>
          </p:nvPr>
        </p:nvPicPr>
        <p:blipFill>
          <a:blip r:embed="rId3">
            <a:extLst/>
          </a:blip>
          <a:srcRect l="0" t="0" r="0" b="5"/>
          <a:stretch>
            <a:fillRect/>
          </a:stretch>
        </p:blipFill>
        <p:spPr>
          <a:xfrm>
            <a:off x="7889174" y="1"/>
            <a:ext cx="2601401" cy="23673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92" y="0"/>
                </a:moveTo>
                <a:lnTo>
                  <a:pt x="926" y="489"/>
                </a:lnTo>
                <a:cubicBezTo>
                  <a:pt x="342" y="1439"/>
                  <a:pt x="0" y="2584"/>
                  <a:pt x="0" y="3817"/>
                </a:cubicBezTo>
                <a:lnTo>
                  <a:pt x="0" y="15650"/>
                </a:lnTo>
                <a:cubicBezTo>
                  <a:pt x="0" y="18937"/>
                  <a:pt x="2423" y="21600"/>
                  <a:pt x="5414" y="21600"/>
                </a:cubicBezTo>
                <a:lnTo>
                  <a:pt x="16183" y="21600"/>
                </a:lnTo>
                <a:cubicBezTo>
                  <a:pt x="19173" y="21600"/>
                  <a:pt x="21600" y="18937"/>
                  <a:pt x="21600" y="15650"/>
                </a:cubicBezTo>
                <a:lnTo>
                  <a:pt x="21600" y="3817"/>
                </a:lnTo>
                <a:cubicBezTo>
                  <a:pt x="21600" y="2584"/>
                  <a:pt x="21258" y="1439"/>
                  <a:pt x="20674" y="489"/>
                </a:cubicBezTo>
                <a:lnTo>
                  <a:pt x="20308" y="0"/>
                </a:lnTo>
                <a:lnTo>
                  <a:pt x="1292" y="0"/>
                </a:lnTo>
                <a:close/>
              </a:path>
            </a:pathLst>
          </a:custGeom>
        </p:spPr>
      </p:pic>
      <p:pic>
        <p:nvPicPr>
          <p:cNvPr id="396" name="Picture Placeholder 10" descr="Picture Placeholder 10"/>
          <p:cNvPicPr>
            <a:picLocks noChangeAspect="1"/>
          </p:cNvPicPr>
          <p:nvPr>
            <p:ph type="pic" idx="40"/>
          </p:nvPr>
        </p:nvPicPr>
        <p:blipFill>
          <a:blip r:embed="rId3">
            <a:extLst/>
          </a:blip>
          <a:srcRect l="0" t="0" r="0" b="5"/>
          <a:stretch>
            <a:fillRect/>
          </a:stretch>
        </p:blipFill>
        <p:spPr>
          <a:xfrm>
            <a:off x="10827991" y="1"/>
            <a:ext cx="2601401" cy="23673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92" y="0"/>
                </a:moveTo>
                <a:lnTo>
                  <a:pt x="926" y="489"/>
                </a:lnTo>
                <a:cubicBezTo>
                  <a:pt x="342" y="1439"/>
                  <a:pt x="0" y="2584"/>
                  <a:pt x="0" y="3817"/>
                </a:cubicBezTo>
                <a:lnTo>
                  <a:pt x="0" y="15650"/>
                </a:lnTo>
                <a:cubicBezTo>
                  <a:pt x="0" y="18937"/>
                  <a:pt x="2423" y="21600"/>
                  <a:pt x="5414" y="21600"/>
                </a:cubicBezTo>
                <a:lnTo>
                  <a:pt x="16183" y="21600"/>
                </a:lnTo>
                <a:cubicBezTo>
                  <a:pt x="19173" y="21600"/>
                  <a:pt x="21600" y="18937"/>
                  <a:pt x="21600" y="15650"/>
                </a:cubicBezTo>
                <a:lnTo>
                  <a:pt x="21600" y="3817"/>
                </a:lnTo>
                <a:cubicBezTo>
                  <a:pt x="21600" y="2584"/>
                  <a:pt x="21258" y="1439"/>
                  <a:pt x="20674" y="489"/>
                </a:cubicBezTo>
                <a:lnTo>
                  <a:pt x="20308" y="0"/>
                </a:lnTo>
                <a:lnTo>
                  <a:pt x="1292" y="0"/>
                </a:lnTo>
                <a:close/>
              </a:path>
            </a:pathLst>
          </a:custGeom>
        </p:spPr>
      </p:pic>
      <p:pic>
        <p:nvPicPr>
          <p:cNvPr id="397" name="Picture Placeholder 12" descr="Picture Placeholder 12"/>
          <p:cNvPicPr>
            <a:picLocks noChangeAspect="1"/>
          </p:cNvPicPr>
          <p:nvPr>
            <p:ph type="pic" idx="44"/>
          </p:nvPr>
        </p:nvPicPr>
        <p:blipFill>
          <a:blip r:embed="rId3">
            <a:extLst/>
          </a:blip>
          <a:srcRect l="0" t="0" r="0" b="5"/>
          <a:stretch>
            <a:fillRect/>
          </a:stretch>
        </p:blipFill>
        <p:spPr>
          <a:xfrm>
            <a:off x="13766809" y="1"/>
            <a:ext cx="2601402" cy="23673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92" y="0"/>
                </a:moveTo>
                <a:lnTo>
                  <a:pt x="926" y="489"/>
                </a:lnTo>
                <a:cubicBezTo>
                  <a:pt x="342" y="1439"/>
                  <a:pt x="0" y="2584"/>
                  <a:pt x="0" y="3817"/>
                </a:cubicBezTo>
                <a:lnTo>
                  <a:pt x="0" y="15650"/>
                </a:lnTo>
                <a:cubicBezTo>
                  <a:pt x="0" y="18937"/>
                  <a:pt x="2423" y="21600"/>
                  <a:pt x="5414" y="21600"/>
                </a:cubicBezTo>
                <a:lnTo>
                  <a:pt x="16183" y="21600"/>
                </a:lnTo>
                <a:cubicBezTo>
                  <a:pt x="19173" y="21600"/>
                  <a:pt x="21600" y="18937"/>
                  <a:pt x="21600" y="15650"/>
                </a:cubicBezTo>
                <a:lnTo>
                  <a:pt x="21600" y="3817"/>
                </a:lnTo>
                <a:cubicBezTo>
                  <a:pt x="21600" y="2584"/>
                  <a:pt x="21258" y="1439"/>
                  <a:pt x="20674" y="489"/>
                </a:cubicBezTo>
                <a:lnTo>
                  <a:pt x="20308" y="0"/>
                </a:lnTo>
                <a:lnTo>
                  <a:pt x="1292" y="0"/>
                </a:lnTo>
                <a:close/>
              </a:path>
            </a:pathLst>
          </a:custGeom>
        </p:spPr>
      </p:pic>
      <p:pic>
        <p:nvPicPr>
          <p:cNvPr id="398" name="Picture Placeholder 14" descr="Picture Placeholder 14"/>
          <p:cNvPicPr>
            <a:picLocks noChangeAspect="1"/>
          </p:cNvPicPr>
          <p:nvPr>
            <p:ph type="pic" idx="48"/>
          </p:nvPr>
        </p:nvPicPr>
        <p:blipFill>
          <a:blip r:embed="rId3">
            <a:extLst/>
          </a:blip>
          <a:srcRect l="0" t="0" r="0" b="5"/>
          <a:stretch>
            <a:fillRect/>
          </a:stretch>
        </p:blipFill>
        <p:spPr>
          <a:xfrm>
            <a:off x="16705628" y="1"/>
            <a:ext cx="2601402" cy="23673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92" y="0"/>
                </a:moveTo>
                <a:lnTo>
                  <a:pt x="926" y="489"/>
                </a:lnTo>
                <a:cubicBezTo>
                  <a:pt x="342" y="1439"/>
                  <a:pt x="0" y="2584"/>
                  <a:pt x="0" y="3817"/>
                </a:cubicBezTo>
                <a:lnTo>
                  <a:pt x="0" y="15650"/>
                </a:lnTo>
                <a:cubicBezTo>
                  <a:pt x="0" y="18937"/>
                  <a:pt x="2423" y="21600"/>
                  <a:pt x="5414" y="21600"/>
                </a:cubicBezTo>
                <a:lnTo>
                  <a:pt x="16183" y="21600"/>
                </a:lnTo>
                <a:cubicBezTo>
                  <a:pt x="19173" y="21600"/>
                  <a:pt x="21600" y="18937"/>
                  <a:pt x="21600" y="15650"/>
                </a:cubicBezTo>
                <a:lnTo>
                  <a:pt x="21600" y="3817"/>
                </a:lnTo>
                <a:cubicBezTo>
                  <a:pt x="21600" y="2584"/>
                  <a:pt x="21258" y="1439"/>
                  <a:pt x="20674" y="489"/>
                </a:cubicBezTo>
                <a:lnTo>
                  <a:pt x="20308" y="0"/>
                </a:lnTo>
                <a:lnTo>
                  <a:pt x="1292" y="0"/>
                </a:lnTo>
                <a:close/>
              </a:path>
            </a:pathLst>
          </a:custGeom>
        </p:spPr>
      </p:pic>
      <p:pic>
        <p:nvPicPr>
          <p:cNvPr id="399" name="Picture Placeholder 16" descr="Picture Placeholder 16"/>
          <p:cNvPicPr>
            <a:picLocks noChangeAspect="1"/>
          </p:cNvPicPr>
          <p:nvPr>
            <p:ph type="pic" idx="53"/>
          </p:nvPr>
        </p:nvPicPr>
        <p:blipFill>
          <a:blip r:embed="rId3">
            <a:extLst/>
          </a:blip>
          <a:srcRect l="0" t="0" r="0" b="5"/>
          <a:stretch>
            <a:fillRect/>
          </a:stretch>
        </p:blipFill>
        <p:spPr>
          <a:xfrm>
            <a:off x="19644444" y="1"/>
            <a:ext cx="2601403" cy="23673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92" y="0"/>
                </a:moveTo>
                <a:lnTo>
                  <a:pt x="926" y="489"/>
                </a:lnTo>
                <a:cubicBezTo>
                  <a:pt x="342" y="1439"/>
                  <a:pt x="0" y="2584"/>
                  <a:pt x="0" y="3817"/>
                </a:cubicBezTo>
                <a:lnTo>
                  <a:pt x="0" y="15650"/>
                </a:lnTo>
                <a:cubicBezTo>
                  <a:pt x="0" y="18937"/>
                  <a:pt x="2423" y="21600"/>
                  <a:pt x="5414" y="21600"/>
                </a:cubicBezTo>
                <a:lnTo>
                  <a:pt x="16183" y="21600"/>
                </a:lnTo>
                <a:cubicBezTo>
                  <a:pt x="19173" y="21600"/>
                  <a:pt x="21600" y="18937"/>
                  <a:pt x="21600" y="15650"/>
                </a:cubicBezTo>
                <a:lnTo>
                  <a:pt x="21600" y="3817"/>
                </a:lnTo>
                <a:cubicBezTo>
                  <a:pt x="21600" y="2584"/>
                  <a:pt x="21258" y="1439"/>
                  <a:pt x="20674" y="489"/>
                </a:cubicBezTo>
                <a:lnTo>
                  <a:pt x="20308" y="0"/>
                </a:lnTo>
                <a:lnTo>
                  <a:pt x="1292" y="0"/>
                </a:lnTo>
                <a:close/>
              </a:path>
            </a:pathLst>
          </a:custGeom>
        </p:spPr>
      </p:pic>
      <p:pic>
        <p:nvPicPr>
          <p:cNvPr id="400" name="Picture Placeholder 18" descr="Picture Placeholder 18"/>
          <p:cNvPicPr>
            <a:picLocks noChangeAspect="1"/>
          </p:cNvPicPr>
          <p:nvPr>
            <p:ph type="pic" idx="58"/>
          </p:nvPr>
        </p:nvPicPr>
        <p:blipFill>
          <a:blip r:embed="rId3">
            <a:extLst/>
          </a:blip>
          <a:srcRect l="0" t="0" r="6" b="5"/>
          <a:stretch>
            <a:fillRect/>
          </a:stretch>
        </p:blipFill>
        <p:spPr>
          <a:xfrm>
            <a:off x="22583263" y="1"/>
            <a:ext cx="1800623" cy="23673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66" y="0"/>
                </a:moveTo>
                <a:lnTo>
                  <a:pt x="1338" y="489"/>
                </a:lnTo>
                <a:cubicBezTo>
                  <a:pt x="494" y="1439"/>
                  <a:pt x="0" y="2584"/>
                  <a:pt x="0" y="3817"/>
                </a:cubicBezTo>
                <a:lnTo>
                  <a:pt x="0" y="15650"/>
                </a:lnTo>
                <a:cubicBezTo>
                  <a:pt x="0" y="18937"/>
                  <a:pt x="3501" y="21600"/>
                  <a:pt x="7822" y="21600"/>
                </a:cubicBezTo>
                <a:lnTo>
                  <a:pt x="21600" y="21600"/>
                </a:lnTo>
                <a:lnTo>
                  <a:pt x="21600" y="0"/>
                </a:lnTo>
                <a:lnTo>
                  <a:pt x="1866" y="0"/>
                </a:lnTo>
                <a:close/>
              </a:path>
            </a:pathLst>
          </a:custGeom>
        </p:spPr>
      </p:pic>
      <p:pic>
        <p:nvPicPr>
          <p:cNvPr id="401" name="Picture Placeholder 20" descr="Picture Placeholder 20"/>
          <p:cNvPicPr>
            <a:picLocks noChangeAspect="1"/>
          </p:cNvPicPr>
          <p:nvPr>
            <p:ph type="pic" idx="22"/>
          </p:nvPr>
        </p:nvPicPr>
        <p:blipFill>
          <a:blip r:embed="rId3">
            <a:extLst/>
          </a:blip>
          <a:srcRect l="0" t="0" r="6" b="0"/>
          <a:stretch>
            <a:fillRect/>
          </a:stretch>
        </p:blipFill>
        <p:spPr>
          <a:xfrm>
            <a:off x="-2" y="2677622"/>
            <a:ext cx="1674020" cy="26013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13186" y="21600"/>
                </a:lnTo>
                <a:cubicBezTo>
                  <a:pt x="17834" y="21600"/>
                  <a:pt x="21600" y="19173"/>
                  <a:pt x="21600" y="16183"/>
                </a:cubicBezTo>
                <a:lnTo>
                  <a:pt x="21600" y="5414"/>
                </a:lnTo>
                <a:cubicBezTo>
                  <a:pt x="21600" y="2423"/>
                  <a:pt x="17834" y="0"/>
                  <a:pt x="13186" y="0"/>
                </a:cubicBezTo>
                <a:lnTo>
                  <a:pt x="0" y="0"/>
                </a:lnTo>
                <a:close/>
              </a:path>
            </a:pathLst>
          </a:custGeom>
        </p:spPr>
      </p:pic>
      <p:pic>
        <p:nvPicPr>
          <p:cNvPr id="402" name="Picture Placeholder 22" descr="Picture Placeholder 22"/>
          <p:cNvPicPr>
            <a:picLocks noChangeAspect="1"/>
          </p:cNvPicPr>
          <p:nvPr>
            <p:ph type="pic" idx="27"/>
          </p:nvPr>
        </p:nvPicPr>
        <p:blipFill>
          <a:blip r:embed="rId3">
            <a:extLst/>
          </a:blip>
          <a:srcRect l="0" t="0" r="0" b="0"/>
          <a:stretch>
            <a:fillRect/>
          </a:stretch>
        </p:blipFill>
        <p:spPr>
          <a:xfrm>
            <a:off x="2011538" y="2677622"/>
            <a:ext cx="2601401" cy="26013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14" y="0"/>
                </a:moveTo>
                <a:cubicBezTo>
                  <a:pt x="2423" y="0"/>
                  <a:pt x="0" y="2423"/>
                  <a:pt x="0" y="5414"/>
                </a:cubicBezTo>
                <a:lnTo>
                  <a:pt x="0" y="16183"/>
                </a:lnTo>
                <a:cubicBezTo>
                  <a:pt x="0" y="19173"/>
                  <a:pt x="2423" y="21600"/>
                  <a:pt x="5414" y="21600"/>
                </a:cubicBezTo>
                <a:lnTo>
                  <a:pt x="16183" y="21600"/>
                </a:lnTo>
                <a:cubicBezTo>
                  <a:pt x="19173" y="21600"/>
                  <a:pt x="21600" y="19173"/>
                  <a:pt x="21600" y="16183"/>
                </a:cubicBezTo>
                <a:lnTo>
                  <a:pt x="21600" y="5414"/>
                </a:lnTo>
                <a:cubicBezTo>
                  <a:pt x="21600" y="2423"/>
                  <a:pt x="19173" y="0"/>
                  <a:pt x="16183" y="0"/>
                </a:cubicBezTo>
                <a:lnTo>
                  <a:pt x="5414" y="0"/>
                </a:lnTo>
                <a:close/>
              </a:path>
            </a:pathLst>
          </a:custGeom>
        </p:spPr>
      </p:pic>
      <p:pic>
        <p:nvPicPr>
          <p:cNvPr id="403" name="Picture Placeholder 24" descr="Picture Placeholder 24"/>
          <p:cNvPicPr>
            <a:picLocks noChangeAspect="1"/>
          </p:cNvPicPr>
          <p:nvPr>
            <p:ph type="pic" idx="32"/>
          </p:nvPr>
        </p:nvPicPr>
        <p:blipFill>
          <a:blip r:embed="rId3">
            <a:extLst/>
          </a:blip>
          <a:srcRect l="0" t="0" r="0" b="0"/>
          <a:stretch>
            <a:fillRect/>
          </a:stretch>
        </p:blipFill>
        <p:spPr>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14" y="0"/>
                </a:moveTo>
                <a:cubicBezTo>
                  <a:pt x="2423" y="0"/>
                  <a:pt x="0" y="2423"/>
                  <a:pt x="0" y="5414"/>
                </a:cubicBezTo>
                <a:lnTo>
                  <a:pt x="0" y="16183"/>
                </a:lnTo>
                <a:cubicBezTo>
                  <a:pt x="0" y="19173"/>
                  <a:pt x="2423" y="21600"/>
                  <a:pt x="5414" y="21600"/>
                </a:cubicBezTo>
                <a:lnTo>
                  <a:pt x="16183" y="21600"/>
                </a:lnTo>
                <a:cubicBezTo>
                  <a:pt x="19173" y="21600"/>
                  <a:pt x="21600" y="19173"/>
                  <a:pt x="21600" y="16183"/>
                </a:cubicBezTo>
                <a:lnTo>
                  <a:pt x="21600" y="5414"/>
                </a:lnTo>
                <a:cubicBezTo>
                  <a:pt x="21600" y="2423"/>
                  <a:pt x="19173" y="0"/>
                  <a:pt x="16183" y="0"/>
                </a:cubicBezTo>
                <a:lnTo>
                  <a:pt x="5414" y="0"/>
                </a:lnTo>
                <a:close/>
              </a:path>
            </a:pathLst>
          </a:custGeom>
        </p:spPr>
      </p:pic>
      <p:pic>
        <p:nvPicPr>
          <p:cNvPr id="404" name="Picture Placeholder 26" descr="Picture Placeholder 26"/>
          <p:cNvPicPr>
            <a:picLocks noChangeAspect="1"/>
          </p:cNvPicPr>
          <p:nvPr>
            <p:ph type="pic" idx="37"/>
          </p:nvPr>
        </p:nvPicPr>
        <p:blipFill>
          <a:blip r:embed="rId3">
            <a:extLst/>
          </a:blip>
          <a:srcRect l="0" t="0" r="0" b="0"/>
          <a:stretch>
            <a:fillRect/>
          </a:stretch>
        </p:blipFill>
        <p:spPr>
          <a:xfrm>
            <a:off x="7889174" y="2677622"/>
            <a:ext cx="2601401" cy="26013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14" y="0"/>
                </a:moveTo>
                <a:cubicBezTo>
                  <a:pt x="2423" y="0"/>
                  <a:pt x="0" y="2423"/>
                  <a:pt x="0" y="5414"/>
                </a:cubicBezTo>
                <a:lnTo>
                  <a:pt x="0" y="16183"/>
                </a:lnTo>
                <a:cubicBezTo>
                  <a:pt x="0" y="19173"/>
                  <a:pt x="2423" y="21600"/>
                  <a:pt x="5414" y="21600"/>
                </a:cubicBezTo>
                <a:lnTo>
                  <a:pt x="16183" y="21600"/>
                </a:lnTo>
                <a:cubicBezTo>
                  <a:pt x="19173" y="21600"/>
                  <a:pt x="21600" y="19173"/>
                  <a:pt x="21600" y="16183"/>
                </a:cubicBezTo>
                <a:lnTo>
                  <a:pt x="21600" y="5414"/>
                </a:lnTo>
                <a:cubicBezTo>
                  <a:pt x="21600" y="2423"/>
                  <a:pt x="19173" y="0"/>
                  <a:pt x="16183" y="0"/>
                </a:cubicBezTo>
                <a:lnTo>
                  <a:pt x="5414" y="0"/>
                </a:lnTo>
                <a:close/>
              </a:path>
            </a:pathLst>
          </a:custGeom>
        </p:spPr>
      </p:pic>
      <p:pic>
        <p:nvPicPr>
          <p:cNvPr id="405" name="Picture Placeholder 28" descr="Picture Placeholder 28"/>
          <p:cNvPicPr>
            <a:picLocks noChangeAspect="1"/>
          </p:cNvPicPr>
          <p:nvPr>
            <p:ph type="pic" idx="41"/>
          </p:nvPr>
        </p:nvPicPr>
        <p:blipFill>
          <a:blip r:embed="rId3">
            <a:extLst/>
          </a:blip>
          <a:srcRect l="0" t="0" r="0" b="0"/>
          <a:stretch>
            <a:fillRect/>
          </a:stretch>
        </p:blipFill>
        <p:spPr>
          <a:xfrm>
            <a:off x="10827991" y="2677622"/>
            <a:ext cx="2601401" cy="26013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14" y="0"/>
                </a:moveTo>
                <a:cubicBezTo>
                  <a:pt x="2423" y="0"/>
                  <a:pt x="0" y="2423"/>
                  <a:pt x="0" y="5414"/>
                </a:cubicBezTo>
                <a:lnTo>
                  <a:pt x="0" y="16183"/>
                </a:lnTo>
                <a:cubicBezTo>
                  <a:pt x="0" y="19173"/>
                  <a:pt x="2423" y="21600"/>
                  <a:pt x="5414" y="21600"/>
                </a:cubicBezTo>
                <a:lnTo>
                  <a:pt x="16183" y="21600"/>
                </a:lnTo>
                <a:cubicBezTo>
                  <a:pt x="19173" y="21600"/>
                  <a:pt x="21600" y="19173"/>
                  <a:pt x="21600" y="16183"/>
                </a:cubicBezTo>
                <a:lnTo>
                  <a:pt x="21600" y="5414"/>
                </a:lnTo>
                <a:cubicBezTo>
                  <a:pt x="21600" y="2423"/>
                  <a:pt x="19173" y="0"/>
                  <a:pt x="16183" y="0"/>
                </a:cubicBezTo>
                <a:lnTo>
                  <a:pt x="5414" y="0"/>
                </a:lnTo>
                <a:close/>
              </a:path>
            </a:pathLst>
          </a:custGeom>
        </p:spPr>
      </p:pic>
      <p:pic>
        <p:nvPicPr>
          <p:cNvPr id="406" name="Picture Placeholder 30" descr="Picture Placeholder 30"/>
          <p:cNvPicPr>
            <a:picLocks noChangeAspect="1"/>
          </p:cNvPicPr>
          <p:nvPr>
            <p:ph type="pic" idx="45"/>
          </p:nvPr>
        </p:nvPicPr>
        <p:blipFill>
          <a:blip r:embed="rId3">
            <a:extLst/>
          </a:blip>
          <a:srcRect l="0" t="0" r="0" b="0"/>
          <a:stretch>
            <a:fillRect/>
          </a:stretch>
        </p:blipFill>
        <p:spPr>
          <a:xfrm>
            <a:off x="13766809" y="2677622"/>
            <a:ext cx="2601402" cy="26013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14" y="0"/>
                </a:moveTo>
                <a:cubicBezTo>
                  <a:pt x="2423" y="0"/>
                  <a:pt x="0" y="2423"/>
                  <a:pt x="0" y="5414"/>
                </a:cubicBezTo>
                <a:lnTo>
                  <a:pt x="0" y="16183"/>
                </a:lnTo>
                <a:cubicBezTo>
                  <a:pt x="0" y="19173"/>
                  <a:pt x="2423" y="21600"/>
                  <a:pt x="5414" y="21600"/>
                </a:cubicBezTo>
                <a:lnTo>
                  <a:pt x="16183" y="21600"/>
                </a:lnTo>
                <a:cubicBezTo>
                  <a:pt x="19173" y="21600"/>
                  <a:pt x="21600" y="19173"/>
                  <a:pt x="21600" y="16183"/>
                </a:cubicBezTo>
                <a:lnTo>
                  <a:pt x="21600" y="5414"/>
                </a:lnTo>
                <a:cubicBezTo>
                  <a:pt x="21600" y="2423"/>
                  <a:pt x="19173" y="0"/>
                  <a:pt x="16183" y="0"/>
                </a:cubicBezTo>
                <a:lnTo>
                  <a:pt x="5414" y="0"/>
                </a:lnTo>
                <a:close/>
              </a:path>
            </a:pathLst>
          </a:custGeom>
        </p:spPr>
      </p:pic>
      <p:pic>
        <p:nvPicPr>
          <p:cNvPr id="407" name="Picture Placeholder 32" descr="Picture Placeholder 32"/>
          <p:cNvPicPr>
            <a:picLocks noChangeAspect="1"/>
          </p:cNvPicPr>
          <p:nvPr>
            <p:ph type="pic" idx="49"/>
          </p:nvPr>
        </p:nvPicPr>
        <p:blipFill>
          <a:blip r:embed="rId3">
            <a:extLst/>
          </a:blip>
          <a:srcRect l="0" t="0" r="0" b="0"/>
          <a:stretch>
            <a:fillRect/>
          </a:stretch>
        </p:blipFill>
        <p:spPr>
          <a:xfrm>
            <a:off x="16705628" y="2677622"/>
            <a:ext cx="2601402" cy="26013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14" y="0"/>
                </a:moveTo>
                <a:cubicBezTo>
                  <a:pt x="2423" y="0"/>
                  <a:pt x="0" y="2423"/>
                  <a:pt x="0" y="5414"/>
                </a:cubicBezTo>
                <a:lnTo>
                  <a:pt x="0" y="16183"/>
                </a:lnTo>
                <a:cubicBezTo>
                  <a:pt x="0" y="19173"/>
                  <a:pt x="2423" y="21600"/>
                  <a:pt x="5414" y="21600"/>
                </a:cubicBezTo>
                <a:lnTo>
                  <a:pt x="16183" y="21600"/>
                </a:lnTo>
                <a:cubicBezTo>
                  <a:pt x="19173" y="21600"/>
                  <a:pt x="21600" y="19173"/>
                  <a:pt x="21600" y="16183"/>
                </a:cubicBezTo>
                <a:lnTo>
                  <a:pt x="21600" y="5414"/>
                </a:lnTo>
                <a:cubicBezTo>
                  <a:pt x="21600" y="2423"/>
                  <a:pt x="19173" y="0"/>
                  <a:pt x="16183" y="0"/>
                </a:cubicBezTo>
                <a:lnTo>
                  <a:pt x="5414" y="0"/>
                </a:lnTo>
                <a:close/>
              </a:path>
            </a:pathLst>
          </a:custGeom>
        </p:spPr>
      </p:pic>
      <p:pic>
        <p:nvPicPr>
          <p:cNvPr id="408" name="Picture Placeholder 34" descr="Picture Placeholder 34"/>
          <p:cNvPicPr>
            <a:picLocks noChangeAspect="1"/>
          </p:cNvPicPr>
          <p:nvPr>
            <p:ph type="pic" idx="54"/>
          </p:nvPr>
        </p:nvPicPr>
        <p:blipFill>
          <a:blip r:embed="rId3">
            <a:extLst/>
          </a:blip>
          <a:srcRect l="0" t="0" r="0" b="0"/>
          <a:stretch>
            <a:fillRect/>
          </a:stretch>
        </p:blipFill>
        <p:spPr>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14" y="0"/>
                </a:moveTo>
                <a:cubicBezTo>
                  <a:pt x="2423" y="0"/>
                  <a:pt x="0" y="2423"/>
                  <a:pt x="0" y="5414"/>
                </a:cubicBezTo>
                <a:lnTo>
                  <a:pt x="0" y="16183"/>
                </a:lnTo>
                <a:cubicBezTo>
                  <a:pt x="0" y="19173"/>
                  <a:pt x="2423" y="21600"/>
                  <a:pt x="5414" y="21600"/>
                </a:cubicBezTo>
                <a:lnTo>
                  <a:pt x="16183" y="21600"/>
                </a:lnTo>
                <a:cubicBezTo>
                  <a:pt x="19173" y="21600"/>
                  <a:pt x="21600" y="19173"/>
                  <a:pt x="21600" y="16183"/>
                </a:cubicBezTo>
                <a:lnTo>
                  <a:pt x="21600" y="5414"/>
                </a:lnTo>
                <a:cubicBezTo>
                  <a:pt x="21600" y="2423"/>
                  <a:pt x="19173" y="0"/>
                  <a:pt x="16183" y="0"/>
                </a:cubicBezTo>
                <a:lnTo>
                  <a:pt x="5414" y="0"/>
                </a:lnTo>
                <a:close/>
              </a:path>
            </a:pathLst>
          </a:custGeom>
        </p:spPr>
      </p:pic>
      <p:pic>
        <p:nvPicPr>
          <p:cNvPr id="409" name="Picture Placeholder 36" descr="Picture Placeholder 36"/>
          <p:cNvPicPr>
            <a:picLocks noChangeAspect="1"/>
          </p:cNvPicPr>
          <p:nvPr>
            <p:ph type="pic" idx="59"/>
          </p:nvPr>
        </p:nvPicPr>
        <p:blipFill>
          <a:blip r:embed="rId3">
            <a:extLst/>
          </a:blip>
          <a:srcRect l="0" t="0" r="6" b="0"/>
          <a:stretch>
            <a:fillRect/>
          </a:stretch>
        </p:blipFill>
        <p:spPr>
          <a:xfrm>
            <a:off x="22583263" y="2677622"/>
            <a:ext cx="1800623" cy="26013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822" y="0"/>
                </a:moveTo>
                <a:cubicBezTo>
                  <a:pt x="3501" y="0"/>
                  <a:pt x="0" y="2423"/>
                  <a:pt x="0" y="5414"/>
                </a:cubicBezTo>
                <a:lnTo>
                  <a:pt x="0" y="16183"/>
                </a:lnTo>
                <a:cubicBezTo>
                  <a:pt x="0" y="19173"/>
                  <a:pt x="3501" y="21600"/>
                  <a:pt x="7822" y="21600"/>
                </a:cubicBezTo>
                <a:lnTo>
                  <a:pt x="21600" y="21600"/>
                </a:lnTo>
                <a:lnTo>
                  <a:pt x="21600" y="0"/>
                </a:lnTo>
                <a:lnTo>
                  <a:pt x="7822" y="0"/>
                </a:lnTo>
                <a:close/>
              </a:path>
            </a:pathLst>
          </a:custGeom>
        </p:spPr>
      </p:pic>
      <p:pic>
        <p:nvPicPr>
          <p:cNvPr id="410" name="Picture Placeholder 38" descr="Picture Placeholder 38"/>
          <p:cNvPicPr>
            <a:picLocks noChangeAspect="1"/>
          </p:cNvPicPr>
          <p:nvPr>
            <p:ph type="pic" idx="60"/>
          </p:nvPr>
        </p:nvPicPr>
        <p:blipFill>
          <a:blip r:embed="rId3">
            <a:extLst/>
          </a:blip>
          <a:srcRect l="0" t="0" r="6" b="0"/>
          <a:stretch>
            <a:fillRect/>
          </a:stretch>
        </p:blipFill>
        <p:spPr>
          <a:xfrm>
            <a:off x="22583263" y="5589146"/>
            <a:ext cx="1800623" cy="26013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822" y="0"/>
                </a:moveTo>
                <a:cubicBezTo>
                  <a:pt x="3501" y="0"/>
                  <a:pt x="0" y="2423"/>
                  <a:pt x="0" y="5414"/>
                </a:cubicBezTo>
                <a:lnTo>
                  <a:pt x="0" y="16183"/>
                </a:lnTo>
                <a:cubicBezTo>
                  <a:pt x="0" y="19173"/>
                  <a:pt x="3501" y="21600"/>
                  <a:pt x="7822" y="21600"/>
                </a:cubicBezTo>
                <a:lnTo>
                  <a:pt x="21600" y="21600"/>
                </a:lnTo>
                <a:lnTo>
                  <a:pt x="21600" y="0"/>
                </a:lnTo>
                <a:lnTo>
                  <a:pt x="7822" y="0"/>
                </a:lnTo>
                <a:close/>
              </a:path>
            </a:pathLst>
          </a:custGeom>
        </p:spPr>
      </p:pic>
      <p:pic>
        <p:nvPicPr>
          <p:cNvPr id="411" name="Picture Placeholder 40" descr="Picture Placeholder 40"/>
          <p:cNvPicPr>
            <a:picLocks noChangeAspect="1"/>
          </p:cNvPicPr>
          <p:nvPr>
            <p:ph type="pic" idx="55"/>
          </p:nvPr>
        </p:nvPicPr>
        <p:blipFill>
          <a:blip r:embed="rId3">
            <a:extLst/>
          </a:blip>
          <a:srcRect l="0" t="0" r="0" b="0"/>
          <a:stretch>
            <a:fillRect/>
          </a:stretch>
        </p:blipFill>
        <p:spPr>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14" y="0"/>
                </a:moveTo>
                <a:cubicBezTo>
                  <a:pt x="2423" y="0"/>
                  <a:pt x="0" y="2423"/>
                  <a:pt x="0" y="5414"/>
                </a:cubicBezTo>
                <a:lnTo>
                  <a:pt x="0" y="16183"/>
                </a:lnTo>
                <a:cubicBezTo>
                  <a:pt x="0" y="19173"/>
                  <a:pt x="2423" y="21600"/>
                  <a:pt x="5414" y="21600"/>
                </a:cubicBezTo>
                <a:lnTo>
                  <a:pt x="16183" y="21600"/>
                </a:lnTo>
                <a:cubicBezTo>
                  <a:pt x="19173" y="21600"/>
                  <a:pt x="21600" y="19173"/>
                  <a:pt x="21600" y="16183"/>
                </a:cubicBezTo>
                <a:lnTo>
                  <a:pt x="21600" y="5414"/>
                </a:lnTo>
                <a:cubicBezTo>
                  <a:pt x="21600" y="2423"/>
                  <a:pt x="19173" y="0"/>
                  <a:pt x="16183" y="0"/>
                </a:cubicBezTo>
                <a:lnTo>
                  <a:pt x="5414" y="0"/>
                </a:lnTo>
                <a:close/>
              </a:path>
            </a:pathLst>
          </a:custGeom>
        </p:spPr>
      </p:pic>
      <p:pic>
        <p:nvPicPr>
          <p:cNvPr id="412" name="Picture Placeholder 42" descr="Picture Placeholder 42"/>
          <p:cNvPicPr>
            <a:picLocks noChangeAspect="1"/>
          </p:cNvPicPr>
          <p:nvPr>
            <p:ph type="pic" idx="50"/>
          </p:nvPr>
        </p:nvPicPr>
        <p:blipFill>
          <a:blip r:embed="rId3">
            <a:extLst/>
          </a:blip>
          <a:srcRect l="0" t="0" r="0" b="0"/>
          <a:stretch>
            <a:fillRect/>
          </a:stretch>
        </p:blipFill>
        <p:spPr>
          <a:xfrm>
            <a:off x="16705628" y="5589146"/>
            <a:ext cx="2601402" cy="26013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14" y="0"/>
                </a:moveTo>
                <a:cubicBezTo>
                  <a:pt x="2423" y="0"/>
                  <a:pt x="0" y="2423"/>
                  <a:pt x="0" y="5414"/>
                </a:cubicBezTo>
                <a:lnTo>
                  <a:pt x="0" y="16183"/>
                </a:lnTo>
                <a:cubicBezTo>
                  <a:pt x="0" y="19173"/>
                  <a:pt x="2423" y="21600"/>
                  <a:pt x="5414" y="21600"/>
                </a:cubicBezTo>
                <a:lnTo>
                  <a:pt x="16183" y="21600"/>
                </a:lnTo>
                <a:cubicBezTo>
                  <a:pt x="19173" y="21600"/>
                  <a:pt x="21600" y="19173"/>
                  <a:pt x="21600" y="16183"/>
                </a:cubicBezTo>
                <a:lnTo>
                  <a:pt x="21600" y="5414"/>
                </a:lnTo>
                <a:cubicBezTo>
                  <a:pt x="21600" y="2423"/>
                  <a:pt x="19173" y="0"/>
                  <a:pt x="16183" y="0"/>
                </a:cubicBezTo>
                <a:lnTo>
                  <a:pt x="5414" y="0"/>
                </a:lnTo>
                <a:close/>
              </a:path>
            </a:pathLst>
          </a:custGeom>
        </p:spPr>
      </p:pic>
      <p:pic>
        <p:nvPicPr>
          <p:cNvPr id="413" name="Picture Placeholder 44" descr="Picture Placeholder 44"/>
          <p:cNvPicPr>
            <a:picLocks noChangeAspect="1"/>
          </p:cNvPicPr>
          <p:nvPr>
            <p:ph type="pic" idx="33"/>
          </p:nvPr>
        </p:nvPicPr>
        <p:blipFill>
          <a:blip r:embed="rId3">
            <a:extLst/>
          </a:blip>
          <a:srcRect l="0" t="0" r="0" b="0"/>
          <a:stretch>
            <a:fillRect/>
          </a:stretch>
        </p:blipFill>
        <p:spPr>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14" y="0"/>
                </a:moveTo>
                <a:cubicBezTo>
                  <a:pt x="2423" y="0"/>
                  <a:pt x="0" y="2423"/>
                  <a:pt x="0" y="5414"/>
                </a:cubicBezTo>
                <a:lnTo>
                  <a:pt x="0" y="16183"/>
                </a:lnTo>
                <a:cubicBezTo>
                  <a:pt x="0" y="19173"/>
                  <a:pt x="2423" y="21600"/>
                  <a:pt x="5414" y="21600"/>
                </a:cubicBezTo>
                <a:lnTo>
                  <a:pt x="16183" y="21600"/>
                </a:lnTo>
                <a:cubicBezTo>
                  <a:pt x="19173" y="21600"/>
                  <a:pt x="21600" y="19173"/>
                  <a:pt x="21600" y="16183"/>
                </a:cubicBezTo>
                <a:lnTo>
                  <a:pt x="21600" y="5414"/>
                </a:lnTo>
                <a:cubicBezTo>
                  <a:pt x="21600" y="2423"/>
                  <a:pt x="19173" y="0"/>
                  <a:pt x="16183" y="0"/>
                </a:cubicBezTo>
                <a:lnTo>
                  <a:pt x="5414" y="0"/>
                </a:lnTo>
                <a:close/>
              </a:path>
            </a:pathLst>
          </a:custGeom>
        </p:spPr>
      </p:pic>
      <p:pic>
        <p:nvPicPr>
          <p:cNvPr id="414" name="Picture Placeholder 46" descr="Picture Placeholder 46"/>
          <p:cNvPicPr>
            <a:picLocks noChangeAspect="1"/>
          </p:cNvPicPr>
          <p:nvPr>
            <p:ph type="pic" idx="28"/>
          </p:nvPr>
        </p:nvPicPr>
        <p:blipFill>
          <a:blip r:embed="rId3">
            <a:extLst/>
          </a:blip>
          <a:srcRect l="0" t="0" r="0" b="0"/>
          <a:stretch>
            <a:fillRect/>
          </a:stretch>
        </p:blipFill>
        <p:spPr>
          <a:xfrm>
            <a:off x="2011538" y="5589146"/>
            <a:ext cx="2601401" cy="26013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14" y="0"/>
                </a:moveTo>
                <a:cubicBezTo>
                  <a:pt x="2423" y="0"/>
                  <a:pt x="0" y="2423"/>
                  <a:pt x="0" y="5414"/>
                </a:cubicBezTo>
                <a:lnTo>
                  <a:pt x="0" y="16183"/>
                </a:lnTo>
                <a:cubicBezTo>
                  <a:pt x="0" y="19173"/>
                  <a:pt x="2423" y="21600"/>
                  <a:pt x="5414" y="21600"/>
                </a:cubicBezTo>
                <a:lnTo>
                  <a:pt x="16183" y="21600"/>
                </a:lnTo>
                <a:cubicBezTo>
                  <a:pt x="19173" y="21600"/>
                  <a:pt x="21600" y="19173"/>
                  <a:pt x="21600" y="16183"/>
                </a:cubicBezTo>
                <a:lnTo>
                  <a:pt x="21600" y="5414"/>
                </a:lnTo>
                <a:cubicBezTo>
                  <a:pt x="21600" y="2423"/>
                  <a:pt x="19173" y="0"/>
                  <a:pt x="16183" y="0"/>
                </a:cubicBezTo>
                <a:lnTo>
                  <a:pt x="5414" y="0"/>
                </a:lnTo>
                <a:close/>
              </a:path>
            </a:pathLst>
          </a:custGeom>
        </p:spPr>
      </p:pic>
      <p:pic>
        <p:nvPicPr>
          <p:cNvPr id="415" name="Picture Placeholder 48" descr="Picture Placeholder 48"/>
          <p:cNvPicPr>
            <a:picLocks noChangeAspect="1"/>
          </p:cNvPicPr>
          <p:nvPr>
            <p:ph type="pic" idx="23"/>
          </p:nvPr>
        </p:nvPicPr>
        <p:blipFill>
          <a:blip r:embed="rId3">
            <a:extLst/>
          </a:blip>
          <a:srcRect l="0" t="0" r="6" b="0"/>
          <a:stretch>
            <a:fillRect/>
          </a:stretch>
        </p:blipFill>
        <p:spPr>
          <a:xfrm>
            <a:off x="-2" y="5589146"/>
            <a:ext cx="1674020" cy="26013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13186" y="21600"/>
                </a:lnTo>
                <a:cubicBezTo>
                  <a:pt x="17834" y="21600"/>
                  <a:pt x="21600" y="19173"/>
                  <a:pt x="21600" y="16183"/>
                </a:cubicBezTo>
                <a:lnTo>
                  <a:pt x="21600" y="5414"/>
                </a:lnTo>
                <a:cubicBezTo>
                  <a:pt x="21600" y="2423"/>
                  <a:pt x="17834" y="0"/>
                  <a:pt x="13186" y="0"/>
                </a:cubicBezTo>
                <a:lnTo>
                  <a:pt x="0" y="0"/>
                </a:lnTo>
                <a:close/>
              </a:path>
            </a:pathLst>
          </a:custGeom>
        </p:spPr>
      </p:pic>
      <p:pic>
        <p:nvPicPr>
          <p:cNvPr id="416" name="Picture Placeholder 50" descr="Picture Placeholder 50"/>
          <p:cNvPicPr>
            <a:picLocks noChangeAspect="1"/>
          </p:cNvPicPr>
          <p:nvPr>
            <p:ph type="pic" idx="24"/>
          </p:nvPr>
        </p:nvPicPr>
        <p:blipFill>
          <a:blip r:embed="rId3">
            <a:extLst/>
          </a:blip>
          <a:srcRect l="0" t="0" r="6" b="0"/>
          <a:stretch>
            <a:fillRect/>
          </a:stretch>
        </p:blipFill>
        <p:spPr>
          <a:xfrm>
            <a:off x="-2" y="8500667"/>
            <a:ext cx="1674020" cy="26013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13186" y="21600"/>
                </a:lnTo>
                <a:cubicBezTo>
                  <a:pt x="17834" y="21600"/>
                  <a:pt x="21600" y="19173"/>
                  <a:pt x="21600" y="16183"/>
                </a:cubicBezTo>
                <a:lnTo>
                  <a:pt x="21600" y="5414"/>
                </a:lnTo>
                <a:cubicBezTo>
                  <a:pt x="21600" y="2423"/>
                  <a:pt x="17834" y="0"/>
                  <a:pt x="13186" y="0"/>
                </a:cubicBezTo>
                <a:lnTo>
                  <a:pt x="0" y="0"/>
                </a:lnTo>
                <a:close/>
              </a:path>
            </a:pathLst>
          </a:custGeom>
        </p:spPr>
      </p:pic>
      <p:pic>
        <p:nvPicPr>
          <p:cNvPr id="417" name="Picture Placeholder 52" descr="Picture Placeholder 52"/>
          <p:cNvPicPr>
            <a:picLocks noChangeAspect="1"/>
          </p:cNvPicPr>
          <p:nvPr>
            <p:ph type="pic" idx="29"/>
          </p:nvPr>
        </p:nvPicPr>
        <p:blipFill>
          <a:blip r:embed="rId3">
            <a:extLst/>
          </a:blip>
          <a:srcRect l="0" t="0" r="0" b="0"/>
          <a:stretch>
            <a:fillRect/>
          </a:stretch>
        </p:blipFill>
        <p:spPr>
          <a:xfrm>
            <a:off x="2011538" y="8500667"/>
            <a:ext cx="2601401" cy="26013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14" y="0"/>
                </a:moveTo>
                <a:cubicBezTo>
                  <a:pt x="2423" y="0"/>
                  <a:pt x="0" y="2423"/>
                  <a:pt x="0" y="5414"/>
                </a:cubicBezTo>
                <a:lnTo>
                  <a:pt x="0" y="16183"/>
                </a:lnTo>
                <a:cubicBezTo>
                  <a:pt x="0" y="19173"/>
                  <a:pt x="2423" y="21600"/>
                  <a:pt x="5414" y="21600"/>
                </a:cubicBezTo>
                <a:lnTo>
                  <a:pt x="16183" y="21600"/>
                </a:lnTo>
                <a:cubicBezTo>
                  <a:pt x="19173" y="21600"/>
                  <a:pt x="21600" y="19173"/>
                  <a:pt x="21600" y="16183"/>
                </a:cubicBezTo>
                <a:lnTo>
                  <a:pt x="21600" y="5414"/>
                </a:lnTo>
                <a:cubicBezTo>
                  <a:pt x="21600" y="2423"/>
                  <a:pt x="19173" y="0"/>
                  <a:pt x="16183" y="0"/>
                </a:cubicBezTo>
                <a:lnTo>
                  <a:pt x="5414" y="0"/>
                </a:lnTo>
                <a:close/>
              </a:path>
            </a:pathLst>
          </a:custGeom>
        </p:spPr>
      </p:pic>
      <p:pic>
        <p:nvPicPr>
          <p:cNvPr id="418" name="Picture Placeholder 54" descr="Picture Placeholder 54"/>
          <p:cNvPicPr>
            <a:picLocks noChangeAspect="1"/>
          </p:cNvPicPr>
          <p:nvPr>
            <p:ph type="pic" idx="34"/>
          </p:nvPr>
        </p:nvPicPr>
        <p:blipFill>
          <a:blip r:embed="rId3">
            <a:extLst/>
          </a:blip>
          <a:srcRect l="0" t="0" r="0" b="0"/>
          <a:stretch>
            <a:fillRect/>
          </a:stretch>
        </p:blipFill>
        <p:spPr>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14" y="0"/>
                </a:moveTo>
                <a:cubicBezTo>
                  <a:pt x="2423" y="0"/>
                  <a:pt x="0" y="2423"/>
                  <a:pt x="0" y="5414"/>
                </a:cubicBezTo>
                <a:lnTo>
                  <a:pt x="0" y="16183"/>
                </a:lnTo>
                <a:cubicBezTo>
                  <a:pt x="0" y="19173"/>
                  <a:pt x="2423" y="21600"/>
                  <a:pt x="5414" y="21600"/>
                </a:cubicBezTo>
                <a:lnTo>
                  <a:pt x="16183" y="21600"/>
                </a:lnTo>
                <a:cubicBezTo>
                  <a:pt x="19173" y="21600"/>
                  <a:pt x="21600" y="19173"/>
                  <a:pt x="21600" y="16183"/>
                </a:cubicBezTo>
                <a:lnTo>
                  <a:pt x="21600" y="5414"/>
                </a:lnTo>
                <a:cubicBezTo>
                  <a:pt x="21600" y="2423"/>
                  <a:pt x="19173" y="0"/>
                  <a:pt x="16183" y="0"/>
                </a:cubicBezTo>
                <a:lnTo>
                  <a:pt x="5414" y="0"/>
                </a:lnTo>
                <a:close/>
              </a:path>
            </a:pathLst>
          </a:custGeom>
        </p:spPr>
      </p:pic>
      <p:pic>
        <p:nvPicPr>
          <p:cNvPr id="419" name="Picture Placeholder 56" descr="Picture Placeholder 56"/>
          <p:cNvPicPr>
            <a:picLocks noChangeAspect="1"/>
          </p:cNvPicPr>
          <p:nvPr>
            <p:ph type="pic" idx="38"/>
          </p:nvPr>
        </p:nvPicPr>
        <p:blipFill>
          <a:blip r:embed="rId3">
            <a:extLst/>
          </a:blip>
          <a:srcRect l="0" t="0" r="0" b="0"/>
          <a:stretch>
            <a:fillRect/>
          </a:stretch>
        </p:blipFill>
        <p:spPr>
          <a:xfrm>
            <a:off x="7889174" y="8500667"/>
            <a:ext cx="2601401" cy="26013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14" y="0"/>
                </a:moveTo>
                <a:cubicBezTo>
                  <a:pt x="2423" y="0"/>
                  <a:pt x="0" y="2423"/>
                  <a:pt x="0" y="5414"/>
                </a:cubicBezTo>
                <a:lnTo>
                  <a:pt x="0" y="16183"/>
                </a:lnTo>
                <a:cubicBezTo>
                  <a:pt x="0" y="19173"/>
                  <a:pt x="2423" y="21600"/>
                  <a:pt x="5414" y="21600"/>
                </a:cubicBezTo>
                <a:lnTo>
                  <a:pt x="16183" y="21600"/>
                </a:lnTo>
                <a:cubicBezTo>
                  <a:pt x="19173" y="21600"/>
                  <a:pt x="21600" y="19173"/>
                  <a:pt x="21600" y="16183"/>
                </a:cubicBezTo>
                <a:lnTo>
                  <a:pt x="21600" y="5414"/>
                </a:lnTo>
                <a:cubicBezTo>
                  <a:pt x="21600" y="2423"/>
                  <a:pt x="19173" y="0"/>
                  <a:pt x="16183" y="0"/>
                </a:cubicBezTo>
                <a:lnTo>
                  <a:pt x="5414" y="0"/>
                </a:lnTo>
                <a:close/>
              </a:path>
            </a:pathLst>
          </a:custGeom>
        </p:spPr>
      </p:pic>
      <p:pic>
        <p:nvPicPr>
          <p:cNvPr id="420" name="Picture Placeholder 58" descr="Picture Placeholder 58"/>
          <p:cNvPicPr>
            <a:picLocks noChangeAspect="1"/>
          </p:cNvPicPr>
          <p:nvPr>
            <p:ph type="pic" idx="42"/>
          </p:nvPr>
        </p:nvPicPr>
        <p:blipFill>
          <a:blip r:embed="rId3">
            <a:extLst/>
          </a:blip>
          <a:srcRect l="0" t="0" r="0" b="0"/>
          <a:stretch>
            <a:fillRect/>
          </a:stretch>
        </p:blipFill>
        <p:spPr>
          <a:xfrm>
            <a:off x="10827991" y="8500667"/>
            <a:ext cx="2601401" cy="26013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14" y="0"/>
                </a:moveTo>
                <a:cubicBezTo>
                  <a:pt x="2423" y="0"/>
                  <a:pt x="0" y="2423"/>
                  <a:pt x="0" y="5414"/>
                </a:cubicBezTo>
                <a:lnTo>
                  <a:pt x="0" y="16183"/>
                </a:lnTo>
                <a:cubicBezTo>
                  <a:pt x="0" y="19173"/>
                  <a:pt x="2423" y="21600"/>
                  <a:pt x="5414" y="21600"/>
                </a:cubicBezTo>
                <a:lnTo>
                  <a:pt x="16183" y="21600"/>
                </a:lnTo>
                <a:cubicBezTo>
                  <a:pt x="19173" y="21600"/>
                  <a:pt x="21600" y="19173"/>
                  <a:pt x="21600" y="16183"/>
                </a:cubicBezTo>
                <a:lnTo>
                  <a:pt x="21600" y="5414"/>
                </a:lnTo>
                <a:cubicBezTo>
                  <a:pt x="21600" y="2423"/>
                  <a:pt x="19173" y="0"/>
                  <a:pt x="16183" y="0"/>
                </a:cubicBezTo>
                <a:lnTo>
                  <a:pt x="5414" y="0"/>
                </a:lnTo>
                <a:close/>
              </a:path>
            </a:pathLst>
          </a:custGeom>
        </p:spPr>
      </p:pic>
      <p:pic>
        <p:nvPicPr>
          <p:cNvPr id="421" name="Picture Placeholder 60" descr="Picture Placeholder 60"/>
          <p:cNvPicPr>
            <a:picLocks noChangeAspect="1"/>
          </p:cNvPicPr>
          <p:nvPr>
            <p:ph type="pic" idx="46"/>
          </p:nvPr>
        </p:nvPicPr>
        <p:blipFill>
          <a:blip r:embed="rId3">
            <a:extLst/>
          </a:blip>
          <a:srcRect l="0" t="0" r="0" b="0"/>
          <a:stretch>
            <a:fillRect/>
          </a:stretch>
        </p:blipFill>
        <p:spPr>
          <a:xfrm>
            <a:off x="13766809" y="8500667"/>
            <a:ext cx="2601402" cy="26013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14" y="0"/>
                </a:moveTo>
                <a:cubicBezTo>
                  <a:pt x="2423" y="0"/>
                  <a:pt x="0" y="2423"/>
                  <a:pt x="0" y="5414"/>
                </a:cubicBezTo>
                <a:lnTo>
                  <a:pt x="0" y="16183"/>
                </a:lnTo>
                <a:cubicBezTo>
                  <a:pt x="0" y="19173"/>
                  <a:pt x="2423" y="21600"/>
                  <a:pt x="5414" y="21600"/>
                </a:cubicBezTo>
                <a:lnTo>
                  <a:pt x="16183" y="21600"/>
                </a:lnTo>
                <a:cubicBezTo>
                  <a:pt x="19173" y="21600"/>
                  <a:pt x="21600" y="19173"/>
                  <a:pt x="21600" y="16183"/>
                </a:cubicBezTo>
                <a:lnTo>
                  <a:pt x="21600" y="5414"/>
                </a:lnTo>
                <a:cubicBezTo>
                  <a:pt x="21600" y="2423"/>
                  <a:pt x="19173" y="0"/>
                  <a:pt x="16183" y="0"/>
                </a:cubicBezTo>
                <a:lnTo>
                  <a:pt x="5414" y="0"/>
                </a:lnTo>
                <a:close/>
              </a:path>
            </a:pathLst>
          </a:custGeom>
        </p:spPr>
      </p:pic>
      <p:pic>
        <p:nvPicPr>
          <p:cNvPr id="422" name="Picture Placeholder 62" descr="Picture Placeholder 62"/>
          <p:cNvPicPr>
            <a:picLocks noChangeAspect="1"/>
          </p:cNvPicPr>
          <p:nvPr>
            <p:ph type="pic" idx="51"/>
          </p:nvPr>
        </p:nvPicPr>
        <p:blipFill>
          <a:blip r:embed="rId3">
            <a:extLst/>
          </a:blip>
          <a:srcRect l="0" t="0" r="0" b="0"/>
          <a:stretch>
            <a:fillRect/>
          </a:stretch>
        </p:blipFill>
        <p:spPr>
          <a:xfrm>
            <a:off x="16705628" y="8500667"/>
            <a:ext cx="2601402" cy="26013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14" y="0"/>
                </a:moveTo>
                <a:cubicBezTo>
                  <a:pt x="2423" y="0"/>
                  <a:pt x="0" y="2423"/>
                  <a:pt x="0" y="5414"/>
                </a:cubicBezTo>
                <a:lnTo>
                  <a:pt x="0" y="16183"/>
                </a:lnTo>
                <a:cubicBezTo>
                  <a:pt x="0" y="19173"/>
                  <a:pt x="2423" y="21600"/>
                  <a:pt x="5414" y="21600"/>
                </a:cubicBezTo>
                <a:lnTo>
                  <a:pt x="16183" y="21600"/>
                </a:lnTo>
                <a:cubicBezTo>
                  <a:pt x="19173" y="21600"/>
                  <a:pt x="21600" y="19173"/>
                  <a:pt x="21600" y="16183"/>
                </a:cubicBezTo>
                <a:lnTo>
                  <a:pt x="21600" y="5414"/>
                </a:lnTo>
                <a:cubicBezTo>
                  <a:pt x="21600" y="2423"/>
                  <a:pt x="19173" y="0"/>
                  <a:pt x="16183" y="0"/>
                </a:cubicBezTo>
                <a:lnTo>
                  <a:pt x="5414" y="0"/>
                </a:lnTo>
                <a:close/>
              </a:path>
            </a:pathLst>
          </a:custGeom>
        </p:spPr>
      </p:pic>
      <p:pic>
        <p:nvPicPr>
          <p:cNvPr id="423" name="Picture Placeholder 128" descr="Picture Placeholder 128"/>
          <p:cNvPicPr>
            <a:picLocks noChangeAspect="1"/>
          </p:cNvPicPr>
          <p:nvPr>
            <p:ph type="pic" idx="56"/>
          </p:nvPr>
        </p:nvPicPr>
        <p:blipFill>
          <a:blip r:embed="rId3">
            <a:extLst/>
          </a:blip>
          <a:srcRect l="0" t="0" r="0" b="0"/>
          <a:stretch>
            <a:fillRect/>
          </a:stretch>
        </p:blipFill>
        <p:spPr>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14" y="0"/>
                </a:moveTo>
                <a:cubicBezTo>
                  <a:pt x="2423" y="0"/>
                  <a:pt x="0" y="2423"/>
                  <a:pt x="0" y="5414"/>
                </a:cubicBezTo>
                <a:lnTo>
                  <a:pt x="0" y="16183"/>
                </a:lnTo>
                <a:cubicBezTo>
                  <a:pt x="0" y="19173"/>
                  <a:pt x="2423" y="21600"/>
                  <a:pt x="5414" y="21600"/>
                </a:cubicBezTo>
                <a:lnTo>
                  <a:pt x="16183" y="21600"/>
                </a:lnTo>
                <a:cubicBezTo>
                  <a:pt x="19173" y="21600"/>
                  <a:pt x="21600" y="19173"/>
                  <a:pt x="21600" y="16183"/>
                </a:cubicBezTo>
                <a:lnTo>
                  <a:pt x="21600" y="5414"/>
                </a:lnTo>
                <a:cubicBezTo>
                  <a:pt x="21600" y="2423"/>
                  <a:pt x="19173" y="0"/>
                  <a:pt x="16183" y="0"/>
                </a:cubicBezTo>
                <a:lnTo>
                  <a:pt x="5414" y="0"/>
                </a:lnTo>
                <a:close/>
              </a:path>
            </a:pathLst>
          </a:custGeom>
        </p:spPr>
      </p:pic>
      <p:pic>
        <p:nvPicPr>
          <p:cNvPr id="424" name="Picture Placeholder 130" descr="Picture Placeholder 130"/>
          <p:cNvPicPr>
            <a:picLocks noChangeAspect="1"/>
          </p:cNvPicPr>
          <p:nvPr>
            <p:ph type="pic" idx="61"/>
          </p:nvPr>
        </p:nvPicPr>
        <p:blipFill>
          <a:blip r:embed="rId3">
            <a:extLst/>
          </a:blip>
          <a:srcRect l="0" t="0" r="6" b="0"/>
          <a:stretch>
            <a:fillRect/>
          </a:stretch>
        </p:blipFill>
        <p:spPr>
          <a:xfrm>
            <a:off x="22583263" y="8500667"/>
            <a:ext cx="1800623" cy="26013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822" y="0"/>
                </a:moveTo>
                <a:cubicBezTo>
                  <a:pt x="3501" y="0"/>
                  <a:pt x="0" y="2423"/>
                  <a:pt x="0" y="5414"/>
                </a:cubicBezTo>
                <a:lnTo>
                  <a:pt x="0" y="16183"/>
                </a:lnTo>
                <a:cubicBezTo>
                  <a:pt x="0" y="19173"/>
                  <a:pt x="3501" y="21600"/>
                  <a:pt x="7822" y="21600"/>
                </a:cubicBezTo>
                <a:lnTo>
                  <a:pt x="21600" y="21600"/>
                </a:lnTo>
                <a:lnTo>
                  <a:pt x="21600" y="0"/>
                </a:lnTo>
                <a:lnTo>
                  <a:pt x="7822" y="0"/>
                </a:lnTo>
                <a:close/>
              </a:path>
            </a:pathLst>
          </a:custGeom>
        </p:spPr>
      </p:pic>
      <p:pic>
        <p:nvPicPr>
          <p:cNvPr id="425" name="Picture Placeholder 132" descr="Picture Placeholder 132"/>
          <p:cNvPicPr>
            <a:picLocks noChangeAspect="1"/>
          </p:cNvPicPr>
          <p:nvPr>
            <p:ph type="pic" idx="62"/>
          </p:nvPr>
        </p:nvPicPr>
        <p:blipFill>
          <a:blip r:embed="rId3">
            <a:extLst/>
          </a:blip>
          <a:srcRect l="0" t="0" r="6" b="0"/>
          <a:stretch>
            <a:fillRect/>
          </a:stretch>
        </p:blipFill>
        <p:spPr>
          <a:xfrm>
            <a:off x="22583263" y="11412191"/>
            <a:ext cx="1800623" cy="23038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822" y="0"/>
                </a:moveTo>
                <a:cubicBezTo>
                  <a:pt x="3501" y="0"/>
                  <a:pt x="0" y="2737"/>
                  <a:pt x="0" y="6113"/>
                </a:cubicBezTo>
                <a:lnTo>
                  <a:pt x="0" y="18273"/>
                </a:lnTo>
                <a:cubicBezTo>
                  <a:pt x="0" y="19118"/>
                  <a:pt x="218" y="19923"/>
                  <a:pt x="614" y="20655"/>
                </a:cubicBezTo>
                <a:lnTo>
                  <a:pt x="1271" y="21600"/>
                </a:lnTo>
                <a:lnTo>
                  <a:pt x="21600" y="21600"/>
                </a:lnTo>
                <a:lnTo>
                  <a:pt x="21600" y="0"/>
                </a:lnTo>
                <a:lnTo>
                  <a:pt x="7822" y="0"/>
                </a:lnTo>
                <a:close/>
              </a:path>
            </a:pathLst>
          </a:custGeom>
        </p:spPr>
      </p:pic>
      <p:pic>
        <p:nvPicPr>
          <p:cNvPr id="426" name="Picture Placeholder 134" descr="Picture Placeholder 134"/>
          <p:cNvPicPr>
            <a:picLocks noChangeAspect="1"/>
          </p:cNvPicPr>
          <p:nvPr>
            <p:ph type="pic" idx="57"/>
          </p:nvPr>
        </p:nvPicPr>
        <p:blipFill>
          <a:blip r:embed="rId3">
            <a:extLst/>
          </a:blip>
          <a:srcRect l="0" t="0" r="0" b="0"/>
          <a:stretch>
            <a:fillRect/>
          </a:stretch>
        </p:blipFill>
        <p:spPr>
          <a:xfrm>
            <a:off x="19644444" y="11412191"/>
            <a:ext cx="2601403" cy="23038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14" y="0"/>
                </a:moveTo>
                <a:cubicBezTo>
                  <a:pt x="2423" y="0"/>
                  <a:pt x="0" y="2737"/>
                  <a:pt x="0" y="6113"/>
                </a:cubicBezTo>
                <a:lnTo>
                  <a:pt x="0" y="18273"/>
                </a:lnTo>
                <a:cubicBezTo>
                  <a:pt x="0" y="19118"/>
                  <a:pt x="151" y="19923"/>
                  <a:pt x="425" y="20655"/>
                </a:cubicBezTo>
                <a:lnTo>
                  <a:pt x="880" y="21600"/>
                </a:lnTo>
                <a:lnTo>
                  <a:pt x="20720" y="21600"/>
                </a:lnTo>
                <a:lnTo>
                  <a:pt x="21175" y="20655"/>
                </a:lnTo>
                <a:cubicBezTo>
                  <a:pt x="21449" y="19923"/>
                  <a:pt x="21600" y="19118"/>
                  <a:pt x="21600" y="18273"/>
                </a:cubicBezTo>
                <a:lnTo>
                  <a:pt x="21600" y="6113"/>
                </a:lnTo>
                <a:cubicBezTo>
                  <a:pt x="21600" y="2737"/>
                  <a:pt x="19173" y="0"/>
                  <a:pt x="16183" y="0"/>
                </a:cubicBezTo>
                <a:lnTo>
                  <a:pt x="5414" y="0"/>
                </a:lnTo>
                <a:close/>
              </a:path>
            </a:pathLst>
          </a:custGeom>
        </p:spPr>
      </p:pic>
      <p:pic>
        <p:nvPicPr>
          <p:cNvPr id="427" name="Picture Placeholder 136" descr="Picture Placeholder 136"/>
          <p:cNvPicPr>
            <a:picLocks noChangeAspect="1"/>
          </p:cNvPicPr>
          <p:nvPr>
            <p:ph type="pic" idx="52"/>
          </p:nvPr>
        </p:nvPicPr>
        <p:blipFill>
          <a:blip r:embed="rId3">
            <a:extLst/>
          </a:blip>
          <a:srcRect l="0" t="0" r="0" b="0"/>
          <a:stretch>
            <a:fillRect/>
          </a:stretch>
        </p:blipFill>
        <p:spPr>
          <a:xfrm>
            <a:off x="16705628" y="11412191"/>
            <a:ext cx="2601402" cy="23038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14" y="0"/>
                </a:moveTo>
                <a:cubicBezTo>
                  <a:pt x="2423" y="0"/>
                  <a:pt x="0" y="2737"/>
                  <a:pt x="0" y="6113"/>
                </a:cubicBezTo>
                <a:lnTo>
                  <a:pt x="0" y="18273"/>
                </a:lnTo>
                <a:cubicBezTo>
                  <a:pt x="0" y="19118"/>
                  <a:pt x="151" y="19923"/>
                  <a:pt x="425" y="20655"/>
                </a:cubicBezTo>
                <a:lnTo>
                  <a:pt x="880" y="21600"/>
                </a:lnTo>
                <a:lnTo>
                  <a:pt x="20720" y="21600"/>
                </a:lnTo>
                <a:lnTo>
                  <a:pt x="21175" y="20655"/>
                </a:lnTo>
                <a:cubicBezTo>
                  <a:pt x="21449" y="19923"/>
                  <a:pt x="21600" y="19118"/>
                  <a:pt x="21600" y="18273"/>
                </a:cubicBezTo>
                <a:lnTo>
                  <a:pt x="21600" y="6113"/>
                </a:lnTo>
                <a:cubicBezTo>
                  <a:pt x="21600" y="2737"/>
                  <a:pt x="19173" y="0"/>
                  <a:pt x="16183" y="0"/>
                </a:cubicBezTo>
                <a:lnTo>
                  <a:pt x="5414" y="0"/>
                </a:lnTo>
                <a:close/>
              </a:path>
            </a:pathLst>
          </a:custGeom>
        </p:spPr>
      </p:pic>
      <p:pic>
        <p:nvPicPr>
          <p:cNvPr id="428" name="Picture Placeholder 138" descr="Picture Placeholder 138"/>
          <p:cNvPicPr>
            <a:picLocks noChangeAspect="1"/>
          </p:cNvPicPr>
          <p:nvPr>
            <p:ph type="pic" idx="47"/>
          </p:nvPr>
        </p:nvPicPr>
        <p:blipFill>
          <a:blip r:embed="rId3">
            <a:extLst/>
          </a:blip>
          <a:srcRect l="0" t="0" r="0" b="0"/>
          <a:stretch>
            <a:fillRect/>
          </a:stretch>
        </p:blipFill>
        <p:spPr>
          <a:xfrm>
            <a:off x="13766809" y="11412191"/>
            <a:ext cx="2601402" cy="23038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14" y="0"/>
                </a:moveTo>
                <a:cubicBezTo>
                  <a:pt x="2423" y="0"/>
                  <a:pt x="0" y="2737"/>
                  <a:pt x="0" y="6113"/>
                </a:cubicBezTo>
                <a:lnTo>
                  <a:pt x="0" y="18273"/>
                </a:lnTo>
                <a:cubicBezTo>
                  <a:pt x="0" y="19118"/>
                  <a:pt x="151" y="19923"/>
                  <a:pt x="425" y="20655"/>
                </a:cubicBezTo>
                <a:lnTo>
                  <a:pt x="880" y="21600"/>
                </a:lnTo>
                <a:lnTo>
                  <a:pt x="20720" y="21600"/>
                </a:lnTo>
                <a:lnTo>
                  <a:pt x="21175" y="20655"/>
                </a:lnTo>
                <a:cubicBezTo>
                  <a:pt x="21449" y="19923"/>
                  <a:pt x="21600" y="19118"/>
                  <a:pt x="21600" y="18273"/>
                </a:cubicBezTo>
                <a:lnTo>
                  <a:pt x="21600" y="6113"/>
                </a:lnTo>
                <a:cubicBezTo>
                  <a:pt x="21600" y="2737"/>
                  <a:pt x="19173" y="0"/>
                  <a:pt x="16183" y="0"/>
                </a:cubicBezTo>
                <a:lnTo>
                  <a:pt x="5414" y="0"/>
                </a:lnTo>
                <a:close/>
              </a:path>
            </a:pathLst>
          </a:custGeom>
        </p:spPr>
      </p:pic>
      <p:pic>
        <p:nvPicPr>
          <p:cNvPr id="429" name="Picture Placeholder 140" descr="Picture Placeholder 140"/>
          <p:cNvPicPr>
            <a:picLocks noChangeAspect="1"/>
          </p:cNvPicPr>
          <p:nvPr>
            <p:ph type="pic" idx="43"/>
          </p:nvPr>
        </p:nvPicPr>
        <p:blipFill>
          <a:blip r:embed="rId3">
            <a:extLst/>
          </a:blip>
          <a:srcRect l="0" t="0" r="0" b="0"/>
          <a:stretch>
            <a:fillRect/>
          </a:stretch>
        </p:blipFill>
        <p:spPr>
          <a:xfrm>
            <a:off x="10827991" y="11412191"/>
            <a:ext cx="2601401" cy="23038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14" y="0"/>
                </a:moveTo>
                <a:cubicBezTo>
                  <a:pt x="2423" y="0"/>
                  <a:pt x="0" y="2737"/>
                  <a:pt x="0" y="6113"/>
                </a:cubicBezTo>
                <a:lnTo>
                  <a:pt x="0" y="18273"/>
                </a:lnTo>
                <a:cubicBezTo>
                  <a:pt x="0" y="19118"/>
                  <a:pt x="151" y="19923"/>
                  <a:pt x="425" y="20655"/>
                </a:cubicBezTo>
                <a:lnTo>
                  <a:pt x="880" y="21600"/>
                </a:lnTo>
                <a:lnTo>
                  <a:pt x="20720" y="21600"/>
                </a:lnTo>
                <a:lnTo>
                  <a:pt x="21175" y="20655"/>
                </a:lnTo>
                <a:cubicBezTo>
                  <a:pt x="21449" y="19923"/>
                  <a:pt x="21600" y="19118"/>
                  <a:pt x="21600" y="18273"/>
                </a:cubicBezTo>
                <a:lnTo>
                  <a:pt x="21600" y="6113"/>
                </a:lnTo>
                <a:cubicBezTo>
                  <a:pt x="21600" y="2737"/>
                  <a:pt x="19173" y="0"/>
                  <a:pt x="16183" y="0"/>
                </a:cubicBezTo>
                <a:lnTo>
                  <a:pt x="5414" y="0"/>
                </a:lnTo>
                <a:close/>
              </a:path>
            </a:pathLst>
          </a:custGeom>
        </p:spPr>
      </p:pic>
      <p:pic>
        <p:nvPicPr>
          <p:cNvPr id="430" name="Picture Placeholder 142" descr="Picture Placeholder 142"/>
          <p:cNvPicPr>
            <a:picLocks noChangeAspect="1"/>
          </p:cNvPicPr>
          <p:nvPr>
            <p:ph type="pic" idx="39"/>
          </p:nvPr>
        </p:nvPicPr>
        <p:blipFill>
          <a:blip r:embed="rId3">
            <a:extLst/>
          </a:blip>
          <a:srcRect l="0" t="0" r="0" b="0"/>
          <a:stretch>
            <a:fillRect/>
          </a:stretch>
        </p:blipFill>
        <p:spPr>
          <a:xfrm>
            <a:off x="7889174" y="11412191"/>
            <a:ext cx="2601401" cy="23038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14" y="0"/>
                </a:moveTo>
                <a:cubicBezTo>
                  <a:pt x="2423" y="0"/>
                  <a:pt x="0" y="2737"/>
                  <a:pt x="0" y="6113"/>
                </a:cubicBezTo>
                <a:lnTo>
                  <a:pt x="0" y="18273"/>
                </a:lnTo>
                <a:cubicBezTo>
                  <a:pt x="0" y="19118"/>
                  <a:pt x="151" y="19923"/>
                  <a:pt x="425" y="20655"/>
                </a:cubicBezTo>
                <a:lnTo>
                  <a:pt x="880" y="21600"/>
                </a:lnTo>
                <a:lnTo>
                  <a:pt x="20720" y="21600"/>
                </a:lnTo>
                <a:lnTo>
                  <a:pt x="21175" y="20655"/>
                </a:lnTo>
                <a:cubicBezTo>
                  <a:pt x="21449" y="19923"/>
                  <a:pt x="21600" y="19118"/>
                  <a:pt x="21600" y="18273"/>
                </a:cubicBezTo>
                <a:lnTo>
                  <a:pt x="21600" y="6113"/>
                </a:lnTo>
                <a:cubicBezTo>
                  <a:pt x="21600" y="2737"/>
                  <a:pt x="19173" y="0"/>
                  <a:pt x="16183" y="0"/>
                </a:cubicBezTo>
                <a:lnTo>
                  <a:pt x="5414" y="0"/>
                </a:lnTo>
                <a:close/>
              </a:path>
            </a:pathLst>
          </a:custGeom>
        </p:spPr>
      </p:pic>
      <p:pic>
        <p:nvPicPr>
          <p:cNvPr id="431" name="Picture Placeholder 144" descr="Picture Placeholder 144"/>
          <p:cNvPicPr>
            <a:picLocks noChangeAspect="1"/>
          </p:cNvPicPr>
          <p:nvPr>
            <p:ph type="pic" idx="35"/>
          </p:nvPr>
        </p:nvPicPr>
        <p:blipFill>
          <a:blip r:embed="rId3">
            <a:extLst/>
          </a:blip>
          <a:srcRect l="0" t="0" r="0" b="0"/>
          <a:stretch>
            <a:fillRect/>
          </a:stretch>
        </p:blipFill>
        <p:spPr>
          <a:xfrm>
            <a:off x="4950354" y="11412191"/>
            <a:ext cx="2601403" cy="23038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14" y="0"/>
                </a:moveTo>
                <a:cubicBezTo>
                  <a:pt x="2423" y="0"/>
                  <a:pt x="0" y="2737"/>
                  <a:pt x="0" y="6113"/>
                </a:cubicBezTo>
                <a:lnTo>
                  <a:pt x="0" y="18273"/>
                </a:lnTo>
                <a:cubicBezTo>
                  <a:pt x="0" y="19118"/>
                  <a:pt x="151" y="19923"/>
                  <a:pt x="425" y="20655"/>
                </a:cubicBezTo>
                <a:lnTo>
                  <a:pt x="880" y="21600"/>
                </a:lnTo>
                <a:lnTo>
                  <a:pt x="20720" y="21600"/>
                </a:lnTo>
                <a:lnTo>
                  <a:pt x="21175" y="20655"/>
                </a:lnTo>
                <a:cubicBezTo>
                  <a:pt x="21449" y="19923"/>
                  <a:pt x="21600" y="19118"/>
                  <a:pt x="21600" y="18273"/>
                </a:cubicBezTo>
                <a:lnTo>
                  <a:pt x="21600" y="6113"/>
                </a:lnTo>
                <a:cubicBezTo>
                  <a:pt x="21600" y="2737"/>
                  <a:pt x="19173" y="0"/>
                  <a:pt x="16183" y="0"/>
                </a:cubicBezTo>
                <a:lnTo>
                  <a:pt x="5414" y="0"/>
                </a:lnTo>
                <a:close/>
              </a:path>
            </a:pathLst>
          </a:custGeom>
        </p:spPr>
      </p:pic>
      <p:pic>
        <p:nvPicPr>
          <p:cNvPr id="432" name="Picture Placeholder 146" descr="Picture Placeholder 146"/>
          <p:cNvPicPr>
            <a:picLocks noChangeAspect="1"/>
          </p:cNvPicPr>
          <p:nvPr>
            <p:ph type="pic" idx="30"/>
          </p:nvPr>
        </p:nvPicPr>
        <p:blipFill>
          <a:blip r:embed="rId3">
            <a:extLst/>
          </a:blip>
          <a:srcRect l="0" t="0" r="0" b="0"/>
          <a:stretch>
            <a:fillRect/>
          </a:stretch>
        </p:blipFill>
        <p:spPr>
          <a:xfrm>
            <a:off x="2011538" y="11412191"/>
            <a:ext cx="2601401" cy="23038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14" y="0"/>
                </a:moveTo>
                <a:cubicBezTo>
                  <a:pt x="2423" y="0"/>
                  <a:pt x="0" y="2737"/>
                  <a:pt x="0" y="6113"/>
                </a:cubicBezTo>
                <a:lnTo>
                  <a:pt x="0" y="18273"/>
                </a:lnTo>
                <a:cubicBezTo>
                  <a:pt x="0" y="19118"/>
                  <a:pt x="151" y="19923"/>
                  <a:pt x="425" y="20655"/>
                </a:cubicBezTo>
                <a:lnTo>
                  <a:pt x="880" y="21600"/>
                </a:lnTo>
                <a:lnTo>
                  <a:pt x="20720" y="21600"/>
                </a:lnTo>
                <a:lnTo>
                  <a:pt x="21175" y="20655"/>
                </a:lnTo>
                <a:cubicBezTo>
                  <a:pt x="21449" y="19923"/>
                  <a:pt x="21600" y="19118"/>
                  <a:pt x="21600" y="18273"/>
                </a:cubicBezTo>
                <a:lnTo>
                  <a:pt x="21600" y="6113"/>
                </a:lnTo>
                <a:cubicBezTo>
                  <a:pt x="21600" y="2737"/>
                  <a:pt x="19173" y="0"/>
                  <a:pt x="16183" y="0"/>
                </a:cubicBezTo>
                <a:lnTo>
                  <a:pt x="5414" y="0"/>
                </a:lnTo>
                <a:close/>
              </a:path>
            </a:pathLst>
          </a:custGeom>
        </p:spPr>
      </p:pic>
      <p:pic>
        <p:nvPicPr>
          <p:cNvPr id="433" name="Picture Placeholder 149" descr="Picture Placeholder 149"/>
          <p:cNvPicPr>
            <a:picLocks noChangeAspect="1"/>
          </p:cNvPicPr>
          <p:nvPr>
            <p:ph type="pic" idx="25"/>
          </p:nvPr>
        </p:nvPicPr>
        <p:blipFill>
          <a:blip r:embed="rId3">
            <a:extLst/>
          </a:blip>
          <a:srcRect l="0" t="0" r="6" b="0"/>
          <a:stretch>
            <a:fillRect/>
          </a:stretch>
        </p:blipFill>
        <p:spPr>
          <a:xfrm>
            <a:off x="-2" y="11412191"/>
            <a:ext cx="1674020" cy="23038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0233" y="21600"/>
                </a:lnTo>
                <a:lnTo>
                  <a:pt x="20939" y="20655"/>
                </a:lnTo>
                <a:cubicBezTo>
                  <a:pt x="21365" y="19923"/>
                  <a:pt x="21600" y="19118"/>
                  <a:pt x="21600" y="18273"/>
                </a:cubicBezTo>
                <a:lnTo>
                  <a:pt x="21600" y="6113"/>
                </a:lnTo>
                <a:cubicBezTo>
                  <a:pt x="21600" y="2737"/>
                  <a:pt x="17834" y="0"/>
                  <a:pt x="13186" y="0"/>
                </a:cubicBezTo>
                <a:lnTo>
                  <a:pt x="0" y="0"/>
                </a:lnTo>
                <a:close/>
              </a:path>
            </a:pathLst>
          </a:custGeom>
        </p:spPr>
      </p:pic>
      <p:sp>
        <p:nvSpPr>
          <p:cNvPr id="434" name="overlay"/>
          <p:cNvSpPr/>
          <p:nvPr/>
        </p:nvSpPr>
        <p:spPr>
          <a:xfrm>
            <a:off x="-1" y="0"/>
            <a:ext cx="24384004" cy="13716000"/>
          </a:xfrm>
          <a:prstGeom prst="rect">
            <a:avLst/>
          </a:prstGeom>
          <a:gradFill>
            <a:gsLst>
              <a:gs pos="0">
                <a:srgbClr val="FFFFFF">
                  <a:alpha val="0"/>
                </a:srgbClr>
              </a:gs>
              <a:gs pos="100000">
                <a:srgbClr val="FFFFFF"/>
              </a:gs>
            </a:gsLst>
            <a:lin ang="5400000"/>
          </a:gradFill>
          <a:ln w="12700">
            <a:miter lim="400000"/>
          </a:ln>
        </p:spPr>
        <p:txBody>
          <a:bodyPr lIns="50800" tIns="50800" rIns="50800" bIns="50800" anchor="ctr"/>
          <a:lstStyle/>
          <a:p>
            <a:pPr defTabSz="1828800">
              <a:defRPr sz="3600">
                <a:solidFill>
                  <a:srgbClr val="FFFFFF"/>
                </a:solidFill>
                <a:latin typeface="Helvetica"/>
                <a:ea typeface="Helvetica"/>
                <a:cs typeface="Helvetica"/>
                <a:sym typeface="Helvetica"/>
              </a:defRPr>
            </a:pPr>
          </a:p>
        </p:txBody>
      </p:sp>
      <p:grpSp>
        <p:nvGrpSpPr>
          <p:cNvPr id="437" name="box background"/>
          <p:cNvGrpSpPr/>
          <p:nvPr/>
        </p:nvGrpSpPr>
        <p:grpSpPr>
          <a:xfrm>
            <a:off x="6823412" y="4111569"/>
            <a:ext cx="10737177" cy="5492863"/>
            <a:chOff x="0" y="0"/>
            <a:chExt cx="10737176" cy="5492861"/>
          </a:xfrm>
        </p:grpSpPr>
        <p:sp>
          <p:nvSpPr>
            <p:cNvPr id="435" name="Rounded Rectangle"/>
            <p:cNvSpPr/>
            <p:nvPr/>
          </p:nvSpPr>
          <p:spPr>
            <a:xfrm>
              <a:off x="0" y="0"/>
              <a:ext cx="10737177" cy="5492862"/>
            </a:xfrm>
            <a:prstGeom prst="roundRect">
              <a:avLst>
                <a:gd name="adj" fmla="val 11755"/>
              </a:avLst>
            </a:prstGeom>
            <a:solidFill>
              <a:srgbClr val="0056FB"/>
            </a:solidFill>
            <a:ln w="12700" cap="flat">
              <a:noFill/>
              <a:miter lim="400000"/>
            </a:ln>
            <a:effectLst>
              <a:outerShdw sx="100000" sy="100000" kx="0" ky="0" algn="b" rotWithShape="0" blurRad="1016000" dist="508000" dir="5400000">
                <a:srgbClr val="0056FB">
                  <a:alpha val="20000"/>
                </a:srgbClr>
              </a:outerShdw>
            </a:effectLst>
          </p:spPr>
          <p:txBody>
            <a:bodyPr wrap="square" lIns="50800" tIns="50800" rIns="50800" bIns="50800" numCol="1" anchor="t">
              <a:noAutofit/>
            </a:bodyPr>
            <a:lstStyle/>
            <a:p>
              <a:pPr defTabSz="1828800">
                <a:lnSpc>
                  <a:spcPct val="90000"/>
                </a:lnSpc>
                <a:spcBef>
                  <a:spcPts val="2400"/>
                </a:spcBef>
                <a:defRPr sz="4200">
                  <a:solidFill>
                    <a:srgbClr val="FFFFFF"/>
                  </a:solidFill>
                  <a:latin typeface="Helvetica"/>
                  <a:ea typeface="Helvetica"/>
                  <a:cs typeface="Helvetica"/>
                  <a:sym typeface="Helvetica"/>
                </a:defRPr>
              </a:pPr>
            </a:p>
          </p:txBody>
        </p:sp>
        <p:sp>
          <p:nvSpPr>
            <p:cNvPr id="436" name="TIME…"/>
            <p:cNvSpPr txBox="1"/>
            <p:nvPr/>
          </p:nvSpPr>
          <p:spPr>
            <a:xfrm>
              <a:off x="923457" y="860977"/>
              <a:ext cx="8013250" cy="388112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marL="711198" indent="-711198" algn="l" defTabSz="1828800">
                <a:lnSpc>
                  <a:spcPct val="90000"/>
                </a:lnSpc>
                <a:spcBef>
                  <a:spcPts val="2400"/>
                </a:spcBef>
                <a:buSzPct val="40000"/>
                <a:buBlip>
                  <a:blip r:embed="rId4"/>
                </a:buBlip>
                <a:defRPr sz="8100">
                  <a:solidFill>
                    <a:srgbClr val="FFFFFF"/>
                  </a:solidFill>
                  <a:latin typeface="Franklin Gothic Medium"/>
                  <a:ea typeface="Franklin Gothic Medium"/>
                  <a:cs typeface="Franklin Gothic Medium"/>
                  <a:sym typeface="Franklin Gothic Medium"/>
                </a:defRPr>
              </a:pPr>
              <a:r>
                <a:t>TIME</a:t>
              </a:r>
            </a:p>
            <a:p>
              <a:pPr marL="711198" indent="-711198" algn="l" defTabSz="1828800">
                <a:lnSpc>
                  <a:spcPct val="90000"/>
                </a:lnSpc>
                <a:spcBef>
                  <a:spcPts val="2400"/>
                </a:spcBef>
                <a:buSzPct val="40000"/>
                <a:buBlip>
                  <a:blip r:embed="rId4"/>
                </a:buBlip>
                <a:defRPr sz="8100">
                  <a:solidFill>
                    <a:srgbClr val="FFFFFF"/>
                  </a:solidFill>
                  <a:latin typeface="Franklin Gothic Medium"/>
                  <a:ea typeface="Franklin Gothic Medium"/>
                  <a:cs typeface="Franklin Gothic Medium"/>
                  <a:sym typeface="Franklin Gothic Medium"/>
                </a:defRPr>
              </a:pPr>
              <a:r>
                <a:t>CREATIVITY</a:t>
              </a:r>
            </a:p>
            <a:p>
              <a:pPr marL="711198" indent="-711198" algn="l" defTabSz="1828800">
                <a:lnSpc>
                  <a:spcPct val="90000"/>
                </a:lnSpc>
                <a:spcBef>
                  <a:spcPts val="2400"/>
                </a:spcBef>
                <a:buSzPct val="40000"/>
                <a:buBlip>
                  <a:blip r:embed="rId4"/>
                </a:buBlip>
                <a:defRPr sz="8100">
                  <a:solidFill>
                    <a:srgbClr val="FFFFFF"/>
                  </a:solidFill>
                  <a:latin typeface="Franklin Gothic Medium"/>
                  <a:ea typeface="Franklin Gothic Medium"/>
                  <a:cs typeface="Franklin Gothic Medium"/>
                  <a:sym typeface="Franklin Gothic Medium"/>
                </a:defRPr>
              </a:pPr>
              <a:r>
                <a:t>COMMITTMENT</a:t>
              </a:r>
            </a:p>
          </p:txBody>
        </p:sp>
      </p:grpSp>
      <p:sp>
        <p:nvSpPr>
          <p:cNvPr id="438" name="Google Shape;5787;p83"/>
          <p:cNvSpPr/>
          <p:nvPr/>
        </p:nvSpPr>
        <p:spPr>
          <a:xfrm>
            <a:off x="14874186" y="4808661"/>
            <a:ext cx="1844889" cy="1845038"/>
          </a:xfrm>
          <a:custGeom>
            <a:avLst/>
            <a:gdLst/>
            <a:ahLst/>
            <a:cxnLst>
              <a:cxn ang="0">
                <a:pos x="wd2" y="hd2"/>
              </a:cxn>
              <a:cxn ang="5400000">
                <a:pos x="wd2" y="hd2"/>
              </a:cxn>
              <a:cxn ang="10800000">
                <a:pos x="wd2" y="hd2"/>
              </a:cxn>
              <a:cxn ang="16200000">
                <a:pos x="wd2" y="hd2"/>
              </a:cxn>
            </a:cxnLst>
            <a:rect l="0" t="0" r="r" b="b"/>
            <a:pathLst>
              <a:path w="21317" h="21600" fill="norm" stroke="1" extrusionOk="0">
                <a:moveTo>
                  <a:pt x="21037" y="9882"/>
                </a:moveTo>
                <a:cubicBezTo>
                  <a:pt x="20475" y="9121"/>
                  <a:pt x="19287" y="9058"/>
                  <a:pt x="18036" y="9691"/>
                </a:cubicBezTo>
                <a:cubicBezTo>
                  <a:pt x="16692" y="8836"/>
                  <a:pt x="14848" y="8361"/>
                  <a:pt x="12879" y="8361"/>
                </a:cubicBezTo>
                <a:cubicBezTo>
                  <a:pt x="8846" y="8361"/>
                  <a:pt x="5689" y="10293"/>
                  <a:pt x="5689" y="12795"/>
                </a:cubicBezTo>
                <a:cubicBezTo>
                  <a:pt x="5689" y="15297"/>
                  <a:pt x="8846" y="17229"/>
                  <a:pt x="12879" y="17229"/>
                </a:cubicBezTo>
                <a:cubicBezTo>
                  <a:pt x="14848" y="17229"/>
                  <a:pt x="16692" y="16754"/>
                  <a:pt x="18036" y="15899"/>
                </a:cubicBezTo>
                <a:cubicBezTo>
                  <a:pt x="19287" y="16533"/>
                  <a:pt x="20475" y="16469"/>
                  <a:pt x="21037" y="15709"/>
                </a:cubicBezTo>
                <a:cubicBezTo>
                  <a:pt x="21600" y="14949"/>
                  <a:pt x="21287" y="13777"/>
                  <a:pt x="20350" y="12795"/>
                </a:cubicBezTo>
                <a:cubicBezTo>
                  <a:pt x="21287" y="11813"/>
                  <a:pt x="21569" y="10642"/>
                  <a:pt x="21037" y="9882"/>
                </a:cubicBezTo>
                <a:close/>
                <a:moveTo>
                  <a:pt x="6721" y="12827"/>
                </a:moveTo>
                <a:cubicBezTo>
                  <a:pt x="6721" y="11402"/>
                  <a:pt x="8471" y="10135"/>
                  <a:pt x="10816" y="9691"/>
                </a:cubicBezTo>
                <a:cubicBezTo>
                  <a:pt x="11316" y="10167"/>
                  <a:pt x="12660" y="11687"/>
                  <a:pt x="12566" y="13365"/>
                </a:cubicBezTo>
                <a:cubicBezTo>
                  <a:pt x="12504" y="14347"/>
                  <a:pt x="11910" y="15234"/>
                  <a:pt x="10847" y="16026"/>
                </a:cubicBezTo>
                <a:cubicBezTo>
                  <a:pt x="8502" y="15519"/>
                  <a:pt x="6721" y="14252"/>
                  <a:pt x="6721" y="12827"/>
                </a:cubicBezTo>
                <a:close/>
                <a:moveTo>
                  <a:pt x="19224" y="13239"/>
                </a:moveTo>
                <a:cubicBezTo>
                  <a:pt x="20068" y="13967"/>
                  <a:pt x="20381" y="14791"/>
                  <a:pt x="20162" y="15107"/>
                </a:cubicBezTo>
                <a:cubicBezTo>
                  <a:pt x="19943" y="15392"/>
                  <a:pt x="19131" y="15361"/>
                  <a:pt x="18255" y="14854"/>
                </a:cubicBezTo>
                <a:cubicBezTo>
                  <a:pt x="18068" y="14759"/>
                  <a:pt x="17849" y="14759"/>
                  <a:pt x="17693" y="14886"/>
                </a:cubicBezTo>
                <a:cubicBezTo>
                  <a:pt x="16505" y="15709"/>
                  <a:pt x="14754" y="16184"/>
                  <a:pt x="12879" y="16184"/>
                </a:cubicBezTo>
                <a:cubicBezTo>
                  <a:pt x="12691" y="16184"/>
                  <a:pt x="12504" y="16184"/>
                  <a:pt x="12347" y="16184"/>
                </a:cubicBezTo>
                <a:cubicBezTo>
                  <a:pt x="13160" y="15361"/>
                  <a:pt x="13629" y="14442"/>
                  <a:pt x="13660" y="13429"/>
                </a:cubicBezTo>
                <a:cubicBezTo>
                  <a:pt x="13754" y="11813"/>
                  <a:pt x="12847" y="10388"/>
                  <a:pt x="12129" y="9533"/>
                </a:cubicBezTo>
                <a:cubicBezTo>
                  <a:pt x="12379" y="9501"/>
                  <a:pt x="12629" y="9501"/>
                  <a:pt x="12879" y="9501"/>
                </a:cubicBezTo>
                <a:cubicBezTo>
                  <a:pt x="14754" y="9501"/>
                  <a:pt x="16536" y="9977"/>
                  <a:pt x="17693" y="10800"/>
                </a:cubicBezTo>
                <a:cubicBezTo>
                  <a:pt x="17849" y="10927"/>
                  <a:pt x="18099" y="10927"/>
                  <a:pt x="18255" y="10832"/>
                </a:cubicBezTo>
                <a:cubicBezTo>
                  <a:pt x="19131" y="10293"/>
                  <a:pt x="19943" y="10262"/>
                  <a:pt x="20162" y="10578"/>
                </a:cubicBezTo>
                <a:cubicBezTo>
                  <a:pt x="20381" y="10895"/>
                  <a:pt x="20068" y="11750"/>
                  <a:pt x="19224" y="12447"/>
                </a:cubicBezTo>
                <a:cubicBezTo>
                  <a:pt x="19099" y="12542"/>
                  <a:pt x="19037" y="12700"/>
                  <a:pt x="19037" y="12859"/>
                </a:cubicBezTo>
                <a:cubicBezTo>
                  <a:pt x="19037" y="12985"/>
                  <a:pt x="19099" y="13144"/>
                  <a:pt x="19224" y="13239"/>
                </a:cubicBezTo>
                <a:close/>
                <a:moveTo>
                  <a:pt x="10128" y="11877"/>
                </a:moveTo>
                <a:cubicBezTo>
                  <a:pt x="10128" y="12289"/>
                  <a:pt x="9784" y="12637"/>
                  <a:pt x="9378" y="12637"/>
                </a:cubicBezTo>
                <a:cubicBezTo>
                  <a:pt x="8971" y="12637"/>
                  <a:pt x="8627" y="12289"/>
                  <a:pt x="8627" y="11877"/>
                </a:cubicBezTo>
                <a:cubicBezTo>
                  <a:pt x="8627" y="11465"/>
                  <a:pt x="8971" y="11117"/>
                  <a:pt x="9378" y="11117"/>
                </a:cubicBezTo>
                <a:cubicBezTo>
                  <a:pt x="9784" y="11117"/>
                  <a:pt x="10128" y="11465"/>
                  <a:pt x="10128" y="11877"/>
                </a:cubicBezTo>
                <a:close/>
                <a:moveTo>
                  <a:pt x="5814" y="18465"/>
                </a:moveTo>
                <a:cubicBezTo>
                  <a:pt x="5908" y="18750"/>
                  <a:pt x="5783" y="19066"/>
                  <a:pt x="5502" y="19161"/>
                </a:cubicBezTo>
                <a:lnTo>
                  <a:pt x="5283" y="19256"/>
                </a:lnTo>
                <a:cubicBezTo>
                  <a:pt x="5095" y="20587"/>
                  <a:pt x="4001" y="21600"/>
                  <a:pt x="2657" y="21600"/>
                </a:cubicBezTo>
                <a:cubicBezTo>
                  <a:pt x="1188" y="21600"/>
                  <a:pt x="0" y="20396"/>
                  <a:pt x="0" y="18908"/>
                </a:cubicBezTo>
                <a:lnTo>
                  <a:pt x="0" y="538"/>
                </a:lnTo>
                <a:cubicBezTo>
                  <a:pt x="0" y="253"/>
                  <a:pt x="250" y="0"/>
                  <a:pt x="531" y="0"/>
                </a:cubicBezTo>
                <a:cubicBezTo>
                  <a:pt x="813" y="0"/>
                  <a:pt x="1063" y="253"/>
                  <a:pt x="1063" y="538"/>
                </a:cubicBezTo>
                <a:lnTo>
                  <a:pt x="1063" y="18908"/>
                </a:lnTo>
                <a:cubicBezTo>
                  <a:pt x="1063" y="19795"/>
                  <a:pt x="1782" y="20523"/>
                  <a:pt x="2657" y="20523"/>
                </a:cubicBezTo>
                <a:cubicBezTo>
                  <a:pt x="3251" y="20523"/>
                  <a:pt x="3751" y="20206"/>
                  <a:pt x="4032" y="19731"/>
                </a:cubicBezTo>
                <a:lnTo>
                  <a:pt x="3439" y="19953"/>
                </a:lnTo>
                <a:cubicBezTo>
                  <a:pt x="3376" y="19985"/>
                  <a:pt x="3313" y="19985"/>
                  <a:pt x="3251" y="19985"/>
                </a:cubicBezTo>
                <a:cubicBezTo>
                  <a:pt x="3032" y="19985"/>
                  <a:pt x="2845" y="19858"/>
                  <a:pt x="2751" y="19636"/>
                </a:cubicBezTo>
                <a:cubicBezTo>
                  <a:pt x="2657" y="19351"/>
                  <a:pt x="2782" y="19035"/>
                  <a:pt x="3063" y="18940"/>
                </a:cubicBezTo>
                <a:lnTo>
                  <a:pt x="5126" y="18179"/>
                </a:lnTo>
                <a:cubicBezTo>
                  <a:pt x="5408" y="18053"/>
                  <a:pt x="5720" y="18211"/>
                  <a:pt x="5814" y="18465"/>
                </a:cubicBezTo>
                <a:close/>
                <a:moveTo>
                  <a:pt x="8346" y="4687"/>
                </a:moveTo>
                <a:cubicBezTo>
                  <a:pt x="9628" y="4687"/>
                  <a:pt x="10659" y="3642"/>
                  <a:pt x="10659" y="2344"/>
                </a:cubicBezTo>
                <a:cubicBezTo>
                  <a:pt x="10659" y="1045"/>
                  <a:pt x="9628" y="0"/>
                  <a:pt x="8346" y="0"/>
                </a:cubicBezTo>
                <a:cubicBezTo>
                  <a:pt x="7065" y="0"/>
                  <a:pt x="6033" y="1045"/>
                  <a:pt x="6033" y="2344"/>
                </a:cubicBezTo>
                <a:cubicBezTo>
                  <a:pt x="6033" y="3642"/>
                  <a:pt x="7065" y="4687"/>
                  <a:pt x="8346" y="4687"/>
                </a:cubicBezTo>
                <a:close/>
                <a:moveTo>
                  <a:pt x="8346" y="1077"/>
                </a:moveTo>
                <a:cubicBezTo>
                  <a:pt x="9034" y="1077"/>
                  <a:pt x="9597" y="1647"/>
                  <a:pt x="9597" y="2344"/>
                </a:cubicBezTo>
                <a:cubicBezTo>
                  <a:pt x="9597" y="3040"/>
                  <a:pt x="9034" y="3611"/>
                  <a:pt x="8346" y="3611"/>
                </a:cubicBezTo>
                <a:cubicBezTo>
                  <a:pt x="7658" y="3611"/>
                  <a:pt x="7096" y="3040"/>
                  <a:pt x="7096" y="2344"/>
                </a:cubicBezTo>
                <a:cubicBezTo>
                  <a:pt x="7096" y="1647"/>
                  <a:pt x="7658" y="1077"/>
                  <a:pt x="8346" y="1077"/>
                </a:cubicBezTo>
                <a:close/>
                <a:moveTo>
                  <a:pt x="3720" y="6049"/>
                </a:moveTo>
                <a:cubicBezTo>
                  <a:pt x="4751" y="6049"/>
                  <a:pt x="5595" y="5194"/>
                  <a:pt x="5595" y="4149"/>
                </a:cubicBezTo>
                <a:cubicBezTo>
                  <a:pt x="5595" y="3104"/>
                  <a:pt x="4751" y="2249"/>
                  <a:pt x="3720" y="2249"/>
                </a:cubicBezTo>
                <a:cubicBezTo>
                  <a:pt x="2688" y="2249"/>
                  <a:pt x="1844" y="3104"/>
                  <a:pt x="1844" y="4149"/>
                </a:cubicBezTo>
                <a:cubicBezTo>
                  <a:pt x="1844" y="5194"/>
                  <a:pt x="2688" y="6049"/>
                  <a:pt x="3720" y="6049"/>
                </a:cubicBezTo>
                <a:close/>
                <a:moveTo>
                  <a:pt x="3720" y="3326"/>
                </a:moveTo>
                <a:cubicBezTo>
                  <a:pt x="4157" y="3326"/>
                  <a:pt x="4533" y="3674"/>
                  <a:pt x="4533" y="4149"/>
                </a:cubicBezTo>
                <a:cubicBezTo>
                  <a:pt x="4533" y="4624"/>
                  <a:pt x="4189" y="4972"/>
                  <a:pt x="3720" y="4972"/>
                </a:cubicBezTo>
                <a:cubicBezTo>
                  <a:pt x="3282" y="4972"/>
                  <a:pt x="2907" y="4624"/>
                  <a:pt x="2907" y="4149"/>
                </a:cubicBezTo>
                <a:cubicBezTo>
                  <a:pt x="2907" y="3674"/>
                  <a:pt x="3282" y="3326"/>
                  <a:pt x="3720" y="3326"/>
                </a:cubicBezTo>
                <a:close/>
                <a:moveTo>
                  <a:pt x="3470" y="8425"/>
                </a:moveTo>
                <a:cubicBezTo>
                  <a:pt x="3470" y="9311"/>
                  <a:pt x="4189" y="10040"/>
                  <a:pt x="5064" y="10040"/>
                </a:cubicBezTo>
                <a:cubicBezTo>
                  <a:pt x="5939" y="10040"/>
                  <a:pt x="6658" y="9311"/>
                  <a:pt x="6658" y="8425"/>
                </a:cubicBezTo>
                <a:cubicBezTo>
                  <a:pt x="6658" y="7538"/>
                  <a:pt x="5939" y="6809"/>
                  <a:pt x="5064" y="6809"/>
                </a:cubicBezTo>
                <a:cubicBezTo>
                  <a:pt x="4189" y="6809"/>
                  <a:pt x="3470" y="7538"/>
                  <a:pt x="3470" y="8425"/>
                </a:cubicBezTo>
                <a:close/>
                <a:moveTo>
                  <a:pt x="5595" y="8425"/>
                </a:moveTo>
                <a:cubicBezTo>
                  <a:pt x="5595" y="8710"/>
                  <a:pt x="5345" y="8963"/>
                  <a:pt x="5064" y="8963"/>
                </a:cubicBezTo>
                <a:cubicBezTo>
                  <a:pt x="4783" y="8963"/>
                  <a:pt x="4533" y="8710"/>
                  <a:pt x="4533" y="8425"/>
                </a:cubicBezTo>
                <a:cubicBezTo>
                  <a:pt x="4533" y="8140"/>
                  <a:pt x="4783" y="7886"/>
                  <a:pt x="5064" y="7886"/>
                </a:cubicBezTo>
                <a:cubicBezTo>
                  <a:pt x="5345" y="7886"/>
                  <a:pt x="5595" y="8140"/>
                  <a:pt x="5595" y="8425"/>
                </a:cubicBezTo>
                <a:close/>
              </a:path>
            </a:pathLst>
          </a:custGeom>
          <a:solidFill>
            <a:srgbClr val="FFFFFF"/>
          </a:solidFill>
          <a:ln w="12700">
            <a:miter lim="400000"/>
          </a:ln>
        </p:spPr>
        <p:txBody>
          <a:bodyPr lIns="50800" tIns="50800" rIns="50800" bIns="50800" anchor="ctr"/>
          <a:lstStyle/>
          <a:p>
            <a:pPr algn="l" defTabSz="1219200">
              <a:defRPr sz="1000">
                <a:solidFill>
                  <a:srgbClr val="000000"/>
                </a:solidFill>
                <a:latin typeface="Calibri"/>
                <a:ea typeface="Calibri"/>
                <a:cs typeface="Calibri"/>
                <a:sym typeface="Calibri"/>
              </a:defRPr>
            </a:pPr>
          </a:p>
        </p:txBody>
      </p:sp>
    </p:spTree>
  </p:cSld>
  <p:clrMapOvr>
    <a:masterClrMapping/>
  </p:clrMapOvr>
  <mc:AlternateContent xmlns:mc="http://schemas.openxmlformats.org/markup-compatibility/2006">
    <mc:Choice xmlns:p14="http://schemas.microsoft.com/office/powerpoint/2010/main" Requires="p14">
      <p:transition spd="fast" advClick="1" p14:dur="500">
        <p:fade/>
      </p:transition>
    </mc:Choice>
    <mc:Fallback>
      <p:transition spd="fast">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2" name="line"/>
          <p:cNvSpPr/>
          <p:nvPr/>
        </p:nvSpPr>
        <p:spPr>
          <a:xfrm rot="10800000">
            <a:off x="2120351" y="6901642"/>
            <a:ext cx="5015306" cy="25076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4835" y="0"/>
                  <a:pt x="10800" y="0"/>
                </a:cubicBezTo>
                <a:cubicBezTo>
                  <a:pt x="16765" y="0"/>
                  <a:pt x="21600" y="9671"/>
                  <a:pt x="21600" y="21600"/>
                </a:cubicBezTo>
              </a:path>
            </a:pathLst>
          </a:custGeom>
          <a:ln w="127000" cap="rnd">
            <a:solidFill>
              <a:srgbClr val="EFEFF5"/>
            </a:solidFill>
            <a:miter/>
          </a:ln>
        </p:spPr>
        <p:txBody>
          <a:bodyPr lIns="50800" tIns="50800" rIns="50800" bIns="50800" anchor="ctr"/>
          <a:lstStyle/>
          <a:p>
            <a:pPr defTabSz="1828800">
              <a:defRPr sz="3600">
                <a:solidFill>
                  <a:srgbClr val="05050F"/>
                </a:solidFill>
                <a:latin typeface="Nexa Bold"/>
                <a:ea typeface="Nexa Bold"/>
                <a:cs typeface="Nexa Bold"/>
                <a:sym typeface="Nexa Bold"/>
              </a:defRPr>
            </a:pPr>
          </a:p>
        </p:txBody>
      </p:sp>
      <p:sp>
        <p:nvSpPr>
          <p:cNvPr id="443" name="line"/>
          <p:cNvSpPr/>
          <p:nvPr/>
        </p:nvSpPr>
        <p:spPr>
          <a:xfrm>
            <a:off x="7135728" y="4368003"/>
            <a:ext cx="5015304" cy="25076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4835" y="0"/>
                  <a:pt x="10800" y="0"/>
                </a:cubicBezTo>
                <a:cubicBezTo>
                  <a:pt x="16765" y="0"/>
                  <a:pt x="21600" y="9671"/>
                  <a:pt x="21600" y="21600"/>
                </a:cubicBezTo>
              </a:path>
            </a:pathLst>
          </a:custGeom>
          <a:ln w="127000" cap="rnd">
            <a:solidFill>
              <a:srgbClr val="EFEFF5"/>
            </a:solidFill>
            <a:miter/>
          </a:ln>
        </p:spPr>
        <p:txBody>
          <a:bodyPr lIns="50800" tIns="50800" rIns="50800" bIns="50800" anchor="ctr"/>
          <a:lstStyle/>
          <a:p>
            <a:pPr defTabSz="1828800">
              <a:defRPr sz="3600">
                <a:solidFill>
                  <a:srgbClr val="05050F"/>
                </a:solidFill>
                <a:latin typeface="Nexa Bold"/>
                <a:ea typeface="Nexa Bold"/>
                <a:cs typeface="Nexa Bold"/>
                <a:sym typeface="Nexa Bold"/>
              </a:defRPr>
            </a:pPr>
          </a:p>
        </p:txBody>
      </p:sp>
      <p:sp>
        <p:nvSpPr>
          <p:cNvPr id="444" name="fill line"/>
          <p:cNvSpPr/>
          <p:nvPr/>
        </p:nvSpPr>
        <p:spPr>
          <a:xfrm>
            <a:off x="2120418" y="4361915"/>
            <a:ext cx="5015306" cy="25076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4835" y="0"/>
                  <a:pt x="10800" y="0"/>
                </a:cubicBezTo>
                <a:cubicBezTo>
                  <a:pt x="16765" y="0"/>
                  <a:pt x="21600" y="9671"/>
                  <a:pt x="21600" y="21600"/>
                </a:cubicBezTo>
              </a:path>
            </a:pathLst>
          </a:custGeom>
          <a:ln w="127000" cap="rnd">
            <a:solidFill>
              <a:srgbClr val="1E94BA"/>
            </a:solidFill>
            <a:miter/>
          </a:ln>
        </p:spPr>
        <p:txBody>
          <a:bodyPr lIns="50800" tIns="50800" rIns="50800" bIns="50800" anchor="ctr"/>
          <a:lstStyle/>
          <a:p>
            <a:pPr defTabSz="1828800">
              <a:defRPr sz="3600">
                <a:solidFill>
                  <a:srgbClr val="05050F"/>
                </a:solidFill>
                <a:latin typeface="Nexa Bold"/>
                <a:ea typeface="Nexa Bold"/>
                <a:cs typeface="Nexa Bold"/>
                <a:sym typeface="Nexa Bold"/>
              </a:defRPr>
            </a:pPr>
          </a:p>
        </p:txBody>
      </p:sp>
      <p:sp>
        <p:nvSpPr>
          <p:cNvPr id="445" name="fill line"/>
          <p:cNvSpPr/>
          <p:nvPr/>
        </p:nvSpPr>
        <p:spPr>
          <a:xfrm rot="10800000">
            <a:off x="7135658" y="6901642"/>
            <a:ext cx="5015306" cy="25076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4835" y="0"/>
                  <a:pt x="10800" y="0"/>
                </a:cubicBezTo>
                <a:cubicBezTo>
                  <a:pt x="16765" y="0"/>
                  <a:pt x="21600" y="9671"/>
                  <a:pt x="21600" y="21600"/>
                </a:cubicBezTo>
              </a:path>
            </a:pathLst>
          </a:custGeom>
          <a:ln w="127000" cap="rnd">
            <a:solidFill>
              <a:srgbClr val="9EA562"/>
            </a:solidFill>
            <a:miter/>
          </a:ln>
        </p:spPr>
        <p:txBody>
          <a:bodyPr lIns="50800" tIns="50800" rIns="50800" bIns="50800" anchor="ctr"/>
          <a:lstStyle/>
          <a:p>
            <a:pPr defTabSz="1828800">
              <a:defRPr sz="3600">
                <a:solidFill>
                  <a:srgbClr val="05050F"/>
                </a:solidFill>
                <a:latin typeface="Nexa Bold"/>
                <a:ea typeface="Nexa Bold"/>
                <a:cs typeface="Nexa Bold"/>
                <a:sym typeface="Nexa Bold"/>
              </a:defRPr>
            </a:pPr>
          </a:p>
        </p:txBody>
      </p:sp>
      <p:sp>
        <p:nvSpPr>
          <p:cNvPr id="446" name="Circle"/>
          <p:cNvSpPr/>
          <p:nvPr/>
        </p:nvSpPr>
        <p:spPr>
          <a:xfrm>
            <a:off x="2546325" y="4773167"/>
            <a:ext cx="4163358" cy="4169667"/>
          </a:xfrm>
          <a:prstGeom prst="ellipse">
            <a:avLst/>
          </a:prstGeom>
          <a:solidFill>
            <a:srgbClr val="EFEFF5"/>
          </a:solidFill>
          <a:ln w="12700">
            <a:miter lim="400000"/>
          </a:ln>
        </p:spPr>
        <p:txBody>
          <a:bodyPr lIns="50800" tIns="50800" rIns="50800" bIns="50800"/>
          <a:lstStyle/>
          <a:p>
            <a:pPr defTabSz="1828800">
              <a:lnSpc>
                <a:spcPct val="110000"/>
              </a:lnSpc>
              <a:spcBef>
                <a:spcPts val="2400"/>
              </a:spcBef>
              <a:defRPr sz="3600">
                <a:solidFill>
                  <a:srgbClr val="FFFFFF"/>
                </a:solidFill>
                <a:latin typeface="Nexa Bold"/>
                <a:ea typeface="Nexa Bold"/>
                <a:cs typeface="Nexa Bold"/>
                <a:sym typeface="Nexa Bold"/>
              </a:defRPr>
            </a:pPr>
          </a:p>
        </p:txBody>
      </p:sp>
      <p:grpSp>
        <p:nvGrpSpPr>
          <p:cNvPr id="449" name="dot shape"/>
          <p:cNvGrpSpPr/>
          <p:nvPr/>
        </p:nvGrpSpPr>
        <p:grpSpPr>
          <a:xfrm>
            <a:off x="8222652" y="4081818"/>
            <a:ext cx="1245628" cy="1029323"/>
            <a:chOff x="0" y="-1"/>
            <a:chExt cx="1245627" cy="1029322"/>
          </a:xfrm>
        </p:grpSpPr>
        <p:sp>
          <p:nvSpPr>
            <p:cNvPr id="447" name="Freeform: Shape 25"/>
            <p:cNvSpPr/>
            <p:nvPr/>
          </p:nvSpPr>
          <p:spPr>
            <a:xfrm flipH="1" rot="19308926">
              <a:off x="-2917" y="317838"/>
              <a:ext cx="1164531" cy="3936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5565" y="12600"/>
                    <a:pt x="11130" y="3600"/>
                    <a:pt x="21600" y="0"/>
                  </a:cubicBezTo>
                </a:path>
              </a:pathLst>
            </a:custGeom>
            <a:noFill/>
            <a:ln w="127000" cap="rnd">
              <a:solidFill>
                <a:srgbClr val="3CD278">
                  <a:alpha val="25000"/>
                </a:srgbClr>
              </a:solidFill>
              <a:prstDash val="solid"/>
              <a:miter lim="800000"/>
            </a:ln>
            <a:effectLst/>
          </p:spPr>
          <p:txBody>
            <a:bodyPr wrap="square" lIns="50800" tIns="50800" rIns="50800" bIns="50800" numCol="1" anchor="ctr">
              <a:noAutofit/>
            </a:bodyPr>
            <a:lstStyle/>
            <a:p>
              <a:pPr defTabSz="1828800">
                <a:defRPr sz="3600">
                  <a:solidFill>
                    <a:srgbClr val="FFFFFF"/>
                  </a:solidFill>
                  <a:latin typeface="Nexa Bold"/>
                  <a:ea typeface="Nexa Bold"/>
                  <a:cs typeface="Nexa Bold"/>
                  <a:sym typeface="Nexa Bold"/>
                </a:defRPr>
              </a:pPr>
            </a:p>
          </p:txBody>
        </p:sp>
        <p:sp>
          <p:nvSpPr>
            <p:cNvPr id="448" name="Oval 27"/>
            <p:cNvSpPr/>
            <p:nvPr/>
          </p:nvSpPr>
          <p:spPr>
            <a:xfrm flipH="1" rot="19308926">
              <a:off x="1091735" y="254908"/>
              <a:ext cx="128019" cy="128019"/>
            </a:xfrm>
            <a:prstGeom prst="ellipse">
              <a:avLst/>
            </a:prstGeom>
            <a:solidFill>
              <a:srgbClr val="3CD278"/>
            </a:solidFill>
            <a:ln w="12700" cap="flat">
              <a:noFill/>
              <a:miter lim="400000"/>
            </a:ln>
            <a:effectLst/>
          </p:spPr>
          <p:txBody>
            <a:bodyPr wrap="square" lIns="50800" tIns="50800" rIns="50800" bIns="50800" numCol="1" anchor="ctr">
              <a:noAutofit/>
            </a:bodyPr>
            <a:lstStyle/>
            <a:p>
              <a:pPr defTabSz="1828800">
                <a:defRPr sz="3600">
                  <a:solidFill>
                    <a:srgbClr val="FFFFFF"/>
                  </a:solidFill>
                  <a:latin typeface="Nexa Bold"/>
                  <a:ea typeface="Nexa Bold"/>
                  <a:cs typeface="Nexa Bold"/>
                  <a:sym typeface="Nexa Bold"/>
                </a:defRPr>
              </a:pPr>
            </a:p>
          </p:txBody>
        </p:sp>
      </p:grpSp>
      <p:grpSp>
        <p:nvGrpSpPr>
          <p:cNvPr id="452" name="dot shape"/>
          <p:cNvGrpSpPr/>
          <p:nvPr/>
        </p:nvGrpSpPr>
        <p:grpSpPr>
          <a:xfrm>
            <a:off x="2243252" y="7999157"/>
            <a:ext cx="1215923" cy="968746"/>
            <a:chOff x="0" y="-1"/>
            <a:chExt cx="1215922" cy="968745"/>
          </a:xfrm>
        </p:grpSpPr>
        <p:sp>
          <p:nvSpPr>
            <p:cNvPr id="450" name="Freeform: Shape 33"/>
            <p:cNvSpPr/>
            <p:nvPr/>
          </p:nvSpPr>
          <p:spPr>
            <a:xfrm flipH="1" rot="12427528">
              <a:off x="25695" y="331269"/>
              <a:ext cx="1164531" cy="3936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5565" y="12600"/>
                    <a:pt x="11130" y="3600"/>
                    <a:pt x="21600" y="0"/>
                  </a:cubicBezTo>
                </a:path>
              </a:pathLst>
            </a:custGeom>
            <a:noFill/>
            <a:ln w="127000" cap="rnd">
              <a:solidFill>
                <a:srgbClr val="0056FB">
                  <a:alpha val="25000"/>
                </a:srgbClr>
              </a:solidFill>
              <a:prstDash val="solid"/>
              <a:miter lim="800000"/>
            </a:ln>
            <a:effectLst/>
          </p:spPr>
          <p:txBody>
            <a:bodyPr wrap="square" lIns="50800" tIns="50800" rIns="50800" bIns="50800" numCol="1" anchor="ctr">
              <a:noAutofit/>
            </a:bodyPr>
            <a:lstStyle/>
            <a:p>
              <a:pPr defTabSz="1828800">
                <a:defRPr sz="3600">
                  <a:solidFill>
                    <a:srgbClr val="FFFFFF"/>
                  </a:solidFill>
                  <a:latin typeface="Nexa Bold"/>
                  <a:ea typeface="Nexa Bold"/>
                  <a:cs typeface="Nexa Bold"/>
                  <a:sym typeface="Nexa Bold"/>
                </a:defRPr>
              </a:pPr>
            </a:p>
          </p:txBody>
        </p:sp>
        <p:sp>
          <p:nvSpPr>
            <p:cNvPr id="451" name="Oval 34"/>
            <p:cNvSpPr/>
            <p:nvPr/>
          </p:nvSpPr>
          <p:spPr>
            <a:xfrm flipH="1" rot="12427528">
              <a:off x="125338" y="22142"/>
              <a:ext cx="128019" cy="128019"/>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FFFFFF"/>
                  </a:solidFill>
                  <a:latin typeface="Nexa Bold"/>
                  <a:ea typeface="Nexa Bold"/>
                  <a:cs typeface="Nexa Bold"/>
                  <a:sym typeface="Nexa Bold"/>
                </a:defRPr>
              </a:pPr>
            </a:p>
          </p:txBody>
        </p:sp>
      </p:grpSp>
      <p:sp>
        <p:nvSpPr>
          <p:cNvPr id="453" name="Circle"/>
          <p:cNvSpPr/>
          <p:nvPr/>
        </p:nvSpPr>
        <p:spPr>
          <a:xfrm>
            <a:off x="7561702" y="4773167"/>
            <a:ext cx="4163356" cy="4169667"/>
          </a:xfrm>
          <a:prstGeom prst="ellipse">
            <a:avLst/>
          </a:prstGeom>
          <a:solidFill>
            <a:srgbClr val="00AF42"/>
          </a:solidFill>
          <a:ln w="12700">
            <a:miter lim="400000"/>
          </a:ln>
          <a:effectLst>
            <a:outerShdw sx="100000" sy="100000" kx="0" ky="0" algn="b" rotWithShape="0" blurRad="1016000" dist="254000" dir="5400000">
              <a:srgbClr val="00AF42">
                <a:alpha val="40000"/>
              </a:srgbClr>
            </a:outerShdw>
          </a:effectLst>
        </p:spPr>
        <p:txBody>
          <a:bodyPr lIns="50800" tIns="50800" rIns="50800" bIns="50800"/>
          <a:lstStyle/>
          <a:p>
            <a:pPr defTabSz="1828800">
              <a:lnSpc>
                <a:spcPct val="110000"/>
              </a:lnSpc>
              <a:spcBef>
                <a:spcPts val="2400"/>
              </a:spcBef>
              <a:defRPr sz="3600">
                <a:solidFill>
                  <a:srgbClr val="FFFFFF"/>
                </a:solidFill>
                <a:latin typeface="Nexa Bold"/>
                <a:ea typeface="Nexa Bold"/>
                <a:cs typeface="Nexa Bold"/>
                <a:sym typeface="Nexa Bold"/>
              </a:defRPr>
            </a:pPr>
          </a:p>
        </p:txBody>
      </p:sp>
      <p:sp>
        <p:nvSpPr>
          <p:cNvPr id="454" name="Google Shape;5234;p74"/>
          <p:cNvSpPr/>
          <p:nvPr/>
        </p:nvSpPr>
        <p:spPr>
          <a:xfrm>
            <a:off x="8907502" y="5440443"/>
            <a:ext cx="1471747" cy="1845016"/>
          </a:xfrm>
          <a:custGeom>
            <a:avLst/>
            <a:gdLst/>
            <a:ahLst/>
            <a:cxnLst>
              <a:cxn ang="0">
                <a:pos x="wd2" y="hd2"/>
              </a:cxn>
              <a:cxn ang="5400000">
                <a:pos x="wd2" y="hd2"/>
              </a:cxn>
              <a:cxn ang="10800000">
                <a:pos x="wd2" y="hd2"/>
              </a:cxn>
              <a:cxn ang="16200000">
                <a:pos x="wd2" y="hd2"/>
              </a:cxn>
            </a:cxnLst>
            <a:rect l="0" t="0" r="r" b="b"/>
            <a:pathLst>
              <a:path w="21549" h="21583" fill="norm" stroke="1" extrusionOk="0">
                <a:moveTo>
                  <a:pt x="20906" y="0"/>
                </a:moveTo>
                <a:lnTo>
                  <a:pt x="665" y="0"/>
                </a:lnTo>
                <a:cubicBezTo>
                  <a:pt x="289" y="0"/>
                  <a:pt x="0" y="231"/>
                  <a:pt x="0" y="531"/>
                </a:cubicBezTo>
                <a:lnTo>
                  <a:pt x="0" y="19405"/>
                </a:lnTo>
                <a:cubicBezTo>
                  <a:pt x="0" y="19706"/>
                  <a:pt x="289" y="19937"/>
                  <a:pt x="665" y="19937"/>
                </a:cubicBezTo>
                <a:lnTo>
                  <a:pt x="13475" y="19937"/>
                </a:lnTo>
                <a:lnTo>
                  <a:pt x="13475" y="21022"/>
                </a:lnTo>
                <a:cubicBezTo>
                  <a:pt x="13475" y="21184"/>
                  <a:pt x="13561" y="21323"/>
                  <a:pt x="13706" y="21438"/>
                </a:cubicBezTo>
                <a:cubicBezTo>
                  <a:pt x="13822" y="21531"/>
                  <a:pt x="13995" y="21577"/>
                  <a:pt x="14140" y="21577"/>
                </a:cubicBezTo>
                <a:cubicBezTo>
                  <a:pt x="14169" y="21577"/>
                  <a:pt x="14198" y="21577"/>
                  <a:pt x="14227" y="21577"/>
                </a:cubicBezTo>
                <a:lnTo>
                  <a:pt x="16164" y="21369"/>
                </a:lnTo>
                <a:lnTo>
                  <a:pt x="18101" y="21577"/>
                </a:lnTo>
                <a:cubicBezTo>
                  <a:pt x="18304" y="21600"/>
                  <a:pt x="18477" y="21554"/>
                  <a:pt x="18622" y="21438"/>
                </a:cubicBezTo>
                <a:cubicBezTo>
                  <a:pt x="18766" y="21346"/>
                  <a:pt x="18853" y="21184"/>
                  <a:pt x="18853" y="21022"/>
                </a:cubicBezTo>
                <a:lnTo>
                  <a:pt x="18853" y="19937"/>
                </a:lnTo>
                <a:lnTo>
                  <a:pt x="20877" y="19937"/>
                </a:lnTo>
                <a:cubicBezTo>
                  <a:pt x="21253" y="19937"/>
                  <a:pt x="21542" y="19706"/>
                  <a:pt x="21542" y="19405"/>
                </a:cubicBezTo>
                <a:lnTo>
                  <a:pt x="21542" y="531"/>
                </a:lnTo>
                <a:cubicBezTo>
                  <a:pt x="21600" y="254"/>
                  <a:pt x="21282" y="0"/>
                  <a:pt x="20906" y="0"/>
                </a:cubicBezTo>
                <a:close/>
                <a:moveTo>
                  <a:pt x="1359" y="1086"/>
                </a:moveTo>
                <a:lnTo>
                  <a:pt x="4742" y="1086"/>
                </a:lnTo>
                <a:lnTo>
                  <a:pt x="4742" y="18874"/>
                </a:lnTo>
                <a:lnTo>
                  <a:pt x="1359" y="18874"/>
                </a:lnTo>
                <a:lnTo>
                  <a:pt x="1359" y="1086"/>
                </a:lnTo>
                <a:close/>
                <a:moveTo>
                  <a:pt x="17552" y="20422"/>
                </a:moveTo>
                <a:lnTo>
                  <a:pt x="16280" y="20283"/>
                </a:lnTo>
                <a:cubicBezTo>
                  <a:pt x="16222" y="20283"/>
                  <a:pt x="16164" y="20283"/>
                  <a:pt x="16106" y="20283"/>
                </a:cubicBezTo>
                <a:lnTo>
                  <a:pt x="14834" y="20422"/>
                </a:lnTo>
                <a:lnTo>
                  <a:pt x="14834" y="19960"/>
                </a:lnTo>
                <a:lnTo>
                  <a:pt x="17523" y="19960"/>
                </a:lnTo>
                <a:lnTo>
                  <a:pt x="17523" y="20422"/>
                </a:lnTo>
                <a:close/>
                <a:moveTo>
                  <a:pt x="20241" y="18874"/>
                </a:moveTo>
                <a:lnTo>
                  <a:pt x="6072" y="18874"/>
                </a:lnTo>
                <a:lnTo>
                  <a:pt x="6072" y="1086"/>
                </a:lnTo>
                <a:lnTo>
                  <a:pt x="20241" y="1086"/>
                </a:lnTo>
                <a:lnTo>
                  <a:pt x="20241" y="18874"/>
                </a:lnTo>
                <a:close/>
                <a:moveTo>
                  <a:pt x="8761" y="8363"/>
                </a:moveTo>
                <a:cubicBezTo>
                  <a:pt x="8761" y="8062"/>
                  <a:pt x="9051" y="7831"/>
                  <a:pt x="9426" y="7831"/>
                </a:cubicBezTo>
                <a:lnTo>
                  <a:pt x="12116" y="7831"/>
                </a:lnTo>
                <a:lnTo>
                  <a:pt x="12116" y="5406"/>
                </a:lnTo>
                <a:cubicBezTo>
                  <a:pt x="12116" y="5105"/>
                  <a:pt x="12405" y="4874"/>
                  <a:pt x="12781" y="4874"/>
                </a:cubicBezTo>
                <a:cubicBezTo>
                  <a:pt x="13157" y="4874"/>
                  <a:pt x="13446" y="5105"/>
                  <a:pt x="13446" y="5406"/>
                </a:cubicBezTo>
                <a:lnTo>
                  <a:pt x="13446" y="7831"/>
                </a:lnTo>
                <a:lnTo>
                  <a:pt x="16135" y="7831"/>
                </a:lnTo>
                <a:cubicBezTo>
                  <a:pt x="16511" y="7831"/>
                  <a:pt x="16800" y="8062"/>
                  <a:pt x="16800" y="8363"/>
                </a:cubicBezTo>
                <a:cubicBezTo>
                  <a:pt x="16800" y="8663"/>
                  <a:pt x="16511" y="8894"/>
                  <a:pt x="16135" y="8894"/>
                </a:cubicBezTo>
                <a:lnTo>
                  <a:pt x="13446" y="8894"/>
                </a:lnTo>
                <a:lnTo>
                  <a:pt x="13446" y="14554"/>
                </a:lnTo>
                <a:cubicBezTo>
                  <a:pt x="13446" y="14854"/>
                  <a:pt x="13157" y="15085"/>
                  <a:pt x="12781" y="15085"/>
                </a:cubicBezTo>
                <a:cubicBezTo>
                  <a:pt x="12405" y="15085"/>
                  <a:pt x="12116" y="14854"/>
                  <a:pt x="12116" y="14554"/>
                </a:cubicBezTo>
                <a:lnTo>
                  <a:pt x="12116" y="8894"/>
                </a:lnTo>
                <a:lnTo>
                  <a:pt x="9426" y="8894"/>
                </a:lnTo>
                <a:cubicBezTo>
                  <a:pt x="9080" y="8917"/>
                  <a:pt x="8761" y="8663"/>
                  <a:pt x="8761" y="8363"/>
                </a:cubicBezTo>
                <a:close/>
              </a:path>
            </a:pathLst>
          </a:custGeom>
          <a:solidFill>
            <a:srgbClr val="FFFFFF"/>
          </a:solidFill>
          <a:ln w="12700">
            <a:miter lim="400000"/>
          </a:ln>
        </p:spPr>
        <p:txBody>
          <a:bodyPr lIns="50800" tIns="50800" rIns="50800" bIns="50800" anchor="ctr"/>
          <a:lstStyle/>
          <a:p>
            <a:pPr algn="l" defTabSz="1219200">
              <a:defRPr sz="1000">
                <a:solidFill>
                  <a:srgbClr val="000000"/>
                </a:solidFill>
                <a:latin typeface="Calibri"/>
                <a:ea typeface="Calibri"/>
                <a:cs typeface="Calibri"/>
                <a:sym typeface="Calibri"/>
              </a:defRPr>
            </a:pPr>
          </a:p>
        </p:txBody>
      </p:sp>
      <p:sp>
        <p:nvSpPr>
          <p:cNvPr id="455" name="HOOK"/>
          <p:cNvSpPr txBox="1"/>
          <p:nvPr/>
        </p:nvSpPr>
        <p:spPr>
          <a:xfrm>
            <a:off x="3768611" y="7755184"/>
            <a:ext cx="1718785" cy="596901"/>
          </a:xfrm>
          <a:prstGeom prst="rect">
            <a:avLst/>
          </a:prstGeom>
          <a:solidFill>
            <a:srgbClr val="008AAB"/>
          </a:solidFill>
          <a:ln w="12700">
            <a:miter lim="400000"/>
          </a:ln>
          <a:extLst>
            <a:ext uri="{C572A759-6A51-4108-AA02-DFA0A04FC94B}">
              <ma14:wrappingTextBoxFlag xmlns:ma14="http://schemas.microsoft.com/office/mac/drawingml/2011/main" val="1"/>
            </a:ext>
          </a:extLst>
        </p:spPr>
        <p:txBody>
          <a:bodyPr lIns="0" tIns="0" rIns="0" bIns="0">
            <a:spAutoFit/>
          </a:bodyPr>
          <a:lstStyle>
            <a:lvl1pPr defTabSz="1219200">
              <a:lnSpc>
                <a:spcPct val="110000"/>
              </a:lnSpc>
              <a:spcBef>
                <a:spcPts val="1600"/>
              </a:spcBef>
              <a:defRPr sz="4100">
                <a:solidFill>
                  <a:srgbClr val="FFFFFF"/>
                </a:solidFill>
                <a:latin typeface="Franklin Gothic Medium"/>
                <a:ea typeface="Franklin Gothic Medium"/>
                <a:cs typeface="Franklin Gothic Medium"/>
                <a:sym typeface="Franklin Gothic Medium"/>
              </a:defRPr>
            </a:lvl1pPr>
          </a:lstStyle>
          <a:p>
            <a:pPr/>
            <a:r>
              <a:t>HOOK</a:t>
            </a:r>
          </a:p>
        </p:txBody>
      </p:sp>
      <p:sp>
        <p:nvSpPr>
          <p:cNvPr id="456" name="Google Shape;5787;p83"/>
          <p:cNvSpPr/>
          <p:nvPr/>
        </p:nvSpPr>
        <p:spPr>
          <a:xfrm>
            <a:off x="3705533" y="5486665"/>
            <a:ext cx="1844888" cy="1845038"/>
          </a:xfrm>
          <a:custGeom>
            <a:avLst/>
            <a:gdLst/>
            <a:ahLst/>
            <a:cxnLst>
              <a:cxn ang="0">
                <a:pos x="wd2" y="hd2"/>
              </a:cxn>
              <a:cxn ang="5400000">
                <a:pos x="wd2" y="hd2"/>
              </a:cxn>
              <a:cxn ang="10800000">
                <a:pos x="wd2" y="hd2"/>
              </a:cxn>
              <a:cxn ang="16200000">
                <a:pos x="wd2" y="hd2"/>
              </a:cxn>
            </a:cxnLst>
            <a:rect l="0" t="0" r="r" b="b"/>
            <a:pathLst>
              <a:path w="21317" h="21600" fill="norm" stroke="1" extrusionOk="0">
                <a:moveTo>
                  <a:pt x="21037" y="9882"/>
                </a:moveTo>
                <a:cubicBezTo>
                  <a:pt x="20475" y="9121"/>
                  <a:pt x="19287" y="9058"/>
                  <a:pt x="18036" y="9691"/>
                </a:cubicBezTo>
                <a:cubicBezTo>
                  <a:pt x="16692" y="8836"/>
                  <a:pt x="14848" y="8361"/>
                  <a:pt x="12879" y="8361"/>
                </a:cubicBezTo>
                <a:cubicBezTo>
                  <a:pt x="8846" y="8361"/>
                  <a:pt x="5689" y="10293"/>
                  <a:pt x="5689" y="12795"/>
                </a:cubicBezTo>
                <a:cubicBezTo>
                  <a:pt x="5689" y="15297"/>
                  <a:pt x="8846" y="17229"/>
                  <a:pt x="12879" y="17229"/>
                </a:cubicBezTo>
                <a:cubicBezTo>
                  <a:pt x="14848" y="17229"/>
                  <a:pt x="16692" y="16754"/>
                  <a:pt x="18036" y="15899"/>
                </a:cubicBezTo>
                <a:cubicBezTo>
                  <a:pt x="19287" y="16533"/>
                  <a:pt x="20475" y="16469"/>
                  <a:pt x="21037" y="15709"/>
                </a:cubicBezTo>
                <a:cubicBezTo>
                  <a:pt x="21600" y="14949"/>
                  <a:pt x="21287" y="13777"/>
                  <a:pt x="20350" y="12795"/>
                </a:cubicBezTo>
                <a:cubicBezTo>
                  <a:pt x="21287" y="11813"/>
                  <a:pt x="21569" y="10642"/>
                  <a:pt x="21037" y="9882"/>
                </a:cubicBezTo>
                <a:close/>
                <a:moveTo>
                  <a:pt x="6721" y="12827"/>
                </a:moveTo>
                <a:cubicBezTo>
                  <a:pt x="6721" y="11402"/>
                  <a:pt x="8471" y="10135"/>
                  <a:pt x="10816" y="9691"/>
                </a:cubicBezTo>
                <a:cubicBezTo>
                  <a:pt x="11316" y="10167"/>
                  <a:pt x="12660" y="11687"/>
                  <a:pt x="12566" y="13365"/>
                </a:cubicBezTo>
                <a:cubicBezTo>
                  <a:pt x="12504" y="14347"/>
                  <a:pt x="11910" y="15234"/>
                  <a:pt x="10847" y="16026"/>
                </a:cubicBezTo>
                <a:cubicBezTo>
                  <a:pt x="8502" y="15519"/>
                  <a:pt x="6721" y="14252"/>
                  <a:pt x="6721" y="12827"/>
                </a:cubicBezTo>
                <a:close/>
                <a:moveTo>
                  <a:pt x="19224" y="13239"/>
                </a:moveTo>
                <a:cubicBezTo>
                  <a:pt x="20068" y="13967"/>
                  <a:pt x="20381" y="14791"/>
                  <a:pt x="20162" y="15107"/>
                </a:cubicBezTo>
                <a:cubicBezTo>
                  <a:pt x="19943" y="15392"/>
                  <a:pt x="19131" y="15361"/>
                  <a:pt x="18255" y="14854"/>
                </a:cubicBezTo>
                <a:cubicBezTo>
                  <a:pt x="18068" y="14759"/>
                  <a:pt x="17849" y="14759"/>
                  <a:pt x="17693" y="14886"/>
                </a:cubicBezTo>
                <a:cubicBezTo>
                  <a:pt x="16505" y="15709"/>
                  <a:pt x="14754" y="16184"/>
                  <a:pt x="12879" y="16184"/>
                </a:cubicBezTo>
                <a:cubicBezTo>
                  <a:pt x="12691" y="16184"/>
                  <a:pt x="12504" y="16184"/>
                  <a:pt x="12347" y="16184"/>
                </a:cubicBezTo>
                <a:cubicBezTo>
                  <a:pt x="13160" y="15361"/>
                  <a:pt x="13629" y="14442"/>
                  <a:pt x="13660" y="13429"/>
                </a:cubicBezTo>
                <a:cubicBezTo>
                  <a:pt x="13754" y="11813"/>
                  <a:pt x="12847" y="10388"/>
                  <a:pt x="12129" y="9533"/>
                </a:cubicBezTo>
                <a:cubicBezTo>
                  <a:pt x="12379" y="9501"/>
                  <a:pt x="12629" y="9501"/>
                  <a:pt x="12879" y="9501"/>
                </a:cubicBezTo>
                <a:cubicBezTo>
                  <a:pt x="14754" y="9501"/>
                  <a:pt x="16536" y="9977"/>
                  <a:pt x="17693" y="10800"/>
                </a:cubicBezTo>
                <a:cubicBezTo>
                  <a:pt x="17849" y="10927"/>
                  <a:pt x="18099" y="10927"/>
                  <a:pt x="18255" y="10832"/>
                </a:cubicBezTo>
                <a:cubicBezTo>
                  <a:pt x="19131" y="10293"/>
                  <a:pt x="19943" y="10262"/>
                  <a:pt x="20162" y="10578"/>
                </a:cubicBezTo>
                <a:cubicBezTo>
                  <a:pt x="20381" y="10895"/>
                  <a:pt x="20068" y="11750"/>
                  <a:pt x="19224" y="12447"/>
                </a:cubicBezTo>
                <a:cubicBezTo>
                  <a:pt x="19099" y="12542"/>
                  <a:pt x="19037" y="12700"/>
                  <a:pt x="19037" y="12859"/>
                </a:cubicBezTo>
                <a:cubicBezTo>
                  <a:pt x="19037" y="12985"/>
                  <a:pt x="19099" y="13144"/>
                  <a:pt x="19224" y="13239"/>
                </a:cubicBezTo>
                <a:close/>
                <a:moveTo>
                  <a:pt x="10128" y="11877"/>
                </a:moveTo>
                <a:cubicBezTo>
                  <a:pt x="10128" y="12289"/>
                  <a:pt x="9784" y="12637"/>
                  <a:pt x="9378" y="12637"/>
                </a:cubicBezTo>
                <a:cubicBezTo>
                  <a:pt x="8971" y="12637"/>
                  <a:pt x="8627" y="12289"/>
                  <a:pt x="8627" y="11877"/>
                </a:cubicBezTo>
                <a:cubicBezTo>
                  <a:pt x="8627" y="11465"/>
                  <a:pt x="8971" y="11117"/>
                  <a:pt x="9378" y="11117"/>
                </a:cubicBezTo>
                <a:cubicBezTo>
                  <a:pt x="9784" y="11117"/>
                  <a:pt x="10128" y="11465"/>
                  <a:pt x="10128" y="11877"/>
                </a:cubicBezTo>
                <a:close/>
                <a:moveTo>
                  <a:pt x="5814" y="18465"/>
                </a:moveTo>
                <a:cubicBezTo>
                  <a:pt x="5908" y="18750"/>
                  <a:pt x="5783" y="19066"/>
                  <a:pt x="5502" y="19161"/>
                </a:cubicBezTo>
                <a:lnTo>
                  <a:pt x="5283" y="19256"/>
                </a:lnTo>
                <a:cubicBezTo>
                  <a:pt x="5095" y="20587"/>
                  <a:pt x="4001" y="21600"/>
                  <a:pt x="2657" y="21600"/>
                </a:cubicBezTo>
                <a:cubicBezTo>
                  <a:pt x="1188" y="21600"/>
                  <a:pt x="0" y="20396"/>
                  <a:pt x="0" y="18908"/>
                </a:cubicBezTo>
                <a:lnTo>
                  <a:pt x="0" y="538"/>
                </a:lnTo>
                <a:cubicBezTo>
                  <a:pt x="0" y="253"/>
                  <a:pt x="250" y="0"/>
                  <a:pt x="531" y="0"/>
                </a:cubicBezTo>
                <a:cubicBezTo>
                  <a:pt x="813" y="0"/>
                  <a:pt x="1063" y="253"/>
                  <a:pt x="1063" y="538"/>
                </a:cubicBezTo>
                <a:lnTo>
                  <a:pt x="1063" y="18908"/>
                </a:lnTo>
                <a:cubicBezTo>
                  <a:pt x="1063" y="19795"/>
                  <a:pt x="1782" y="20523"/>
                  <a:pt x="2657" y="20523"/>
                </a:cubicBezTo>
                <a:cubicBezTo>
                  <a:pt x="3251" y="20523"/>
                  <a:pt x="3751" y="20206"/>
                  <a:pt x="4032" y="19731"/>
                </a:cubicBezTo>
                <a:lnTo>
                  <a:pt x="3439" y="19953"/>
                </a:lnTo>
                <a:cubicBezTo>
                  <a:pt x="3376" y="19985"/>
                  <a:pt x="3313" y="19985"/>
                  <a:pt x="3251" y="19985"/>
                </a:cubicBezTo>
                <a:cubicBezTo>
                  <a:pt x="3032" y="19985"/>
                  <a:pt x="2845" y="19858"/>
                  <a:pt x="2751" y="19636"/>
                </a:cubicBezTo>
                <a:cubicBezTo>
                  <a:pt x="2657" y="19351"/>
                  <a:pt x="2782" y="19035"/>
                  <a:pt x="3063" y="18940"/>
                </a:cubicBezTo>
                <a:lnTo>
                  <a:pt x="5126" y="18179"/>
                </a:lnTo>
                <a:cubicBezTo>
                  <a:pt x="5408" y="18053"/>
                  <a:pt x="5720" y="18211"/>
                  <a:pt x="5814" y="18465"/>
                </a:cubicBezTo>
                <a:close/>
                <a:moveTo>
                  <a:pt x="8346" y="4687"/>
                </a:moveTo>
                <a:cubicBezTo>
                  <a:pt x="9628" y="4687"/>
                  <a:pt x="10659" y="3642"/>
                  <a:pt x="10659" y="2344"/>
                </a:cubicBezTo>
                <a:cubicBezTo>
                  <a:pt x="10659" y="1045"/>
                  <a:pt x="9628" y="0"/>
                  <a:pt x="8346" y="0"/>
                </a:cubicBezTo>
                <a:cubicBezTo>
                  <a:pt x="7065" y="0"/>
                  <a:pt x="6033" y="1045"/>
                  <a:pt x="6033" y="2344"/>
                </a:cubicBezTo>
                <a:cubicBezTo>
                  <a:pt x="6033" y="3642"/>
                  <a:pt x="7065" y="4687"/>
                  <a:pt x="8346" y="4687"/>
                </a:cubicBezTo>
                <a:close/>
                <a:moveTo>
                  <a:pt x="8346" y="1077"/>
                </a:moveTo>
                <a:cubicBezTo>
                  <a:pt x="9034" y="1077"/>
                  <a:pt x="9597" y="1647"/>
                  <a:pt x="9597" y="2344"/>
                </a:cubicBezTo>
                <a:cubicBezTo>
                  <a:pt x="9597" y="3040"/>
                  <a:pt x="9034" y="3611"/>
                  <a:pt x="8346" y="3611"/>
                </a:cubicBezTo>
                <a:cubicBezTo>
                  <a:pt x="7658" y="3611"/>
                  <a:pt x="7096" y="3040"/>
                  <a:pt x="7096" y="2344"/>
                </a:cubicBezTo>
                <a:cubicBezTo>
                  <a:pt x="7096" y="1647"/>
                  <a:pt x="7658" y="1077"/>
                  <a:pt x="8346" y="1077"/>
                </a:cubicBezTo>
                <a:close/>
                <a:moveTo>
                  <a:pt x="3720" y="6049"/>
                </a:moveTo>
                <a:cubicBezTo>
                  <a:pt x="4751" y="6049"/>
                  <a:pt x="5595" y="5194"/>
                  <a:pt x="5595" y="4149"/>
                </a:cubicBezTo>
                <a:cubicBezTo>
                  <a:pt x="5595" y="3104"/>
                  <a:pt x="4751" y="2249"/>
                  <a:pt x="3720" y="2249"/>
                </a:cubicBezTo>
                <a:cubicBezTo>
                  <a:pt x="2688" y="2249"/>
                  <a:pt x="1844" y="3104"/>
                  <a:pt x="1844" y="4149"/>
                </a:cubicBezTo>
                <a:cubicBezTo>
                  <a:pt x="1844" y="5194"/>
                  <a:pt x="2688" y="6049"/>
                  <a:pt x="3720" y="6049"/>
                </a:cubicBezTo>
                <a:close/>
                <a:moveTo>
                  <a:pt x="3720" y="3326"/>
                </a:moveTo>
                <a:cubicBezTo>
                  <a:pt x="4157" y="3326"/>
                  <a:pt x="4533" y="3674"/>
                  <a:pt x="4533" y="4149"/>
                </a:cubicBezTo>
                <a:cubicBezTo>
                  <a:pt x="4533" y="4624"/>
                  <a:pt x="4189" y="4972"/>
                  <a:pt x="3720" y="4972"/>
                </a:cubicBezTo>
                <a:cubicBezTo>
                  <a:pt x="3282" y="4972"/>
                  <a:pt x="2907" y="4624"/>
                  <a:pt x="2907" y="4149"/>
                </a:cubicBezTo>
                <a:cubicBezTo>
                  <a:pt x="2907" y="3674"/>
                  <a:pt x="3282" y="3326"/>
                  <a:pt x="3720" y="3326"/>
                </a:cubicBezTo>
                <a:close/>
                <a:moveTo>
                  <a:pt x="3470" y="8425"/>
                </a:moveTo>
                <a:cubicBezTo>
                  <a:pt x="3470" y="9311"/>
                  <a:pt x="4189" y="10040"/>
                  <a:pt x="5064" y="10040"/>
                </a:cubicBezTo>
                <a:cubicBezTo>
                  <a:pt x="5939" y="10040"/>
                  <a:pt x="6658" y="9311"/>
                  <a:pt x="6658" y="8425"/>
                </a:cubicBezTo>
                <a:cubicBezTo>
                  <a:pt x="6658" y="7538"/>
                  <a:pt x="5939" y="6809"/>
                  <a:pt x="5064" y="6809"/>
                </a:cubicBezTo>
                <a:cubicBezTo>
                  <a:pt x="4189" y="6809"/>
                  <a:pt x="3470" y="7538"/>
                  <a:pt x="3470" y="8425"/>
                </a:cubicBezTo>
                <a:close/>
                <a:moveTo>
                  <a:pt x="5595" y="8425"/>
                </a:moveTo>
                <a:cubicBezTo>
                  <a:pt x="5595" y="8710"/>
                  <a:pt x="5345" y="8963"/>
                  <a:pt x="5064" y="8963"/>
                </a:cubicBezTo>
                <a:cubicBezTo>
                  <a:pt x="4783" y="8963"/>
                  <a:pt x="4533" y="8710"/>
                  <a:pt x="4533" y="8425"/>
                </a:cubicBezTo>
                <a:cubicBezTo>
                  <a:pt x="4533" y="8140"/>
                  <a:pt x="4783" y="7886"/>
                  <a:pt x="5064" y="7886"/>
                </a:cubicBezTo>
                <a:cubicBezTo>
                  <a:pt x="5345" y="7886"/>
                  <a:pt x="5595" y="8140"/>
                  <a:pt x="5595" y="8425"/>
                </a:cubicBezTo>
                <a:close/>
              </a:path>
            </a:pathLst>
          </a:custGeom>
          <a:solidFill>
            <a:srgbClr val="008AAB"/>
          </a:solidFill>
          <a:ln w="12700">
            <a:miter lim="400000"/>
          </a:ln>
        </p:spPr>
        <p:txBody>
          <a:bodyPr lIns="50800" tIns="50800" rIns="50800" bIns="50800" anchor="ctr"/>
          <a:lstStyle/>
          <a:p>
            <a:pPr algn="l" defTabSz="1219200">
              <a:defRPr sz="1000">
                <a:solidFill>
                  <a:srgbClr val="000000"/>
                </a:solidFill>
                <a:latin typeface="Calibri"/>
                <a:ea typeface="Calibri"/>
                <a:cs typeface="Calibri"/>
                <a:sym typeface="Calibri"/>
              </a:defRPr>
            </a:pPr>
          </a:p>
        </p:txBody>
      </p:sp>
      <p:sp>
        <p:nvSpPr>
          <p:cNvPr id="457" name="BOOK"/>
          <p:cNvSpPr txBox="1"/>
          <p:nvPr/>
        </p:nvSpPr>
        <p:spPr>
          <a:xfrm>
            <a:off x="8783987" y="7755184"/>
            <a:ext cx="1718785" cy="5969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1219200">
              <a:lnSpc>
                <a:spcPct val="110000"/>
              </a:lnSpc>
              <a:spcBef>
                <a:spcPts val="1600"/>
              </a:spcBef>
              <a:defRPr sz="4100">
                <a:solidFill>
                  <a:srgbClr val="FFFFFF"/>
                </a:solidFill>
                <a:latin typeface="Franklin Gothic Medium"/>
                <a:ea typeface="Franklin Gothic Medium"/>
                <a:cs typeface="Franklin Gothic Medium"/>
                <a:sym typeface="Franklin Gothic Medium"/>
              </a:defRPr>
            </a:lvl1pPr>
          </a:lstStyle>
          <a:p>
            <a:pPr/>
            <a:r>
              <a:t>BOOK</a:t>
            </a:r>
          </a:p>
        </p:txBody>
      </p:sp>
      <p:sp>
        <p:nvSpPr>
          <p:cNvPr id="458" name="“How are we pointing students to God’s word each week?”"/>
          <p:cNvSpPr txBox="1"/>
          <p:nvPr/>
        </p:nvSpPr>
        <p:spPr>
          <a:xfrm>
            <a:off x="12577077" y="5549900"/>
            <a:ext cx="9399242" cy="2616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R="42523" indent="42523" defTabSz="914400">
              <a:defRPr sz="5500">
                <a:solidFill>
                  <a:srgbClr val="000000"/>
                </a:solidFill>
                <a:uFill>
                  <a:solidFill>
                    <a:srgbClr val="000000"/>
                  </a:solidFill>
                </a:uFill>
                <a:latin typeface="Nexa Bold"/>
                <a:ea typeface="Nexa Bold"/>
                <a:cs typeface="Nexa Bold"/>
                <a:sym typeface="Nexa Bold"/>
              </a:defRPr>
            </a:lvl1pPr>
          </a:lstStyle>
          <a:p>
            <a:pPr/>
            <a:r>
              <a:t>“How are we pointing students to God’s word each week?”</a:t>
            </a:r>
          </a:p>
        </p:txBody>
      </p:sp>
    </p:spTree>
  </p:cSld>
  <p:clrMapOvr>
    <a:masterClrMapping/>
  </p:clrMapOvr>
  <mc:AlternateContent xmlns:mc="http://schemas.openxmlformats.org/markup-compatibility/2006">
    <mc:Choice xmlns:p14="http://schemas.microsoft.com/office/powerpoint/2010/main" Requires="p14">
      <p:transition spd="slow" advClick="1" p14:dur="20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2" name="line"/>
          <p:cNvSpPr/>
          <p:nvPr/>
        </p:nvSpPr>
        <p:spPr>
          <a:xfrm rot="10800000">
            <a:off x="12150953" y="6901642"/>
            <a:ext cx="5015306" cy="25076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4835" y="0"/>
                  <a:pt x="10800" y="0"/>
                </a:cubicBezTo>
                <a:cubicBezTo>
                  <a:pt x="16765" y="0"/>
                  <a:pt x="21600" y="9671"/>
                  <a:pt x="21600" y="21600"/>
                </a:cubicBezTo>
              </a:path>
            </a:pathLst>
          </a:custGeom>
          <a:ln w="127000" cap="rnd">
            <a:solidFill>
              <a:srgbClr val="EFEFF5"/>
            </a:solidFill>
            <a:miter/>
          </a:ln>
        </p:spPr>
        <p:txBody>
          <a:bodyPr lIns="50800" tIns="50800" rIns="50800" bIns="50800" anchor="ctr"/>
          <a:lstStyle/>
          <a:p>
            <a:pPr defTabSz="1828800">
              <a:defRPr sz="3600">
                <a:solidFill>
                  <a:srgbClr val="05050F"/>
                </a:solidFill>
                <a:latin typeface="Nexa Bold"/>
                <a:ea typeface="Nexa Bold"/>
                <a:cs typeface="Nexa Bold"/>
                <a:sym typeface="Nexa Bold"/>
              </a:defRPr>
            </a:pPr>
          </a:p>
        </p:txBody>
      </p:sp>
      <p:sp>
        <p:nvSpPr>
          <p:cNvPr id="463" name="line"/>
          <p:cNvSpPr/>
          <p:nvPr/>
        </p:nvSpPr>
        <p:spPr>
          <a:xfrm rot="10800000">
            <a:off x="2120351" y="6901642"/>
            <a:ext cx="5015306" cy="25076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4835" y="0"/>
                  <a:pt x="10800" y="0"/>
                </a:cubicBezTo>
                <a:cubicBezTo>
                  <a:pt x="16765" y="0"/>
                  <a:pt x="21600" y="9671"/>
                  <a:pt x="21600" y="21600"/>
                </a:cubicBezTo>
              </a:path>
            </a:pathLst>
          </a:custGeom>
          <a:ln w="127000" cap="rnd">
            <a:solidFill>
              <a:srgbClr val="EFEFF5"/>
            </a:solidFill>
            <a:miter/>
          </a:ln>
        </p:spPr>
        <p:txBody>
          <a:bodyPr lIns="50800" tIns="50800" rIns="50800" bIns="50800" anchor="ctr"/>
          <a:lstStyle/>
          <a:p>
            <a:pPr defTabSz="1828800">
              <a:defRPr sz="3600">
                <a:solidFill>
                  <a:srgbClr val="05050F"/>
                </a:solidFill>
                <a:latin typeface="Nexa Bold"/>
                <a:ea typeface="Nexa Bold"/>
                <a:cs typeface="Nexa Bold"/>
                <a:sym typeface="Nexa Bold"/>
              </a:defRPr>
            </a:pPr>
          </a:p>
        </p:txBody>
      </p:sp>
      <p:sp>
        <p:nvSpPr>
          <p:cNvPr id="464" name="line"/>
          <p:cNvSpPr/>
          <p:nvPr/>
        </p:nvSpPr>
        <p:spPr>
          <a:xfrm>
            <a:off x="7135728" y="4368003"/>
            <a:ext cx="5015304" cy="25076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4835" y="0"/>
                  <a:pt x="10800" y="0"/>
                </a:cubicBezTo>
                <a:cubicBezTo>
                  <a:pt x="16765" y="0"/>
                  <a:pt x="21600" y="9671"/>
                  <a:pt x="21600" y="21600"/>
                </a:cubicBezTo>
              </a:path>
            </a:pathLst>
          </a:custGeom>
          <a:ln w="127000" cap="rnd">
            <a:solidFill>
              <a:srgbClr val="EFEFF5"/>
            </a:solidFill>
            <a:miter/>
          </a:ln>
        </p:spPr>
        <p:txBody>
          <a:bodyPr lIns="50800" tIns="50800" rIns="50800" bIns="50800" anchor="ctr"/>
          <a:lstStyle/>
          <a:p>
            <a:pPr defTabSz="1828800">
              <a:defRPr sz="3600">
                <a:solidFill>
                  <a:srgbClr val="05050F"/>
                </a:solidFill>
                <a:latin typeface="Nexa Bold"/>
                <a:ea typeface="Nexa Bold"/>
                <a:cs typeface="Nexa Bold"/>
                <a:sym typeface="Nexa Bold"/>
              </a:defRPr>
            </a:pPr>
          </a:p>
        </p:txBody>
      </p:sp>
      <p:sp>
        <p:nvSpPr>
          <p:cNvPr id="465" name="fill line"/>
          <p:cNvSpPr/>
          <p:nvPr/>
        </p:nvSpPr>
        <p:spPr>
          <a:xfrm>
            <a:off x="2120418" y="4361915"/>
            <a:ext cx="5015306" cy="25076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4835" y="0"/>
                  <a:pt x="10800" y="0"/>
                </a:cubicBezTo>
                <a:cubicBezTo>
                  <a:pt x="16765" y="0"/>
                  <a:pt x="21600" y="9671"/>
                  <a:pt x="21600" y="21600"/>
                </a:cubicBezTo>
              </a:path>
            </a:pathLst>
          </a:custGeom>
          <a:ln w="127000" cap="rnd">
            <a:solidFill>
              <a:srgbClr val="1E94BA"/>
            </a:solidFill>
            <a:miter/>
          </a:ln>
        </p:spPr>
        <p:txBody>
          <a:bodyPr lIns="50800" tIns="50800" rIns="50800" bIns="50800" anchor="ctr"/>
          <a:lstStyle/>
          <a:p>
            <a:pPr defTabSz="1828800">
              <a:defRPr sz="3600">
                <a:solidFill>
                  <a:srgbClr val="05050F"/>
                </a:solidFill>
                <a:latin typeface="Nexa Bold"/>
                <a:ea typeface="Nexa Bold"/>
                <a:cs typeface="Nexa Bold"/>
                <a:sym typeface="Nexa Bold"/>
              </a:defRPr>
            </a:pPr>
          </a:p>
        </p:txBody>
      </p:sp>
      <p:sp>
        <p:nvSpPr>
          <p:cNvPr id="466" name="fill line"/>
          <p:cNvSpPr/>
          <p:nvPr/>
        </p:nvSpPr>
        <p:spPr>
          <a:xfrm rot="10800000">
            <a:off x="7135658" y="6901642"/>
            <a:ext cx="5015306" cy="25076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4835" y="0"/>
                  <a:pt x="10800" y="0"/>
                </a:cubicBezTo>
                <a:cubicBezTo>
                  <a:pt x="16765" y="0"/>
                  <a:pt x="21600" y="9671"/>
                  <a:pt x="21600" y="21600"/>
                </a:cubicBezTo>
              </a:path>
            </a:pathLst>
          </a:custGeom>
          <a:ln w="127000" cap="rnd">
            <a:solidFill>
              <a:srgbClr val="9EA562"/>
            </a:solidFill>
            <a:miter/>
          </a:ln>
        </p:spPr>
        <p:txBody>
          <a:bodyPr lIns="50800" tIns="50800" rIns="50800" bIns="50800" anchor="ctr"/>
          <a:lstStyle/>
          <a:p>
            <a:pPr defTabSz="1828800">
              <a:defRPr sz="3600">
                <a:solidFill>
                  <a:srgbClr val="05050F"/>
                </a:solidFill>
                <a:latin typeface="Nexa Bold"/>
                <a:ea typeface="Nexa Bold"/>
                <a:cs typeface="Nexa Bold"/>
                <a:sym typeface="Nexa Bold"/>
              </a:defRPr>
            </a:pPr>
          </a:p>
        </p:txBody>
      </p:sp>
      <p:sp>
        <p:nvSpPr>
          <p:cNvPr id="467" name="fill line"/>
          <p:cNvSpPr/>
          <p:nvPr/>
        </p:nvSpPr>
        <p:spPr>
          <a:xfrm>
            <a:off x="12151021" y="4361915"/>
            <a:ext cx="5015306" cy="25076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4835" y="0"/>
                  <a:pt x="10800" y="0"/>
                </a:cubicBezTo>
                <a:cubicBezTo>
                  <a:pt x="16765" y="0"/>
                  <a:pt x="21600" y="9671"/>
                  <a:pt x="21600" y="21600"/>
                </a:cubicBezTo>
              </a:path>
            </a:pathLst>
          </a:custGeom>
          <a:ln w="127000" cap="rnd">
            <a:solidFill>
              <a:srgbClr val="FFA041"/>
            </a:solidFill>
            <a:miter/>
          </a:ln>
        </p:spPr>
        <p:txBody>
          <a:bodyPr lIns="50800" tIns="50800" rIns="50800" bIns="50800" anchor="ctr"/>
          <a:lstStyle/>
          <a:p>
            <a:pPr defTabSz="1828800">
              <a:defRPr sz="3600">
                <a:solidFill>
                  <a:srgbClr val="05050F"/>
                </a:solidFill>
                <a:latin typeface="Nexa Bold"/>
                <a:ea typeface="Nexa Bold"/>
                <a:cs typeface="Nexa Bold"/>
                <a:sym typeface="Nexa Bold"/>
              </a:defRPr>
            </a:pPr>
          </a:p>
        </p:txBody>
      </p:sp>
      <p:sp>
        <p:nvSpPr>
          <p:cNvPr id="468" name="Circle"/>
          <p:cNvSpPr/>
          <p:nvPr/>
        </p:nvSpPr>
        <p:spPr>
          <a:xfrm>
            <a:off x="7561666" y="4773167"/>
            <a:ext cx="4163359" cy="4169667"/>
          </a:xfrm>
          <a:prstGeom prst="ellipse">
            <a:avLst/>
          </a:prstGeom>
          <a:solidFill>
            <a:srgbClr val="EFEFF5"/>
          </a:solidFill>
          <a:ln w="12700">
            <a:miter lim="400000"/>
          </a:ln>
        </p:spPr>
        <p:txBody>
          <a:bodyPr lIns="50800" tIns="50800" rIns="50800" bIns="50800"/>
          <a:lstStyle/>
          <a:p>
            <a:pPr defTabSz="1828800">
              <a:lnSpc>
                <a:spcPct val="110000"/>
              </a:lnSpc>
              <a:spcBef>
                <a:spcPts val="2400"/>
              </a:spcBef>
              <a:defRPr sz="3600">
                <a:solidFill>
                  <a:srgbClr val="FFFFFF"/>
                </a:solidFill>
                <a:latin typeface="Nexa Bold"/>
                <a:ea typeface="Nexa Bold"/>
                <a:cs typeface="Nexa Bold"/>
                <a:sym typeface="Nexa Bold"/>
              </a:defRPr>
            </a:pPr>
          </a:p>
        </p:txBody>
      </p:sp>
      <p:sp>
        <p:nvSpPr>
          <p:cNvPr id="469" name="Circle"/>
          <p:cNvSpPr/>
          <p:nvPr/>
        </p:nvSpPr>
        <p:spPr>
          <a:xfrm>
            <a:off x="12576967" y="4773167"/>
            <a:ext cx="4163359" cy="4169667"/>
          </a:xfrm>
          <a:prstGeom prst="ellipse">
            <a:avLst/>
          </a:prstGeom>
          <a:solidFill>
            <a:srgbClr val="FF784B"/>
          </a:solidFill>
          <a:ln w="12700">
            <a:miter lim="400000"/>
          </a:ln>
          <a:effectLst>
            <a:outerShdw sx="100000" sy="100000" kx="0" ky="0" algn="b" rotWithShape="0" blurRad="1016000" dist="254000" dir="5400000">
              <a:srgbClr val="FF784B">
                <a:alpha val="40000"/>
              </a:srgbClr>
            </a:outerShdw>
          </a:effectLst>
        </p:spPr>
        <p:txBody>
          <a:bodyPr lIns="50800" tIns="50800" rIns="50800" bIns="50800"/>
          <a:lstStyle/>
          <a:p>
            <a:pPr defTabSz="1828800">
              <a:lnSpc>
                <a:spcPct val="110000"/>
              </a:lnSpc>
              <a:spcBef>
                <a:spcPts val="2400"/>
              </a:spcBef>
              <a:defRPr sz="3600">
                <a:solidFill>
                  <a:srgbClr val="FFFFFF"/>
                </a:solidFill>
                <a:latin typeface="Nexa Bold"/>
                <a:ea typeface="Nexa Bold"/>
                <a:cs typeface="Nexa Bold"/>
                <a:sym typeface="Nexa Bold"/>
              </a:defRPr>
            </a:pPr>
          </a:p>
        </p:txBody>
      </p:sp>
      <p:grpSp>
        <p:nvGrpSpPr>
          <p:cNvPr id="472" name="dot shape"/>
          <p:cNvGrpSpPr/>
          <p:nvPr/>
        </p:nvGrpSpPr>
        <p:grpSpPr>
          <a:xfrm>
            <a:off x="8222652" y="4081818"/>
            <a:ext cx="1245628" cy="1029323"/>
            <a:chOff x="0" y="-1"/>
            <a:chExt cx="1245627" cy="1029322"/>
          </a:xfrm>
        </p:grpSpPr>
        <p:sp>
          <p:nvSpPr>
            <p:cNvPr id="470" name="Freeform: Shape 25"/>
            <p:cNvSpPr/>
            <p:nvPr/>
          </p:nvSpPr>
          <p:spPr>
            <a:xfrm flipH="1" rot="19308926">
              <a:off x="-2917" y="317838"/>
              <a:ext cx="1164531" cy="3936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5565" y="12600"/>
                    <a:pt x="11130" y="3600"/>
                    <a:pt x="21600" y="0"/>
                  </a:cubicBezTo>
                </a:path>
              </a:pathLst>
            </a:custGeom>
            <a:noFill/>
            <a:ln w="127000" cap="rnd">
              <a:solidFill>
                <a:srgbClr val="3CD278">
                  <a:alpha val="25000"/>
                </a:srgbClr>
              </a:solidFill>
              <a:prstDash val="solid"/>
              <a:miter lim="800000"/>
            </a:ln>
            <a:effectLst/>
          </p:spPr>
          <p:txBody>
            <a:bodyPr wrap="square" lIns="50800" tIns="50800" rIns="50800" bIns="50800" numCol="1" anchor="ctr">
              <a:noAutofit/>
            </a:bodyPr>
            <a:lstStyle/>
            <a:p>
              <a:pPr defTabSz="1828800">
                <a:defRPr sz="3600">
                  <a:solidFill>
                    <a:srgbClr val="FFFFFF"/>
                  </a:solidFill>
                  <a:latin typeface="Nexa Bold"/>
                  <a:ea typeface="Nexa Bold"/>
                  <a:cs typeface="Nexa Bold"/>
                  <a:sym typeface="Nexa Bold"/>
                </a:defRPr>
              </a:pPr>
            </a:p>
          </p:txBody>
        </p:sp>
        <p:sp>
          <p:nvSpPr>
            <p:cNvPr id="471" name="Oval 27"/>
            <p:cNvSpPr/>
            <p:nvPr/>
          </p:nvSpPr>
          <p:spPr>
            <a:xfrm flipH="1" rot="19308926">
              <a:off x="1091735" y="254908"/>
              <a:ext cx="128019" cy="128019"/>
            </a:xfrm>
            <a:prstGeom prst="ellipse">
              <a:avLst/>
            </a:prstGeom>
            <a:solidFill>
              <a:srgbClr val="3CD278"/>
            </a:solidFill>
            <a:ln w="12700" cap="flat">
              <a:noFill/>
              <a:miter lim="400000"/>
            </a:ln>
            <a:effectLst/>
          </p:spPr>
          <p:txBody>
            <a:bodyPr wrap="square" lIns="50800" tIns="50800" rIns="50800" bIns="50800" numCol="1" anchor="ctr">
              <a:noAutofit/>
            </a:bodyPr>
            <a:lstStyle/>
            <a:p>
              <a:pPr defTabSz="1828800">
                <a:defRPr sz="3600">
                  <a:solidFill>
                    <a:srgbClr val="FFFFFF"/>
                  </a:solidFill>
                  <a:latin typeface="Nexa Bold"/>
                  <a:ea typeface="Nexa Bold"/>
                  <a:cs typeface="Nexa Bold"/>
                  <a:sym typeface="Nexa Bold"/>
                </a:defRPr>
              </a:pPr>
            </a:p>
          </p:txBody>
        </p:sp>
      </p:grpSp>
      <p:grpSp>
        <p:nvGrpSpPr>
          <p:cNvPr id="475" name="dot shape"/>
          <p:cNvGrpSpPr/>
          <p:nvPr/>
        </p:nvGrpSpPr>
        <p:grpSpPr>
          <a:xfrm>
            <a:off x="12653790" y="8192715"/>
            <a:ext cx="1043194" cy="1194866"/>
            <a:chOff x="0" y="0"/>
            <a:chExt cx="1043193" cy="1194865"/>
          </a:xfrm>
        </p:grpSpPr>
        <p:sp>
          <p:nvSpPr>
            <p:cNvPr id="473" name="Freeform: Shape 30"/>
            <p:cNvSpPr/>
            <p:nvPr/>
          </p:nvSpPr>
          <p:spPr>
            <a:xfrm rot="14264233">
              <a:off x="-105017" y="400610"/>
              <a:ext cx="1164531" cy="3936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5565" y="12600"/>
                    <a:pt x="11130" y="3600"/>
                    <a:pt x="21600" y="0"/>
                  </a:cubicBezTo>
                </a:path>
              </a:pathLst>
            </a:custGeom>
            <a:noFill/>
            <a:ln w="127000" cap="rnd">
              <a:solidFill>
                <a:srgbClr val="FF784B">
                  <a:alpha val="25000"/>
                </a:srgbClr>
              </a:solidFill>
              <a:prstDash val="solid"/>
              <a:miter lim="800000"/>
            </a:ln>
            <a:effectLst/>
          </p:spPr>
          <p:txBody>
            <a:bodyPr wrap="square" lIns="50800" tIns="50800" rIns="50800" bIns="50800" numCol="1" anchor="ctr">
              <a:noAutofit/>
            </a:bodyPr>
            <a:lstStyle/>
            <a:p>
              <a:pPr defTabSz="1828800">
                <a:defRPr sz="3600">
                  <a:solidFill>
                    <a:srgbClr val="FFFFFF"/>
                  </a:solidFill>
                  <a:latin typeface="Nexa Bold"/>
                  <a:ea typeface="Nexa Bold"/>
                  <a:cs typeface="Nexa Bold"/>
                  <a:sym typeface="Nexa Bold"/>
                </a:defRPr>
              </a:pPr>
            </a:p>
          </p:txBody>
        </p:sp>
        <p:sp>
          <p:nvSpPr>
            <p:cNvPr id="474" name="Oval 31"/>
            <p:cNvSpPr/>
            <p:nvPr/>
          </p:nvSpPr>
          <p:spPr>
            <a:xfrm rot="14264233">
              <a:off x="890888" y="910781"/>
              <a:ext cx="128019" cy="128019"/>
            </a:xfrm>
            <a:prstGeom prst="ellipse">
              <a:avLst/>
            </a:prstGeom>
            <a:solidFill>
              <a:srgbClr val="FF784B"/>
            </a:solidFill>
            <a:ln w="12700" cap="flat">
              <a:noFill/>
              <a:miter lim="400000"/>
            </a:ln>
            <a:effectLst/>
          </p:spPr>
          <p:txBody>
            <a:bodyPr wrap="square" lIns="50800" tIns="50800" rIns="50800" bIns="50800" numCol="1" anchor="ctr">
              <a:noAutofit/>
            </a:bodyPr>
            <a:lstStyle/>
            <a:p>
              <a:pPr defTabSz="1828800">
                <a:defRPr sz="3600">
                  <a:solidFill>
                    <a:srgbClr val="FFFFFF"/>
                  </a:solidFill>
                  <a:latin typeface="Nexa Bold"/>
                  <a:ea typeface="Nexa Bold"/>
                  <a:cs typeface="Nexa Bold"/>
                  <a:sym typeface="Nexa Bold"/>
                </a:defRPr>
              </a:pPr>
            </a:p>
          </p:txBody>
        </p:sp>
      </p:grpSp>
      <p:grpSp>
        <p:nvGrpSpPr>
          <p:cNvPr id="478" name="dot shape"/>
          <p:cNvGrpSpPr/>
          <p:nvPr/>
        </p:nvGrpSpPr>
        <p:grpSpPr>
          <a:xfrm>
            <a:off x="2243252" y="7999157"/>
            <a:ext cx="1215923" cy="968746"/>
            <a:chOff x="0" y="-1"/>
            <a:chExt cx="1215922" cy="968745"/>
          </a:xfrm>
        </p:grpSpPr>
        <p:sp>
          <p:nvSpPr>
            <p:cNvPr id="476" name="Freeform: Shape 33"/>
            <p:cNvSpPr/>
            <p:nvPr/>
          </p:nvSpPr>
          <p:spPr>
            <a:xfrm flipH="1" rot="12427528">
              <a:off x="25695" y="331269"/>
              <a:ext cx="1164531" cy="3936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5565" y="12600"/>
                    <a:pt x="11130" y="3600"/>
                    <a:pt x="21600" y="0"/>
                  </a:cubicBezTo>
                </a:path>
              </a:pathLst>
            </a:custGeom>
            <a:noFill/>
            <a:ln w="127000" cap="rnd">
              <a:solidFill>
                <a:srgbClr val="0056FB">
                  <a:alpha val="25000"/>
                </a:srgbClr>
              </a:solidFill>
              <a:prstDash val="solid"/>
              <a:miter lim="800000"/>
            </a:ln>
            <a:effectLst/>
          </p:spPr>
          <p:txBody>
            <a:bodyPr wrap="square" lIns="50800" tIns="50800" rIns="50800" bIns="50800" numCol="1" anchor="ctr">
              <a:noAutofit/>
            </a:bodyPr>
            <a:lstStyle/>
            <a:p>
              <a:pPr defTabSz="1828800">
                <a:defRPr sz="3600">
                  <a:solidFill>
                    <a:srgbClr val="FFFFFF"/>
                  </a:solidFill>
                  <a:latin typeface="Nexa Bold"/>
                  <a:ea typeface="Nexa Bold"/>
                  <a:cs typeface="Nexa Bold"/>
                  <a:sym typeface="Nexa Bold"/>
                </a:defRPr>
              </a:pPr>
            </a:p>
          </p:txBody>
        </p:sp>
        <p:sp>
          <p:nvSpPr>
            <p:cNvPr id="477" name="Oval 34"/>
            <p:cNvSpPr/>
            <p:nvPr/>
          </p:nvSpPr>
          <p:spPr>
            <a:xfrm flipH="1" rot="12427528">
              <a:off x="125338" y="22142"/>
              <a:ext cx="128019" cy="128019"/>
            </a:xfrm>
            <a:prstGeom prst="ellipse">
              <a:avLst/>
            </a:prstGeom>
            <a:solidFill>
              <a:srgbClr val="0056FB"/>
            </a:solidFill>
            <a:ln w="12700" cap="flat">
              <a:noFill/>
              <a:miter lim="400000"/>
            </a:ln>
            <a:effectLst/>
          </p:spPr>
          <p:txBody>
            <a:bodyPr wrap="square" lIns="50800" tIns="50800" rIns="50800" bIns="50800" numCol="1" anchor="ctr">
              <a:noAutofit/>
            </a:bodyPr>
            <a:lstStyle/>
            <a:p>
              <a:pPr defTabSz="1828800">
                <a:defRPr sz="3600">
                  <a:solidFill>
                    <a:srgbClr val="FFFFFF"/>
                  </a:solidFill>
                  <a:latin typeface="Nexa Bold"/>
                  <a:ea typeface="Nexa Bold"/>
                  <a:cs typeface="Nexa Bold"/>
                  <a:sym typeface="Nexa Bold"/>
                </a:defRPr>
              </a:pPr>
            </a:p>
          </p:txBody>
        </p:sp>
      </p:grpSp>
      <p:sp>
        <p:nvSpPr>
          <p:cNvPr id="479" name="Circle"/>
          <p:cNvSpPr/>
          <p:nvPr/>
        </p:nvSpPr>
        <p:spPr>
          <a:xfrm>
            <a:off x="2546363" y="4773167"/>
            <a:ext cx="4163359" cy="4169667"/>
          </a:xfrm>
          <a:prstGeom prst="ellipse">
            <a:avLst/>
          </a:prstGeom>
          <a:solidFill>
            <a:srgbClr val="EFEFF5"/>
          </a:solidFill>
          <a:ln w="12700">
            <a:miter lim="400000"/>
          </a:ln>
        </p:spPr>
        <p:txBody>
          <a:bodyPr lIns="50800" tIns="50800" rIns="50800" bIns="50800"/>
          <a:lstStyle/>
          <a:p>
            <a:pPr defTabSz="1828800">
              <a:lnSpc>
                <a:spcPct val="110000"/>
              </a:lnSpc>
              <a:spcBef>
                <a:spcPts val="2400"/>
              </a:spcBef>
              <a:defRPr sz="3600">
                <a:solidFill>
                  <a:srgbClr val="FFFFFF"/>
                </a:solidFill>
                <a:latin typeface="Nexa Bold"/>
                <a:ea typeface="Nexa Bold"/>
                <a:cs typeface="Nexa Bold"/>
                <a:sym typeface="Nexa Bold"/>
              </a:defRPr>
            </a:pPr>
          </a:p>
        </p:txBody>
      </p:sp>
      <p:sp>
        <p:nvSpPr>
          <p:cNvPr id="480" name="HOOK"/>
          <p:cNvSpPr txBox="1"/>
          <p:nvPr/>
        </p:nvSpPr>
        <p:spPr>
          <a:xfrm>
            <a:off x="3768611" y="7755184"/>
            <a:ext cx="1718785" cy="596901"/>
          </a:xfrm>
          <a:prstGeom prst="rect">
            <a:avLst/>
          </a:prstGeom>
          <a:solidFill>
            <a:srgbClr val="008AAB"/>
          </a:solidFill>
          <a:ln w="12700">
            <a:miter lim="400000"/>
          </a:ln>
          <a:extLst>
            <a:ext uri="{C572A759-6A51-4108-AA02-DFA0A04FC94B}">
              <ma14:wrappingTextBoxFlag xmlns:ma14="http://schemas.microsoft.com/office/mac/drawingml/2011/main" val="1"/>
            </a:ext>
          </a:extLst>
        </p:spPr>
        <p:txBody>
          <a:bodyPr lIns="0" tIns="0" rIns="0" bIns="0">
            <a:spAutoFit/>
          </a:bodyPr>
          <a:lstStyle>
            <a:lvl1pPr defTabSz="1219200">
              <a:lnSpc>
                <a:spcPct val="110000"/>
              </a:lnSpc>
              <a:spcBef>
                <a:spcPts val="1600"/>
              </a:spcBef>
              <a:defRPr sz="4100">
                <a:solidFill>
                  <a:srgbClr val="FFFFFF"/>
                </a:solidFill>
                <a:latin typeface="Franklin Gothic Medium"/>
                <a:ea typeface="Franklin Gothic Medium"/>
                <a:cs typeface="Franklin Gothic Medium"/>
                <a:sym typeface="Franklin Gothic Medium"/>
              </a:defRPr>
            </a:lvl1pPr>
          </a:lstStyle>
          <a:p>
            <a:pPr/>
            <a:r>
              <a:t>HOOK</a:t>
            </a:r>
          </a:p>
        </p:txBody>
      </p:sp>
      <p:sp>
        <p:nvSpPr>
          <p:cNvPr id="481" name="Google Shape;5787;p83"/>
          <p:cNvSpPr/>
          <p:nvPr/>
        </p:nvSpPr>
        <p:spPr>
          <a:xfrm>
            <a:off x="3705533" y="5486665"/>
            <a:ext cx="1844888" cy="1845038"/>
          </a:xfrm>
          <a:custGeom>
            <a:avLst/>
            <a:gdLst/>
            <a:ahLst/>
            <a:cxnLst>
              <a:cxn ang="0">
                <a:pos x="wd2" y="hd2"/>
              </a:cxn>
              <a:cxn ang="5400000">
                <a:pos x="wd2" y="hd2"/>
              </a:cxn>
              <a:cxn ang="10800000">
                <a:pos x="wd2" y="hd2"/>
              </a:cxn>
              <a:cxn ang="16200000">
                <a:pos x="wd2" y="hd2"/>
              </a:cxn>
            </a:cxnLst>
            <a:rect l="0" t="0" r="r" b="b"/>
            <a:pathLst>
              <a:path w="21317" h="21600" fill="norm" stroke="1" extrusionOk="0">
                <a:moveTo>
                  <a:pt x="21037" y="9882"/>
                </a:moveTo>
                <a:cubicBezTo>
                  <a:pt x="20475" y="9121"/>
                  <a:pt x="19287" y="9058"/>
                  <a:pt x="18036" y="9691"/>
                </a:cubicBezTo>
                <a:cubicBezTo>
                  <a:pt x="16692" y="8836"/>
                  <a:pt x="14848" y="8361"/>
                  <a:pt x="12879" y="8361"/>
                </a:cubicBezTo>
                <a:cubicBezTo>
                  <a:pt x="8846" y="8361"/>
                  <a:pt x="5689" y="10293"/>
                  <a:pt x="5689" y="12795"/>
                </a:cubicBezTo>
                <a:cubicBezTo>
                  <a:pt x="5689" y="15297"/>
                  <a:pt x="8846" y="17229"/>
                  <a:pt x="12879" y="17229"/>
                </a:cubicBezTo>
                <a:cubicBezTo>
                  <a:pt x="14848" y="17229"/>
                  <a:pt x="16692" y="16754"/>
                  <a:pt x="18036" y="15899"/>
                </a:cubicBezTo>
                <a:cubicBezTo>
                  <a:pt x="19287" y="16533"/>
                  <a:pt x="20475" y="16469"/>
                  <a:pt x="21037" y="15709"/>
                </a:cubicBezTo>
                <a:cubicBezTo>
                  <a:pt x="21600" y="14949"/>
                  <a:pt x="21287" y="13777"/>
                  <a:pt x="20350" y="12795"/>
                </a:cubicBezTo>
                <a:cubicBezTo>
                  <a:pt x="21287" y="11813"/>
                  <a:pt x="21569" y="10642"/>
                  <a:pt x="21037" y="9882"/>
                </a:cubicBezTo>
                <a:close/>
                <a:moveTo>
                  <a:pt x="6721" y="12827"/>
                </a:moveTo>
                <a:cubicBezTo>
                  <a:pt x="6721" y="11402"/>
                  <a:pt x="8471" y="10135"/>
                  <a:pt x="10816" y="9691"/>
                </a:cubicBezTo>
                <a:cubicBezTo>
                  <a:pt x="11316" y="10167"/>
                  <a:pt x="12660" y="11687"/>
                  <a:pt x="12566" y="13365"/>
                </a:cubicBezTo>
                <a:cubicBezTo>
                  <a:pt x="12504" y="14347"/>
                  <a:pt x="11910" y="15234"/>
                  <a:pt x="10847" y="16026"/>
                </a:cubicBezTo>
                <a:cubicBezTo>
                  <a:pt x="8502" y="15519"/>
                  <a:pt x="6721" y="14252"/>
                  <a:pt x="6721" y="12827"/>
                </a:cubicBezTo>
                <a:close/>
                <a:moveTo>
                  <a:pt x="19224" y="13239"/>
                </a:moveTo>
                <a:cubicBezTo>
                  <a:pt x="20068" y="13967"/>
                  <a:pt x="20381" y="14791"/>
                  <a:pt x="20162" y="15107"/>
                </a:cubicBezTo>
                <a:cubicBezTo>
                  <a:pt x="19943" y="15392"/>
                  <a:pt x="19131" y="15361"/>
                  <a:pt x="18255" y="14854"/>
                </a:cubicBezTo>
                <a:cubicBezTo>
                  <a:pt x="18068" y="14759"/>
                  <a:pt x="17849" y="14759"/>
                  <a:pt x="17693" y="14886"/>
                </a:cubicBezTo>
                <a:cubicBezTo>
                  <a:pt x="16505" y="15709"/>
                  <a:pt x="14754" y="16184"/>
                  <a:pt x="12879" y="16184"/>
                </a:cubicBezTo>
                <a:cubicBezTo>
                  <a:pt x="12691" y="16184"/>
                  <a:pt x="12504" y="16184"/>
                  <a:pt x="12347" y="16184"/>
                </a:cubicBezTo>
                <a:cubicBezTo>
                  <a:pt x="13160" y="15361"/>
                  <a:pt x="13629" y="14442"/>
                  <a:pt x="13660" y="13429"/>
                </a:cubicBezTo>
                <a:cubicBezTo>
                  <a:pt x="13754" y="11813"/>
                  <a:pt x="12847" y="10388"/>
                  <a:pt x="12129" y="9533"/>
                </a:cubicBezTo>
                <a:cubicBezTo>
                  <a:pt x="12379" y="9501"/>
                  <a:pt x="12629" y="9501"/>
                  <a:pt x="12879" y="9501"/>
                </a:cubicBezTo>
                <a:cubicBezTo>
                  <a:pt x="14754" y="9501"/>
                  <a:pt x="16536" y="9977"/>
                  <a:pt x="17693" y="10800"/>
                </a:cubicBezTo>
                <a:cubicBezTo>
                  <a:pt x="17849" y="10927"/>
                  <a:pt x="18099" y="10927"/>
                  <a:pt x="18255" y="10832"/>
                </a:cubicBezTo>
                <a:cubicBezTo>
                  <a:pt x="19131" y="10293"/>
                  <a:pt x="19943" y="10262"/>
                  <a:pt x="20162" y="10578"/>
                </a:cubicBezTo>
                <a:cubicBezTo>
                  <a:pt x="20381" y="10895"/>
                  <a:pt x="20068" y="11750"/>
                  <a:pt x="19224" y="12447"/>
                </a:cubicBezTo>
                <a:cubicBezTo>
                  <a:pt x="19099" y="12542"/>
                  <a:pt x="19037" y="12700"/>
                  <a:pt x="19037" y="12859"/>
                </a:cubicBezTo>
                <a:cubicBezTo>
                  <a:pt x="19037" y="12985"/>
                  <a:pt x="19099" y="13144"/>
                  <a:pt x="19224" y="13239"/>
                </a:cubicBezTo>
                <a:close/>
                <a:moveTo>
                  <a:pt x="10128" y="11877"/>
                </a:moveTo>
                <a:cubicBezTo>
                  <a:pt x="10128" y="12289"/>
                  <a:pt x="9784" y="12637"/>
                  <a:pt x="9378" y="12637"/>
                </a:cubicBezTo>
                <a:cubicBezTo>
                  <a:pt x="8971" y="12637"/>
                  <a:pt x="8627" y="12289"/>
                  <a:pt x="8627" y="11877"/>
                </a:cubicBezTo>
                <a:cubicBezTo>
                  <a:pt x="8627" y="11465"/>
                  <a:pt x="8971" y="11117"/>
                  <a:pt x="9378" y="11117"/>
                </a:cubicBezTo>
                <a:cubicBezTo>
                  <a:pt x="9784" y="11117"/>
                  <a:pt x="10128" y="11465"/>
                  <a:pt x="10128" y="11877"/>
                </a:cubicBezTo>
                <a:close/>
                <a:moveTo>
                  <a:pt x="5814" y="18465"/>
                </a:moveTo>
                <a:cubicBezTo>
                  <a:pt x="5908" y="18750"/>
                  <a:pt x="5783" y="19066"/>
                  <a:pt x="5502" y="19161"/>
                </a:cubicBezTo>
                <a:lnTo>
                  <a:pt x="5283" y="19256"/>
                </a:lnTo>
                <a:cubicBezTo>
                  <a:pt x="5095" y="20587"/>
                  <a:pt x="4001" y="21600"/>
                  <a:pt x="2657" y="21600"/>
                </a:cubicBezTo>
                <a:cubicBezTo>
                  <a:pt x="1188" y="21600"/>
                  <a:pt x="0" y="20396"/>
                  <a:pt x="0" y="18908"/>
                </a:cubicBezTo>
                <a:lnTo>
                  <a:pt x="0" y="538"/>
                </a:lnTo>
                <a:cubicBezTo>
                  <a:pt x="0" y="253"/>
                  <a:pt x="250" y="0"/>
                  <a:pt x="531" y="0"/>
                </a:cubicBezTo>
                <a:cubicBezTo>
                  <a:pt x="813" y="0"/>
                  <a:pt x="1063" y="253"/>
                  <a:pt x="1063" y="538"/>
                </a:cubicBezTo>
                <a:lnTo>
                  <a:pt x="1063" y="18908"/>
                </a:lnTo>
                <a:cubicBezTo>
                  <a:pt x="1063" y="19795"/>
                  <a:pt x="1782" y="20523"/>
                  <a:pt x="2657" y="20523"/>
                </a:cubicBezTo>
                <a:cubicBezTo>
                  <a:pt x="3251" y="20523"/>
                  <a:pt x="3751" y="20206"/>
                  <a:pt x="4032" y="19731"/>
                </a:cubicBezTo>
                <a:lnTo>
                  <a:pt x="3439" y="19953"/>
                </a:lnTo>
                <a:cubicBezTo>
                  <a:pt x="3376" y="19985"/>
                  <a:pt x="3313" y="19985"/>
                  <a:pt x="3251" y="19985"/>
                </a:cubicBezTo>
                <a:cubicBezTo>
                  <a:pt x="3032" y="19985"/>
                  <a:pt x="2845" y="19858"/>
                  <a:pt x="2751" y="19636"/>
                </a:cubicBezTo>
                <a:cubicBezTo>
                  <a:pt x="2657" y="19351"/>
                  <a:pt x="2782" y="19035"/>
                  <a:pt x="3063" y="18940"/>
                </a:cubicBezTo>
                <a:lnTo>
                  <a:pt x="5126" y="18179"/>
                </a:lnTo>
                <a:cubicBezTo>
                  <a:pt x="5408" y="18053"/>
                  <a:pt x="5720" y="18211"/>
                  <a:pt x="5814" y="18465"/>
                </a:cubicBezTo>
                <a:close/>
                <a:moveTo>
                  <a:pt x="8346" y="4687"/>
                </a:moveTo>
                <a:cubicBezTo>
                  <a:pt x="9628" y="4687"/>
                  <a:pt x="10659" y="3642"/>
                  <a:pt x="10659" y="2344"/>
                </a:cubicBezTo>
                <a:cubicBezTo>
                  <a:pt x="10659" y="1045"/>
                  <a:pt x="9628" y="0"/>
                  <a:pt x="8346" y="0"/>
                </a:cubicBezTo>
                <a:cubicBezTo>
                  <a:pt x="7065" y="0"/>
                  <a:pt x="6033" y="1045"/>
                  <a:pt x="6033" y="2344"/>
                </a:cubicBezTo>
                <a:cubicBezTo>
                  <a:pt x="6033" y="3642"/>
                  <a:pt x="7065" y="4687"/>
                  <a:pt x="8346" y="4687"/>
                </a:cubicBezTo>
                <a:close/>
                <a:moveTo>
                  <a:pt x="8346" y="1077"/>
                </a:moveTo>
                <a:cubicBezTo>
                  <a:pt x="9034" y="1077"/>
                  <a:pt x="9597" y="1647"/>
                  <a:pt x="9597" y="2344"/>
                </a:cubicBezTo>
                <a:cubicBezTo>
                  <a:pt x="9597" y="3040"/>
                  <a:pt x="9034" y="3611"/>
                  <a:pt x="8346" y="3611"/>
                </a:cubicBezTo>
                <a:cubicBezTo>
                  <a:pt x="7658" y="3611"/>
                  <a:pt x="7096" y="3040"/>
                  <a:pt x="7096" y="2344"/>
                </a:cubicBezTo>
                <a:cubicBezTo>
                  <a:pt x="7096" y="1647"/>
                  <a:pt x="7658" y="1077"/>
                  <a:pt x="8346" y="1077"/>
                </a:cubicBezTo>
                <a:close/>
                <a:moveTo>
                  <a:pt x="3720" y="6049"/>
                </a:moveTo>
                <a:cubicBezTo>
                  <a:pt x="4751" y="6049"/>
                  <a:pt x="5595" y="5194"/>
                  <a:pt x="5595" y="4149"/>
                </a:cubicBezTo>
                <a:cubicBezTo>
                  <a:pt x="5595" y="3104"/>
                  <a:pt x="4751" y="2249"/>
                  <a:pt x="3720" y="2249"/>
                </a:cubicBezTo>
                <a:cubicBezTo>
                  <a:pt x="2688" y="2249"/>
                  <a:pt x="1844" y="3104"/>
                  <a:pt x="1844" y="4149"/>
                </a:cubicBezTo>
                <a:cubicBezTo>
                  <a:pt x="1844" y="5194"/>
                  <a:pt x="2688" y="6049"/>
                  <a:pt x="3720" y="6049"/>
                </a:cubicBezTo>
                <a:close/>
                <a:moveTo>
                  <a:pt x="3720" y="3326"/>
                </a:moveTo>
                <a:cubicBezTo>
                  <a:pt x="4157" y="3326"/>
                  <a:pt x="4533" y="3674"/>
                  <a:pt x="4533" y="4149"/>
                </a:cubicBezTo>
                <a:cubicBezTo>
                  <a:pt x="4533" y="4624"/>
                  <a:pt x="4189" y="4972"/>
                  <a:pt x="3720" y="4972"/>
                </a:cubicBezTo>
                <a:cubicBezTo>
                  <a:pt x="3282" y="4972"/>
                  <a:pt x="2907" y="4624"/>
                  <a:pt x="2907" y="4149"/>
                </a:cubicBezTo>
                <a:cubicBezTo>
                  <a:pt x="2907" y="3674"/>
                  <a:pt x="3282" y="3326"/>
                  <a:pt x="3720" y="3326"/>
                </a:cubicBezTo>
                <a:close/>
                <a:moveTo>
                  <a:pt x="3470" y="8425"/>
                </a:moveTo>
                <a:cubicBezTo>
                  <a:pt x="3470" y="9311"/>
                  <a:pt x="4189" y="10040"/>
                  <a:pt x="5064" y="10040"/>
                </a:cubicBezTo>
                <a:cubicBezTo>
                  <a:pt x="5939" y="10040"/>
                  <a:pt x="6658" y="9311"/>
                  <a:pt x="6658" y="8425"/>
                </a:cubicBezTo>
                <a:cubicBezTo>
                  <a:pt x="6658" y="7538"/>
                  <a:pt x="5939" y="6809"/>
                  <a:pt x="5064" y="6809"/>
                </a:cubicBezTo>
                <a:cubicBezTo>
                  <a:pt x="4189" y="6809"/>
                  <a:pt x="3470" y="7538"/>
                  <a:pt x="3470" y="8425"/>
                </a:cubicBezTo>
                <a:close/>
                <a:moveTo>
                  <a:pt x="5595" y="8425"/>
                </a:moveTo>
                <a:cubicBezTo>
                  <a:pt x="5595" y="8710"/>
                  <a:pt x="5345" y="8963"/>
                  <a:pt x="5064" y="8963"/>
                </a:cubicBezTo>
                <a:cubicBezTo>
                  <a:pt x="4783" y="8963"/>
                  <a:pt x="4533" y="8710"/>
                  <a:pt x="4533" y="8425"/>
                </a:cubicBezTo>
                <a:cubicBezTo>
                  <a:pt x="4533" y="8140"/>
                  <a:pt x="4783" y="7886"/>
                  <a:pt x="5064" y="7886"/>
                </a:cubicBezTo>
                <a:cubicBezTo>
                  <a:pt x="5345" y="7886"/>
                  <a:pt x="5595" y="8140"/>
                  <a:pt x="5595" y="8425"/>
                </a:cubicBezTo>
                <a:close/>
              </a:path>
            </a:pathLst>
          </a:custGeom>
          <a:solidFill>
            <a:srgbClr val="008AAB"/>
          </a:solidFill>
          <a:ln w="12700">
            <a:miter lim="400000"/>
          </a:ln>
        </p:spPr>
        <p:txBody>
          <a:bodyPr lIns="50800" tIns="50800" rIns="50800" bIns="50800" anchor="ctr"/>
          <a:lstStyle/>
          <a:p>
            <a:pPr algn="l" defTabSz="1219200">
              <a:defRPr sz="1000">
                <a:solidFill>
                  <a:srgbClr val="000000"/>
                </a:solidFill>
                <a:latin typeface="Calibri"/>
                <a:ea typeface="Calibri"/>
                <a:cs typeface="Calibri"/>
                <a:sym typeface="Calibri"/>
              </a:defRPr>
            </a:pPr>
          </a:p>
        </p:txBody>
      </p:sp>
      <p:sp>
        <p:nvSpPr>
          <p:cNvPr id="482" name="Google Shape;5234;p74"/>
          <p:cNvSpPr/>
          <p:nvPr/>
        </p:nvSpPr>
        <p:spPr>
          <a:xfrm>
            <a:off x="8907502" y="5440443"/>
            <a:ext cx="1471747" cy="1845016"/>
          </a:xfrm>
          <a:custGeom>
            <a:avLst/>
            <a:gdLst/>
            <a:ahLst/>
            <a:cxnLst>
              <a:cxn ang="0">
                <a:pos x="wd2" y="hd2"/>
              </a:cxn>
              <a:cxn ang="5400000">
                <a:pos x="wd2" y="hd2"/>
              </a:cxn>
              <a:cxn ang="10800000">
                <a:pos x="wd2" y="hd2"/>
              </a:cxn>
              <a:cxn ang="16200000">
                <a:pos x="wd2" y="hd2"/>
              </a:cxn>
            </a:cxnLst>
            <a:rect l="0" t="0" r="r" b="b"/>
            <a:pathLst>
              <a:path w="21549" h="21583" fill="norm" stroke="1" extrusionOk="0">
                <a:moveTo>
                  <a:pt x="20906" y="0"/>
                </a:moveTo>
                <a:lnTo>
                  <a:pt x="665" y="0"/>
                </a:lnTo>
                <a:cubicBezTo>
                  <a:pt x="289" y="0"/>
                  <a:pt x="0" y="231"/>
                  <a:pt x="0" y="531"/>
                </a:cubicBezTo>
                <a:lnTo>
                  <a:pt x="0" y="19405"/>
                </a:lnTo>
                <a:cubicBezTo>
                  <a:pt x="0" y="19706"/>
                  <a:pt x="289" y="19937"/>
                  <a:pt x="665" y="19937"/>
                </a:cubicBezTo>
                <a:lnTo>
                  <a:pt x="13475" y="19937"/>
                </a:lnTo>
                <a:lnTo>
                  <a:pt x="13475" y="21022"/>
                </a:lnTo>
                <a:cubicBezTo>
                  <a:pt x="13475" y="21184"/>
                  <a:pt x="13561" y="21323"/>
                  <a:pt x="13706" y="21438"/>
                </a:cubicBezTo>
                <a:cubicBezTo>
                  <a:pt x="13822" y="21531"/>
                  <a:pt x="13995" y="21577"/>
                  <a:pt x="14140" y="21577"/>
                </a:cubicBezTo>
                <a:cubicBezTo>
                  <a:pt x="14169" y="21577"/>
                  <a:pt x="14198" y="21577"/>
                  <a:pt x="14227" y="21577"/>
                </a:cubicBezTo>
                <a:lnTo>
                  <a:pt x="16164" y="21369"/>
                </a:lnTo>
                <a:lnTo>
                  <a:pt x="18101" y="21577"/>
                </a:lnTo>
                <a:cubicBezTo>
                  <a:pt x="18304" y="21600"/>
                  <a:pt x="18477" y="21554"/>
                  <a:pt x="18622" y="21438"/>
                </a:cubicBezTo>
                <a:cubicBezTo>
                  <a:pt x="18766" y="21346"/>
                  <a:pt x="18853" y="21184"/>
                  <a:pt x="18853" y="21022"/>
                </a:cubicBezTo>
                <a:lnTo>
                  <a:pt x="18853" y="19937"/>
                </a:lnTo>
                <a:lnTo>
                  <a:pt x="20877" y="19937"/>
                </a:lnTo>
                <a:cubicBezTo>
                  <a:pt x="21253" y="19937"/>
                  <a:pt x="21542" y="19706"/>
                  <a:pt x="21542" y="19405"/>
                </a:cubicBezTo>
                <a:lnTo>
                  <a:pt x="21542" y="531"/>
                </a:lnTo>
                <a:cubicBezTo>
                  <a:pt x="21600" y="254"/>
                  <a:pt x="21282" y="0"/>
                  <a:pt x="20906" y="0"/>
                </a:cubicBezTo>
                <a:close/>
                <a:moveTo>
                  <a:pt x="1359" y="1086"/>
                </a:moveTo>
                <a:lnTo>
                  <a:pt x="4742" y="1086"/>
                </a:lnTo>
                <a:lnTo>
                  <a:pt x="4742" y="18874"/>
                </a:lnTo>
                <a:lnTo>
                  <a:pt x="1359" y="18874"/>
                </a:lnTo>
                <a:lnTo>
                  <a:pt x="1359" y="1086"/>
                </a:lnTo>
                <a:close/>
                <a:moveTo>
                  <a:pt x="17552" y="20422"/>
                </a:moveTo>
                <a:lnTo>
                  <a:pt x="16280" y="20283"/>
                </a:lnTo>
                <a:cubicBezTo>
                  <a:pt x="16222" y="20283"/>
                  <a:pt x="16164" y="20283"/>
                  <a:pt x="16106" y="20283"/>
                </a:cubicBezTo>
                <a:lnTo>
                  <a:pt x="14834" y="20422"/>
                </a:lnTo>
                <a:lnTo>
                  <a:pt x="14834" y="19960"/>
                </a:lnTo>
                <a:lnTo>
                  <a:pt x="17523" y="19960"/>
                </a:lnTo>
                <a:lnTo>
                  <a:pt x="17523" y="20422"/>
                </a:lnTo>
                <a:close/>
                <a:moveTo>
                  <a:pt x="20241" y="18874"/>
                </a:moveTo>
                <a:lnTo>
                  <a:pt x="6072" y="18874"/>
                </a:lnTo>
                <a:lnTo>
                  <a:pt x="6072" y="1086"/>
                </a:lnTo>
                <a:lnTo>
                  <a:pt x="20241" y="1086"/>
                </a:lnTo>
                <a:lnTo>
                  <a:pt x="20241" y="18874"/>
                </a:lnTo>
                <a:close/>
                <a:moveTo>
                  <a:pt x="8761" y="8363"/>
                </a:moveTo>
                <a:cubicBezTo>
                  <a:pt x="8761" y="8062"/>
                  <a:pt x="9051" y="7831"/>
                  <a:pt x="9426" y="7831"/>
                </a:cubicBezTo>
                <a:lnTo>
                  <a:pt x="12116" y="7831"/>
                </a:lnTo>
                <a:lnTo>
                  <a:pt x="12116" y="5406"/>
                </a:lnTo>
                <a:cubicBezTo>
                  <a:pt x="12116" y="5105"/>
                  <a:pt x="12405" y="4874"/>
                  <a:pt x="12781" y="4874"/>
                </a:cubicBezTo>
                <a:cubicBezTo>
                  <a:pt x="13157" y="4874"/>
                  <a:pt x="13446" y="5105"/>
                  <a:pt x="13446" y="5406"/>
                </a:cubicBezTo>
                <a:lnTo>
                  <a:pt x="13446" y="7831"/>
                </a:lnTo>
                <a:lnTo>
                  <a:pt x="16135" y="7831"/>
                </a:lnTo>
                <a:cubicBezTo>
                  <a:pt x="16511" y="7831"/>
                  <a:pt x="16800" y="8062"/>
                  <a:pt x="16800" y="8363"/>
                </a:cubicBezTo>
                <a:cubicBezTo>
                  <a:pt x="16800" y="8663"/>
                  <a:pt x="16511" y="8894"/>
                  <a:pt x="16135" y="8894"/>
                </a:cubicBezTo>
                <a:lnTo>
                  <a:pt x="13446" y="8894"/>
                </a:lnTo>
                <a:lnTo>
                  <a:pt x="13446" y="14554"/>
                </a:lnTo>
                <a:cubicBezTo>
                  <a:pt x="13446" y="14854"/>
                  <a:pt x="13157" y="15085"/>
                  <a:pt x="12781" y="15085"/>
                </a:cubicBezTo>
                <a:cubicBezTo>
                  <a:pt x="12405" y="15085"/>
                  <a:pt x="12116" y="14854"/>
                  <a:pt x="12116" y="14554"/>
                </a:cubicBezTo>
                <a:lnTo>
                  <a:pt x="12116" y="8894"/>
                </a:lnTo>
                <a:lnTo>
                  <a:pt x="9426" y="8894"/>
                </a:lnTo>
                <a:cubicBezTo>
                  <a:pt x="9080" y="8917"/>
                  <a:pt x="8761" y="8663"/>
                  <a:pt x="8761" y="8363"/>
                </a:cubicBezTo>
                <a:close/>
              </a:path>
            </a:pathLst>
          </a:custGeom>
          <a:solidFill>
            <a:srgbClr val="00AF42"/>
          </a:solidFill>
          <a:ln w="12700">
            <a:miter lim="400000"/>
          </a:ln>
        </p:spPr>
        <p:txBody>
          <a:bodyPr lIns="50800" tIns="50800" rIns="50800" bIns="50800" anchor="ctr"/>
          <a:lstStyle/>
          <a:p>
            <a:pPr algn="l" defTabSz="1219200">
              <a:defRPr sz="1000">
                <a:solidFill>
                  <a:srgbClr val="000000"/>
                </a:solidFill>
                <a:latin typeface="Calibri"/>
                <a:ea typeface="Calibri"/>
                <a:cs typeface="Calibri"/>
                <a:sym typeface="Calibri"/>
              </a:defRPr>
            </a:pPr>
          </a:p>
        </p:txBody>
      </p:sp>
      <p:sp>
        <p:nvSpPr>
          <p:cNvPr id="483" name="BOOK"/>
          <p:cNvSpPr txBox="1"/>
          <p:nvPr/>
        </p:nvSpPr>
        <p:spPr>
          <a:xfrm>
            <a:off x="8783987" y="7755184"/>
            <a:ext cx="1718785" cy="596901"/>
          </a:xfrm>
          <a:prstGeom prst="rect">
            <a:avLst/>
          </a:prstGeom>
          <a:solidFill>
            <a:srgbClr val="00AF42"/>
          </a:solidFill>
          <a:ln w="12700">
            <a:miter lim="400000"/>
          </a:ln>
          <a:extLst>
            <a:ext uri="{C572A759-6A51-4108-AA02-DFA0A04FC94B}">
              <ma14:wrappingTextBoxFlag xmlns:ma14="http://schemas.microsoft.com/office/mac/drawingml/2011/main" val="1"/>
            </a:ext>
          </a:extLst>
        </p:spPr>
        <p:txBody>
          <a:bodyPr lIns="0" tIns="0" rIns="0" bIns="0">
            <a:spAutoFit/>
          </a:bodyPr>
          <a:lstStyle>
            <a:lvl1pPr defTabSz="1219200">
              <a:lnSpc>
                <a:spcPct val="110000"/>
              </a:lnSpc>
              <a:spcBef>
                <a:spcPts val="1600"/>
              </a:spcBef>
              <a:defRPr sz="4100">
                <a:solidFill>
                  <a:srgbClr val="FFFFFF"/>
                </a:solidFill>
                <a:latin typeface="Franklin Gothic Medium"/>
                <a:ea typeface="Franklin Gothic Medium"/>
                <a:cs typeface="Franklin Gothic Medium"/>
                <a:sym typeface="Franklin Gothic Medium"/>
              </a:defRPr>
            </a:lvl1pPr>
          </a:lstStyle>
          <a:p>
            <a:pPr/>
            <a:r>
              <a:t>BOOK</a:t>
            </a:r>
          </a:p>
        </p:txBody>
      </p:sp>
      <p:grpSp>
        <p:nvGrpSpPr>
          <p:cNvPr id="489" name="Group"/>
          <p:cNvGrpSpPr/>
          <p:nvPr/>
        </p:nvGrpSpPr>
        <p:grpSpPr>
          <a:xfrm>
            <a:off x="13860975" y="5569928"/>
            <a:ext cx="1595265" cy="1586068"/>
            <a:chOff x="0" y="0"/>
            <a:chExt cx="1595263" cy="1586066"/>
          </a:xfrm>
        </p:grpSpPr>
        <p:sp>
          <p:nvSpPr>
            <p:cNvPr id="484" name="Google Shape;2946;p36"/>
            <p:cNvSpPr/>
            <p:nvPr/>
          </p:nvSpPr>
          <p:spPr>
            <a:xfrm>
              <a:off x="0" y="-1"/>
              <a:ext cx="1062803" cy="10628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736"/>
                  </a:moveTo>
                  <a:cubicBezTo>
                    <a:pt x="21600" y="4795"/>
                    <a:pt x="16805" y="0"/>
                    <a:pt x="10736" y="0"/>
                  </a:cubicBezTo>
                  <a:cubicBezTo>
                    <a:pt x="4795" y="0"/>
                    <a:pt x="0" y="4795"/>
                    <a:pt x="0" y="10736"/>
                  </a:cubicBezTo>
                  <a:cubicBezTo>
                    <a:pt x="0" y="16805"/>
                    <a:pt x="4795" y="21600"/>
                    <a:pt x="10736" y="21600"/>
                  </a:cubicBezTo>
                  <a:cubicBezTo>
                    <a:pt x="16805" y="21600"/>
                    <a:pt x="21600" y="16805"/>
                    <a:pt x="21600" y="10736"/>
                  </a:cubicBezTo>
                  <a:close/>
                  <a:moveTo>
                    <a:pt x="10736" y="20200"/>
                  </a:moveTo>
                  <a:cubicBezTo>
                    <a:pt x="5602" y="20200"/>
                    <a:pt x="1400" y="15998"/>
                    <a:pt x="1400" y="10736"/>
                  </a:cubicBezTo>
                  <a:cubicBezTo>
                    <a:pt x="1400" y="5602"/>
                    <a:pt x="5602" y="1400"/>
                    <a:pt x="10736" y="1400"/>
                  </a:cubicBezTo>
                  <a:cubicBezTo>
                    <a:pt x="15998" y="1400"/>
                    <a:pt x="20200" y="5602"/>
                    <a:pt x="20200" y="10736"/>
                  </a:cubicBezTo>
                  <a:cubicBezTo>
                    <a:pt x="20200" y="15998"/>
                    <a:pt x="15998" y="20200"/>
                    <a:pt x="10736" y="20200"/>
                  </a:cubicBezTo>
                  <a:close/>
                </a:path>
              </a:pathLst>
            </a:custGeom>
            <a:solidFill>
              <a:srgbClr val="FFFFFF"/>
            </a:solidFill>
            <a:ln w="12700" cap="flat">
              <a:noFill/>
              <a:miter lim="400000"/>
            </a:ln>
            <a:effectLst/>
          </p:spPr>
          <p:txBody>
            <a:bodyPr wrap="square" lIns="50800" tIns="50800" rIns="50800" bIns="50800" numCol="1" anchor="ctr">
              <a:noAutofit/>
            </a:bodyPr>
            <a:lstStyle/>
            <a:p>
              <a:pPr algn="l" defTabSz="1219200">
                <a:defRPr>
                  <a:solidFill>
                    <a:srgbClr val="000000"/>
                  </a:solidFill>
                  <a:latin typeface="Calibri"/>
                  <a:ea typeface="Calibri"/>
                  <a:cs typeface="Calibri"/>
                  <a:sym typeface="Calibri"/>
                </a:defRPr>
              </a:pPr>
            </a:p>
          </p:txBody>
        </p:sp>
        <p:sp>
          <p:nvSpPr>
            <p:cNvPr id="485" name="Google Shape;2947;p36"/>
            <p:cNvSpPr/>
            <p:nvPr/>
          </p:nvSpPr>
          <p:spPr>
            <a:xfrm>
              <a:off x="146882" y="146880"/>
              <a:ext cx="769058" cy="7690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13" y="0"/>
                  </a:moveTo>
                  <a:cubicBezTo>
                    <a:pt x="4891" y="0"/>
                    <a:pt x="0" y="4949"/>
                    <a:pt x="0" y="10713"/>
                  </a:cubicBezTo>
                  <a:cubicBezTo>
                    <a:pt x="0" y="16651"/>
                    <a:pt x="4891" y="21600"/>
                    <a:pt x="10713" y="21600"/>
                  </a:cubicBezTo>
                  <a:cubicBezTo>
                    <a:pt x="16651" y="21600"/>
                    <a:pt x="21600" y="16651"/>
                    <a:pt x="21600" y="10713"/>
                  </a:cubicBezTo>
                  <a:cubicBezTo>
                    <a:pt x="21600" y="4949"/>
                    <a:pt x="16651" y="0"/>
                    <a:pt x="10713" y="0"/>
                  </a:cubicBezTo>
                  <a:close/>
                  <a:moveTo>
                    <a:pt x="10713" y="19679"/>
                  </a:moveTo>
                  <a:cubicBezTo>
                    <a:pt x="5764" y="19679"/>
                    <a:pt x="1921" y="15603"/>
                    <a:pt x="1921" y="10713"/>
                  </a:cubicBezTo>
                  <a:cubicBezTo>
                    <a:pt x="1921" y="5764"/>
                    <a:pt x="5764" y="1921"/>
                    <a:pt x="10713" y="1921"/>
                  </a:cubicBezTo>
                  <a:cubicBezTo>
                    <a:pt x="15603" y="1921"/>
                    <a:pt x="19679" y="5764"/>
                    <a:pt x="19679" y="10713"/>
                  </a:cubicBezTo>
                  <a:cubicBezTo>
                    <a:pt x="19679" y="15603"/>
                    <a:pt x="15603" y="19679"/>
                    <a:pt x="10713" y="19679"/>
                  </a:cubicBezTo>
                  <a:close/>
                </a:path>
              </a:pathLst>
            </a:custGeom>
            <a:solidFill>
              <a:srgbClr val="FFFFFF"/>
            </a:solidFill>
            <a:ln w="12700" cap="flat">
              <a:noFill/>
              <a:miter lim="400000"/>
            </a:ln>
            <a:effectLst/>
          </p:spPr>
          <p:txBody>
            <a:bodyPr wrap="square" lIns="50800" tIns="50800" rIns="50800" bIns="50800" numCol="1" anchor="ctr">
              <a:noAutofit/>
            </a:bodyPr>
            <a:lstStyle/>
            <a:p>
              <a:pPr algn="l" defTabSz="1219200">
                <a:defRPr>
                  <a:solidFill>
                    <a:srgbClr val="000000"/>
                  </a:solidFill>
                  <a:latin typeface="Calibri"/>
                  <a:ea typeface="Calibri"/>
                  <a:cs typeface="Calibri"/>
                  <a:sym typeface="Calibri"/>
                </a:defRPr>
              </a:pPr>
            </a:p>
          </p:txBody>
        </p:sp>
        <p:sp>
          <p:nvSpPr>
            <p:cNvPr id="486" name="Google Shape;2948;p36"/>
            <p:cNvSpPr/>
            <p:nvPr/>
          </p:nvSpPr>
          <p:spPr>
            <a:xfrm>
              <a:off x="839514" y="830394"/>
              <a:ext cx="755751" cy="755673"/>
            </a:xfrm>
            <a:custGeom>
              <a:avLst/>
              <a:gdLst/>
              <a:ahLst/>
              <a:cxnLst>
                <a:cxn ang="0">
                  <a:pos x="wd2" y="hd2"/>
                </a:cxn>
                <a:cxn ang="5400000">
                  <a:pos x="wd2" y="hd2"/>
                </a:cxn>
                <a:cxn ang="10800000">
                  <a:pos x="wd2" y="hd2"/>
                </a:cxn>
                <a:cxn ang="16200000">
                  <a:pos x="wd2" y="hd2"/>
                </a:cxn>
              </a:cxnLst>
              <a:rect l="0" t="0" r="r" b="b"/>
              <a:pathLst>
                <a:path w="21482" h="21481" fill="norm" stroke="1" extrusionOk="0">
                  <a:moveTo>
                    <a:pt x="20187" y="14281"/>
                  </a:moveTo>
                  <a:cubicBezTo>
                    <a:pt x="9417" y="4463"/>
                    <a:pt x="9417" y="4463"/>
                    <a:pt x="9417" y="4463"/>
                  </a:cubicBezTo>
                  <a:cubicBezTo>
                    <a:pt x="9593" y="4284"/>
                    <a:pt x="9593" y="4284"/>
                    <a:pt x="9593" y="4046"/>
                  </a:cubicBezTo>
                  <a:cubicBezTo>
                    <a:pt x="9593" y="3808"/>
                    <a:pt x="9417" y="3630"/>
                    <a:pt x="9417" y="3392"/>
                  </a:cubicBezTo>
                  <a:cubicBezTo>
                    <a:pt x="6180" y="357"/>
                    <a:pt x="6180" y="357"/>
                    <a:pt x="6180" y="357"/>
                  </a:cubicBezTo>
                  <a:cubicBezTo>
                    <a:pt x="5944" y="-119"/>
                    <a:pt x="5297" y="-119"/>
                    <a:pt x="4885" y="357"/>
                  </a:cubicBezTo>
                  <a:cubicBezTo>
                    <a:pt x="353" y="4939"/>
                    <a:pt x="353" y="4939"/>
                    <a:pt x="353" y="4939"/>
                  </a:cubicBezTo>
                  <a:cubicBezTo>
                    <a:pt x="-118" y="5355"/>
                    <a:pt x="-118" y="6010"/>
                    <a:pt x="353" y="6248"/>
                  </a:cubicBezTo>
                  <a:cubicBezTo>
                    <a:pt x="3354" y="9283"/>
                    <a:pt x="3354" y="9283"/>
                    <a:pt x="3354" y="9283"/>
                  </a:cubicBezTo>
                  <a:cubicBezTo>
                    <a:pt x="3590" y="9521"/>
                    <a:pt x="3766" y="9699"/>
                    <a:pt x="4002" y="9699"/>
                  </a:cubicBezTo>
                  <a:cubicBezTo>
                    <a:pt x="4237" y="9699"/>
                    <a:pt x="4414" y="9521"/>
                    <a:pt x="4414" y="9521"/>
                  </a:cubicBezTo>
                  <a:cubicBezTo>
                    <a:pt x="14360" y="20410"/>
                    <a:pt x="14360" y="20410"/>
                    <a:pt x="14360" y="20410"/>
                  </a:cubicBezTo>
                  <a:cubicBezTo>
                    <a:pt x="15008" y="21302"/>
                    <a:pt x="16067" y="21481"/>
                    <a:pt x="17186" y="21481"/>
                  </a:cubicBezTo>
                  <a:cubicBezTo>
                    <a:pt x="18245" y="21481"/>
                    <a:pt x="19304" y="21302"/>
                    <a:pt x="20187" y="20410"/>
                  </a:cubicBezTo>
                  <a:cubicBezTo>
                    <a:pt x="21070" y="19517"/>
                    <a:pt x="21482" y="18446"/>
                    <a:pt x="21482" y="17375"/>
                  </a:cubicBezTo>
                  <a:cubicBezTo>
                    <a:pt x="21482" y="16245"/>
                    <a:pt x="21070" y="15174"/>
                    <a:pt x="20187" y="14281"/>
                  </a:cubicBezTo>
                  <a:close/>
                  <a:moveTo>
                    <a:pt x="2295" y="5593"/>
                  </a:moveTo>
                  <a:cubicBezTo>
                    <a:pt x="5532" y="2321"/>
                    <a:pt x="5532" y="2321"/>
                    <a:pt x="5532" y="2321"/>
                  </a:cubicBezTo>
                  <a:cubicBezTo>
                    <a:pt x="7239" y="4046"/>
                    <a:pt x="7239" y="4046"/>
                    <a:pt x="7239" y="4046"/>
                  </a:cubicBezTo>
                  <a:cubicBezTo>
                    <a:pt x="4002" y="7319"/>
                    <a:pt x="4002" y="7319"/>
                    <a:pt x="4002" y="7319"/>
                  </a:cubicBezTo>
                  <a:lnTo>
                    <a:pt x="2295" y="5593"/>
                  </a:lnTo>
                  <a:close/>
                  <a:moveTo>
                    <a:pt x="18892" y="19101"/>
                  </a:moveTo>
                  <a:cubicBezTo>
                    <a:pt x="18010" y="19993"/>
                    <a:pt x="16538" y="19993"/>
                    <a:pt x="15655" y="19101"/>
                  </a:cubicBezTo>
                  <a:cubicBezTo>
                    <a:pt x="5944" y="8212"/>
                    <a:pt x="5944" y="8212"/>
                    <a:pt x="5944" y="8212"/>
                  </a:cubicBezTo>
                  <a:cubicBezTo>
                    <a:pt x="8298" y="5772"/>
                    <a:pt x="8298" y="5772"/>
                    <a:pt x="8298" y="5772"/>
                  </a:cubicBezTo>
                  <a:cubicBezTo>
                    <a:pt x="18892" y="15828"/>
                    <a:pt x="18892" y="15828"/>
                    <a:pt x="18892" y="15828"/>
                  </a:cubicBezTo>
                  <a:cubicBezTo>
                    <a:pt x="19304" y="16245"/>
                    <a:pt x="19540" y="16721"/>
                    <a:pt x="19540" y="17375"/>
                  </a:cubicBezTo>
                  <a:cubicBezTo>
                    <a:pt x="19540" y="18030"/>
                    <a:pt x="19304" y="18684"/>
                    <a:pt x="18892" y="19101"/>
                  </a:cubicBezTo>
                  <a:close/>
                </a:path>
              </a:pathLst>
            </a:custGeom>
            <a:solidFill>
              <a:srgbClr val="FFFFFF"/>
            </a:solidFill>
            <a:ln w="12700" cap="flat">
              <a:noFill/>
              <a:miter lim="400000"/>
            </a:ln>
            <a:effectLst/>
          </p:spPr>
          <p:txBody>
            <a:bodyPr wrap="square" lIns="50800" tIns="50800" rIns="50800" bIns="50800" numCol="1" anchor="ctr">
              <a:noAutofit/>
            </a:bodyPr>
            <a:lstStyle/>
            <a:p>
              <a:pPr algn="l" defTabSz="1219200">
                <a:defRPr>
                  <a:solidFill>
                    <a:srgbClr val="000000"/>
                  </a:solidFill>
                  <a:latin typeface="Calibri"/>
                  <a:ea typeface="Calibri"/>
                  <a:cs typeface="Calibri"/>
                  <a:sym typeface="Calibri"/>
                </a:defRPr>
              </a:pPr>
            </a:p>
          </p:txBody>
        </p:sp>
        <p:sp>
          <p:nvSpPr>
            <p:cNvPr id="487" name="Google Shape;2949;p36"/>
            <p:cNvSpPr/>
            <p:nvPr/>
          </p:nvSpPr>
          <p:spPr>
            <a:xfrm>
              <a:off x="422282" y="302943"/>
              <a:ext cx="218283" cy="3743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497" y="0"/>
                  </a:moveTo>
                  <a:cubicBezTo>
                    <a:pt x="4441" y="0"/>
                    <a:pt x="0" y="2640"/>
                    <a:pt x="0" y="6240"/>
                  </a:cubicBezTo>
                  <a:cubicBezTo>
                    <a:pt x="0" y="7560"/>
                    <a:pt x="1615" y="8400"/>
                    <a:pt x="3028" y="8400"/>
                  </a:cubicBezTo>
                  <a:cubicBezTo>
                    <a:pt x="5249" y="8400"/>
                    <a:pt x="6662" y="7560"/>
                    <a:pt x="6662" y="6240"/>
                  </a:cubicBezTo>
                  <a:cubicBezTo>
                    <a:pt x="6662" y="4920"/>
                    <a:pt x="8075" y="3960"/>
                    <a:pt x="10497" y="3960"/>
                  </a:cubicBezTo>
                  <a:cubicBezTo>
                    <a:pt x="12718" y="3960"/>
                    <a:pt x="14938" y="4920"/>
                    <a:pt x="14938" y="6240"/>
                  </a:cubicBezTo>
                  <a:cubicBezTo>
                    <a:pt x="14938" y="8400"/>
                    <a:pt x="14938" y="8400"/>
                    <a:pt x="14938" y="8400"/>
                  </a:cubicBezTo>
                  <a:cubicBezTo>
                    <a:pt x="14938" y="9240"/>
                    <a:pt x="14131" y="9720"/>
                    <a:pt x="13323" y="10200"/>
                  </a:cubicBezTo>
                  <a:cubicBezTo>
                    <a:pt x="8075" y="13680"/>
                    <a:pt x="8075" y="13680"/>
                    <a:pt x="8075" y="13680"/>
                  </a:cubicBezTo>
                  <a:cubicBezTo>
                    <a:pt x="7469" y="14160"/>
                    <a:pt x="7469" y="14520"/>
                    <a:pt x="7469" y="15000"/>
                  </a:cubicBezTo>
                  <a:cubicBezTo>
                    <a:pt x="7469" y="19440"/>
                    <a:pt x="7469" y="19440"/>
                    <a:pt x="7469" y="19440"/>
                  </a:cubicBezTo>
                  <a:cubicBezTo>
                    <a:pt x="7469" y="20760"/>
                    <a:pt x="8882" y="21600"/>
                    <a:pt x="10497" y="21600"/>
                  </a:cubicBezTo>
                  <a:cubicBezTo>
                    <a:pt x="12718" y="21600"/>
                    <a:pt x="14131" y="20760"/>
                    <a:pt x="14131" y="19440"/>
                  </a:cubicBezTo>
                  <a:cubicBezTo>
                    <a:pt x="14131" y="15840"/>
                    <a:pt x="14131" y="15840"/>
                    <a:pt x="14131" y="15840"/>
                  </a:cubicBezTo>
                  <a:cubicBezTo>
                    <a:pt x="18572" y="12840"/>
                    <a:pt x="18572" y="12840"/>
                    <a:pt x="18572" y="12840"/>
                  </a:cubicBezTo>
                  <a:cubicBezTo>
                    <a:pt x="19985" y="11520"/>
                    <a:pt x="21600" y="10200"/>
                    <a:pt x="21600" y="8400"/>
                  </a:cubicBezTo>
                  <a:cubicBezTo>
                    <a:pt x="21600" y="6240"/>
                    <a:pt x="21600" y="6240"/>
                    <a:pt x="21600" y="6240"/>
                  </a:cubicBezTo>
                  <a:cubicBezTo>
                    <a:pt x="21600" y="2640"/>
                    <a:pt x="16351" y="0"/>
                    <a:pt x="10497" y="0"/>
                  </a:cubicBezTo>
                </a:path>
              </a:pathLst>
            </a:custGeom>
            <a:solidFill>
              <a:srgbClr val="FFFFFF"/>
            </a:solidFill>
            <a:ln w="12700" cap="flat">
              <a:noFill/>
              <a:miter lim="400000"/>
            </a:ln>
            <a:effectLst/>
          </p:spPr>
          <p:txBody>
            <a:bodyPr wrap="square" lIns="50800" tIns="50800" rIns="50800" bIns="50800" numCol="1" anchor="ctr">
              <a:noAutofit/>
            </a:bodyPr>
            <a:lstStyle/>
            <a:p>
              <a:pPr algn="l" defTabSz="1219200">
                <a:defRPr>
                  <a:solidFill>
                    <a:srgbClr val="000000"/>
                  </a:solidFill>
                  <a:latin typeface="Calibri"/>
                  <a:ea typeface="Calibri"/>
                  <a:cs typeface="Calibri"/>
                  <a:sym typeface="Calibri"/>
                </a:defRPr>
              </a:pPr>
            </a:p>
          </p:txBody>
        </p:sp>
        <p:sp>
          <p:nvSpPr>
            <p:cNvPr id="488" name="Google Shape;2950;p36"/>
            <p:cNvSpPr/>
            <p:nvPr/>
          </p:nvSpPr>
          <p:spPr>
            <a:xfrm>
              <a:off x="495723" y="688509"/>
              <a:ext cx="71282" cy="804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818" y="0"/>
                  </a:moveTo>
                  <a:cubicBezTo>
                    <a:pt x="4582" y="0"/>
                    <a:pt x="0" y="4670"/>
                    <a:pt x="0" y="8757"/>
                  </a:cubicBezTo>
                  <a:cubicBezTo>
                    <a:pt x="0" y="12843"/>
                    <a:pt x="0" y="12843"/>
                    <a:pt x="0" y="12843"/>
                  </a:cubicBezTo>
                  <a:cubicBezTo>
                    <a:pt x="0" y="17514"/>
                    <a:pt x="4582" y="21600"/>
                    <a:pt x="9818" y="21600"/>
                  </a:cubicBezTo>
                  <a:cubicBezTo>
                    <a:pt x="17018" y="21600"/>
                    <a:pt x="21600" y="17514"/>
                    <a:pt x="21600" y="12843"/>
                  </a:cubicBezTo>
                  <a:cubicBezTo>
                    <a:pt x="21600" y="8757"/>
                    <a:pt x="21600" y="8757"/>
                    <a:pt x="21600" y="8757"/>
                  </a:cubicBezTo>
                  <a:cubicBezTo>
                    <a:pt x="21600" y="4670"/>
                    <a:pt x="17018" y="0"/>
                    <a:pt x="9818" y="0"/>
                  </a:cubicBezTo>
                </a:path>
              </a:pathLst>
            </a:custGeom>
            <a:solidFill>
              <a:srgbClr val="FFFFFF"/>
            </a:solidFill>
            <a:ln w="12700" cap="flat">
              <a:noFill/>
              <a:miter lim="400000"/>
            </a:ln>
            <a:effectLst/>
          </p:spPr>
          <p:txBody>
            <a:bodyPr wrap="square" lIns="50800" tIns="50800" rIns="50800" bIns="50800" numCol="1" anchor="ctr">
              <a:noAutofit/>
            </a:bodyPr>
            <a:lstStyle/>
            <a:p>
              <a:pPr algn="l" defTabSz="1219200">
                <a:defRPr>
                  <a:solidFill>
                    <a:srgbClr val="000000"/>
                  </a:solidFill>
                  <a:latin typeface="Calibri"/>
                  <a:ea typeface="Calibri"/>
                  <a:cs typeface="Calibri"/>
                  <a:sym typeface="Calibri"/>
                </a:defRPr>
              </a:pPr>
            </a:p>
          </p:txBody>
        </p:sp>
      </p:grpSp>
      <p:sp>
        <p:nvSpPr>
          <p:cNvPr id="490" name="LOOK"/>
          <p:cNvSpPr txBox="1"/>
          <p:nvPr/>
        </p:nvSpPr>
        <p:spPr>
          <a:xfrm>
            <a:off x="13860975" y="7755184"/>
            <a:ext cx="1718785" cy="5969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1219200">
              <a:lnSpc>
                <a:spcPct val="110000"/>
              </a:lnSpc>
              <a:spcBef>
                <a:spcPts val="1600"/>
              </a:spcBef>
              <a:defRPr sz="4100">
                <a:solidFill>
                  <a:srgbClr val="FFFFFF"/>
                </a:solidFill>
                <a:latin typeface="Franklin Gothic Medium"/>
                <a:ea typeface="Franklin Gothic Medium"/>
                <a:cs typeface="Franklin Gothic Medium"/>
                <a:sym typeface="Franklin Gothic Medium"/>
              </a:defRPr>
            </a:lvl1pPr>
          </a:lstStyle>
          <a:p>
            <a:pPr/>
            <a:r>
              <a:t>LOOK</a:t>
            </a:r>
          </a:p>
        </p:txBody>
      </p:sp>
      <p:sp>
        <p:nvSpPr>
          <p:cNvPr id="491" name="Rounded Rectangle"/>
          <p:cNvSpPr/>
          <p:nvPr/>
        </p:nvSpPr>
        <p:spPr>
          <a:xfrm>
            <a:off x="8810820" y="10647226"/>
            <a:ext cx="6762361" cy="1359380"/>
          </a:xfrm>
          <a:prstGeom prst="roundRect">
            <a:avLst>
              <a:gd name="adj" fmla="val 33161"/>
            </a:avLst>
          </a:prstGeom>
          <a:solidFill>
            <a:srgbClr val="FF784B"/>
          </a:solidFill>
          <a:ln w="12700">
            <a:miter lim="400000"/>
          </a:ln>
          <a:effectLst>
            <a:outerShdw sx="100000" sy="100000" kx="0" ky="0" algn="b" rotWithShape="0" blurRad="508000" dist="254000" dir="5400000">
              <a:srgbClr val="FF784B">
                <a:alpha val="20000"/>
              </a:srgbClr>
            </a:outerShdw>
          </a:effectLst>
        </p:spPr>
        <p:txBody>
          <a:bodyPr lIns="50800" tIns="50800" rIns="50800" bIns="50800" anchor="ctr"/>
          <a:lstStyle/>
          <a:p>
            <a:pPr algn="l" defTabSz="1828800">
              <a:spcBef>
                <a:spcPts val="600"/>
              </a:spcBef>
              <a:defRPr sz="3600">
                <a:solidFill>
                  <a:srgbClr val="05050F"/>
                </a:solidFill>
                <a:latin typeface="Nexa Bold"/>
                <a:ea typeface="Nexa Bold"/>
                <a:cs typeface="Nexa Bold"/>
                <a:sym typeface="Nexa Bold"/>
              </a:defRPr>
            </a:pPr>
          </a:p>
        </p:txBody>
      </p:sp>
      <p:sp>
        <p:nvSpPr>
          <p:cNvPr id="492" name="EXAMINATION"/>
          <p:cNvSpPr txBox="1"/>
          <p:nvPr/>
        </p:nvSpPr>
        <p:spPr>
          <a:xfrm>
            <a:off x="9053313" y="10730014"/>
            <a:ext cx="6277373" cy="11811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2438400">
              <a:lnSpc>
                <a:spcPct val="110000"/>
              </a:lnSpc>
              <a:spcBef>
                <a:spcPts val="3200"/>
              </a:spcBef>
              <a:defRPr sz="8200">
                <a:solidFill>
                  <a:srgbClr val="FFFFFF"/>
                </a:solidFill>
                <a:latin typeface="Franklin Gothic Medium"/>
                <a:ea typeface="Franklin Gothic Medium"/>
                <a:cs typeface="Franklin Gothic Medium"/>
                <a:sym typeface="Franklin Gothic Medium"/>
              </a:defRPr>
            </a:lvl1pPr>
          </a:lstStyle>
          <a:p>
            <a:pPr/>
            <a:r>
              <a:t>EXAMINATION</a:t>
            </a:r>
          </a:p>
        </p:txBody>
      </p:sp>
      <p:sp>
        <p:nvSpPr>
          <p:cNvPr id="493" name="“How are we helping students understand what the scripture means?”"/>
          <p:cNvSpPr txBox="1"/>
          <p:nvPr/>
        </p:nvSpPr>
        <p:spPr>
          <a:xfrm>
            <a:off x="10063110" y="1126274"/>
            <a:ext cx="9314515" cy="2616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R="42523" indent="42523" defTabSz="914400">
              <a:defRPr sz="5500">
                <a:solidFill>
                  <a:srgbClr val="12B9A6"/>
                </a:solidFill>
                <a:uFill>
                  <a:solidFill>
                    <a:srgbClr val="000000"/>
                  </a:solidFill>
                </a:uFill>
                <a:latin typeface="Nexa Bold"/>
                <a:ea typeface="Nexa Bold"/>
                <a:cs typeface="Nexa Bold"/>
                <a:sym typeface="Nexa Bold"/>
              </a:defRPr>
            </a:lvl1pPr>
          </a:lstStyle>
          <a:p>
            <a:pPr/>
            <a:r>
              <a:t>“How are we helping students understand what the scripture means?”</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540" name="Group"/>
          <p:cNvGrpSpPr/>
          <p:nvPr/>
        </p:nvGrpSpPr>
        <p:grpSpPr>
          <a:xfrm>
            <a:off x="3256333" y="1857603"/>
            <a:ext cx="17871323" cy="10715398"/>
            <a:chOff x="0" y="0"/>
            <a:chExt cx="17871320" cy="10715396"/>
          </a:xfrm>
        </p:grpSpPr>
        <p:grpSp>
          <p:nvGrpSpPr>
            <p:cNvPr id="499" name="box background"/>
            <p:cNvGrpSpPr/>
            <p:nvPr/>
          </p:nvGrpSpPr>
          <p:grpSpPr>
            <a:xfrm>
              <a:off x="12714078" y="0"/>
              <a:ext cx="5153137" cy="2374063"/>
              <a:chOff x="0" y="0"/>
              <a:chExt cx="5153135" cy="2374062"/>
            </a:xfrm>
          </p:grpSpPr>
          <p:sp>
            <p:nvSpPr>
              <p:cNvPr id="497" name="Rounded Rectangle"/>
              <p:cNvSpPr/>
              <p:nvPr/>
            </p:nvSpPr>
            <p:spPr>
              <a:xfrm>
                <a:off x="0" y="0"/>
                <a:ext cx="5153136" cy="2374063"/>
              </a:xfrm>
              <a:prstGeom prst="roundRect">
                <a:avLst>
                  <a:gd name="adj" fmla="val 12568"/>
                </a:avLst>
              </a:prstGeom>
              <a:solidFill>
                <a:srgbClr val="941100"/>
              </a:solidFill>
              <a:ln w="12700" cap="flat">
                <a:noFill/>
                <a:miter lim="400000"/>
              </a:ln>
              <a:effectLst/>
            </p:spPr>
            <p:txBody>
              <a:bodyPr wrap="square" lIns="91439" tIns="91439" rIns="91439" bIns="91439" numCol="1" anchor="t">
                <a:noAutofit/>
              </a:bodyPr>
              <a:lstStyle/>
              <a:p>
                <a:pPr algn="l" defTabSz="1828800">
                  <a:lnSpc>
                    <a:spcPct val="110000"/>
                  </a:lnSpc>
                  <a:spcBef>
                    <a:spcPts val="2400"/>
                  </a:spcBef>
                  <a:defRPr sz="3600">
                    <a:solidFill>
                      <a:srgbClr val="FFFFFF"/>
                    </a:solidFill>
                    <a:latin typeface="Helvetica"/>
                    <a:ea typeface="Helvetica"/>
                    <a:cs typeface="Helvetica"/>
                    <a:sym typeface="Helvetica"/>
                  </a:defRPr>
                </a:pPr>
              </a:p>
            </p:txBody>
          </p:sp>
          <p:sp>
            <p:nvSpPr>
              <p:cNvPr id="498" name="REFLECTIVE"/>
              <p:cNvSpPr txBox="1"/>
              <p:nvPr/>
            </p:nvSpPr>
            <p:spPr>
              <a:xfrm>
                <a:off x="347711" y="666331"/>
                <a:ext cx="4457714" cy="1041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defTabSz="1828800">
                  <a:lnSpc>
                    <a:spcPct val="110000"/>
                  </a:lnSpc>
                  <a:spcBef>
                    <a:spcPts val="2400"/>
                  </a:spcBef>
                  <a:defRPr b="1" sz="6000">
                    <a:solidFill>
                      <a:srgbClr val="FFFFFF"/>
                    </a:solidFill>
                    <a:latin typeface="Open Sans"/>
                    <a:ea typeface="Open Sans"/>
                    <a:cs typeface="Open Sans"/>
                    <a:sym typeface="Open Sans"/>
                  </a:defRPr>
                </a:lvl1pPr>
              </a:lstStyle>
              <a:p>
                <a:pPr/>
                <a:r>
                  <a:t>REFLECTIVE</a:t>
                </a:r>
              </a:p>
            </p:txBody>
          </p:sp>
        </p:grpSp>
        <p:grpSp>
          <p:nvGrpSpPr>
            <p:cNvPr id="502" name="box background"/>
            <p:cNvGrpSpPr/>
            <p:nvPr/>
          </p:nvGrpSpPr>
          <p:grpSpPr>
            <a:xfrm>
              <a:off x="12718184" y="4252236"/>
              <a:ext cx="5153137" cy="2374063"/>
              <a:chOff x="0" y="0"/>
              <a:chExt cx="5153135" cy="2374062"/>
            </a:xfrm>
          </p:grpSpPr>
          <p:sp>
            <p:nvSpPr>
              <p:cNvPr id="500" name="Rounded Rectangle"/>
              <p:cNvSpPr/>
              <p:nvPr/>
            </p:nvSpPr>
            <p:spPr>
              <a:xfrm>
                <a:off x="0" y="0"/>
                <a:ext cx="5153136" cy="2374063"/>
              </a:xfrm>
              <a:prstGeom prst="roundRect">
                <a:avLst>
                  <a:gd name="adj" fmla="val 12568"/>
                </a:avLst>
              </a:prstGeom>
              <a:solidFill>
                <a:srgbClr val="CA84E1"/>
              </a:solidFill>
              <a:ln w="12700" cap="flat">
                <a:noFill/>
                <a:miter lim="400000"/>
              </a:ln>
              <a:effectLst/>
            </p:spPr>
            <p:txBody>
              <a:bodyPr wrap="square" lIns="91439" tIns="91439" rIns="91439" bIns="91439" numCol="1" anchor="t">
                <a:noAutofit/>
              </a:bodyPr>
              <a:lstStyle/>
              <a:p>
                <a:pPr algn="l" defTabSz="1828800">
                  <a:lnSpc>
                    <a:spcPct val="110000"/>
                  </a:lnSpc>
                  <a:spcBef>
                    <a:spcPts val="2400"/>
                  </a:spcBef>
                  <a:defRPr sz="3600">
                    <a:solidFill>
                      <a:srgbClr val="FFFFFF"/>
                    </a:solidFill>
                    <a:latin typeface="Helvetica"/>
                    <a:ea typeface="Helvetica"/>
                    <a:cs typeface="Helvetica"/>
                    <a:sym typeface="Helvetica"/>
                  </a:defRPr>
                </a:pPr>
              </a:p>
            </p:txBody>
          </p:sp>
          <p:sp>
            <p:nvSpPr>
              <p:cNvPr id="501" name="RELATIONAL"/>
              <p:cNvSpPr txBox="1"/>
              <p:nvPr/>
            </p:nvSpPr>
            <p:spPr>
              <a:xfrm>
                <a:off x="166391" y="666330"/>
                <a:ext cx="4820354" cy="1041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defTabSz="1828800">
                  <a:lnSpc>
                    <a:spcPct val="110000"/>
                  </a:lnSpc>
                  <a:spcBef>
                    <a:spcPts val="2400"/>
                  </a:spcBef>
                  <a:defRPr b="1" sz="6000">
                    <a:solidFill>
                      <a:srgbClr val="FFFFFF"/>
                    </a:solidFill>
                    <a:latin typeface="Open Sans"/>
                    <a:ea typeface="Open Sans"/>
                    <a:cs typeface="Open Sans"/>
                    <a:sym typeface="Open Sans"/>
                  </a:defRPr>
                </a:lvl1pPr>
              </a:lstStyle>
              <a:p>
                <a:pPr/>
                <a:r>
                  <a:t>RELATIONAL</a:t>
                </a:r>
              </a:p>
            </p:txBody>
          </p:sp>
        </p:grpSp>
        <p:grpSp>
          <p:nvGrpSpPr>
            <p:cNvPr id="505" name="box background"/>
            <p:cNvGrpSpPr/>
            <p:nvPr/>
          </p:nvGrpSpPr>
          <p:grpSpPr>
            <a:xfrm>
              <a:off x="12718184" y="8341334"/>
              <a:ext cx="5153137" cy="2374063"/>
              <a:chOff x="0" y="0"/>
              <a:chExt cx="5153135" cy="2374062"/>
            </a:xfrm>
          </p:grpSpPr>
          <p:sp>
            <p:nvSpPr>
              <p:cNvPr id="503" name="Rounded Rectangle"/>
              <p:cNvSpPr/>
              <p:nvPr/>
            </p:nvSpPr>
            <p:spPr>
              <a:xfrm>
                <a:off x="0" y="0"/>
                <a:ext cx="5153136" cy="2374063"/>
              </a:xfrm>
              <a:prstGeom prst="roundRect">
                <a:avLst>
                  <a:gd name="adj" fmla="val 12568"/>
                </a:avLst>
              </a:prstGeom>
              <a:solidFill>
                <a:srgbClr val="F0323C"/>
              </a:solidFill>
              <a:ln w="12700" cap="flat">
                <a:noFill/>
                <a:miter lim="400000"/>
              </a:ln>
              <a:effectLst/>
            </p:spPr>
            <p:txBody>
              <a:bodyPr wrap="square" lIns="91439" tIns="91439" rIns="91439" bIns="91439" numCol="1" anchor="t">
                <a:noAutofit/>
              </a:bodyPr>
              <a:lstStyle/>
              <a:p>
                <a:pPr algn="l" defTabSz="1828800">
                  <a:lnSpc>
                    <a:spcPct val="110000"/>
                  </a:lnSpc>
                  <a:spcBef>
                    <a:spcPts val="2400"/>
                  </a:spcBef>
                  <a:defRPr sz="3600">
                    <a:solidFill>
                      <a:srgbClr val="FFFFFF"/>
                    </a:solidFill>
                    <a:latin typeface="Helvetica"/>
                    <a:ea typeface="Helvetica"/>
                    <a:cs typeface="Helvetica"/>
                    <a:sym typeface="Helvetica"/>
                  </a:defRPr>
                </a:pPr>
              </a:p>
            </p:txBody>
          </p:sp>
          <p:sp>
            <p:nvSpPr>
              <p:cNvPr id="504" name="LOGICAL"/>
              <p:cNvSpPr txBox="1"/>
              <p:nvPr/>
            </p:nvSpPr>
            <p:spPr>
              <a:xfrm>
                <a:off x="870417" y="666331"/>
                <a:ext cx="3412302" cy="1041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defTabSz="1828800">
                  <a:lnSpc>
                    <a:spcPct val="110000"/>
                  </a:lnSpc>
                  <a:spcBef>
                    <a:spcPts val="2400"/>
                  </a:spcBef>
                  <a:defRPr b="1" sz="6000">
                    <a:solidFill>
                      <a:srgbClr val="FFFFFF"/>
                    </a:solidFill>
                    <a:latin typeface="Open Sans"/>
                    <a:ea typeface="Open Sans"/>
                    <a:cs typeface="Open Sans"/>
                    <a:sym typeface="Open Sans"/>
                  </a:defRPr>
                </a:lvl1pPr>
              </a:lstStyle>
              <a:p>
                <a:pPr/>
                <a:r>
                  <a:t>LOGICAL</a:t>
                </a:r>
              </a:p>
            </p:txBody>
          </p:sp>
        </p:grpSp>
        <p:grpSp>
          <p:nvGrpSpPr>
            <p:cNvPr id="508" name="box background"/>
            <p:cNvGrpSpPr/>
            <p:nvPr/>
          </p:nvGrpSpPr>
          <p:grpSpPr>
            <a:xfrm>
              <a:off x="6359097" y="8341334"/>
              <a:ext cx="5153137" cy="2374063"/>
              <a:chOff x="0" y="0"/>
              <a:chExt cx="5153135" cy="2374062"/>
            </a:xfrm>
          </p:grpSpPr>
          <p:sp>
            <p:nvSpPr>
              <p:cNvPr id="506" name="Rounded Rectangle"/>
              <p:cNvSpPr/>
              <p:nvPr/>
            </p:nvSpPr>
            <p:spPr>
              <a:xfrm>
                <a:off x="0" y="0"/>
                <a:ext cx="5153136" cy="2374063"/>
              </a:xfrm>
              <a:prstGeom prst="roundRect">
                <a:avLst>
                  <a:gd name="adj" fmla="val 12568"/>
                </a:avLst>
              </a:prstGeom>
              <a:solidFill>
                <a:srgbClr val="698FDC"/>
              </a:solidFill>
              <a:ln w="12700" cap="flat">
                <a:noFill/>
                <a:miter lim="400000"/>
              </a:ln>
              <a:effectLst/>
            </p:spPr>
            <p:txBody>
              <a:bodyPr wrap="square" lIns="91439" tIns="91439" rIns="91439" bIns="91439" numCol="1" anchor="t">
                <a:noAutofit/>
              </a:bodyPr>
              <a:lstStyle/>
              <a:p>
                <a:pPr algn="l" defTabSz="1828800">
                  <a:lnSpc>
                    <a:spcPct val="110000"/>
                  </a:lnSpc>
                  <a:spcBef>
                    <a:spcPts val="2400"/>
                  </a:spcBef>
                  <a:defRPr sz="3600">
                    <a:solidFill>
                      <a:srgbClr val="FFFFFF"/>
                    </a:solidFill>
                    <a:latin typeface="Helvetica"/>
                    <a:ea typeface="Helvetica"/>
                    <a:cs typeface="Helvetica"/>
                    <a:sym typeface="Helvetica"/>
                  </a:defRPr>
                </a:pPr>
              </a:p>
            </p:txBody>
          </p:sp>
          <p:sp>
            <p:nvSpPr>
              <p:cNvPr id="507" name="MUSICAL"/>
              <p:cNvSpPr txBox="1"/>
              <p:nvPr/>
            </p:nvSpPr>
            <p:spPr>
              <a:xfrm>
                <a:off x="542425" y="666331"/>
                <a:ext cx="4068286" cy="1041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defTabSz="1828800">
                  <a:lnSpc>
                    <a:spcPct val="110000"/>
                  </a:lnSpc>
                  <a:spcBef>
                    <a:spcPts val="2400"/>
                  </a:spcBef>
                  <a:defRPr b="1" sz="6000">
                    <a:solidFill>
                      <a:srgbClr val="FFFFFF"/>
                    </a:solidFill>
                    <a:latin typeface="Open Sans"/>
                    <a:ea typeface="Open Sans"/>
                    <a:cs typeface="Open Sans"/>
                    <a:sym typeface="Open Sans"/>
                  </a:defRPr>
                </a:lvl1pPr>
              </a:lstStyle>
              <a:p>
                <a:pPr/>
                <a:r>
                  <a:t>MUSICAL</a:t>
                </a:r>
              </a:p>
            </p:txBody>
          </p:sp>
        </p:grpSp>
        <p:grpSp>
          <p:nvGrpSpPr>
            <p:cNvPr id="511" name="box background"/>
            <p:cNvGrpSpPr/>
            <p:nvPr/>
          </p:nvGrpSpPr>
          <p:grpSpPr>
            <a:xfrm>
              <a:off x="4116" y="0"/>
              <a:ext cx="5153137" cy="2374063"/>
              <a:chOff x="0" y="0"/>
              <a:chExt cx="5153135" cy="2374062"/>
            </a:xfrm>
          </p:grpSpPr>
          <p:sp>
            <p:nvSpPr>
              <p:cNvPr id="509" name="Rounded Rectangle"/>
              <p:cNvSpPr/>
              <p:nvPr/>
            </p:nvSpPr>
            <p:spPr>
              <a:xfrm>
                <a:off x="0" y="0"/>
                <a:ext cx="5153136" cy="2374063"/>
              </a:xfrm>
              <a:prstGeom prst="roundRect">
                <a:avLst>
                  <a:gd name="adj" fmla="val 12568"/>
                </a:avLst>
              </a:prstGeom>
              <a:solidFill>
                <a:srgbClr val="3CD278"/>
              </a:solidFill>
              <a:ln w="12700" cap="flat">
                <a:noFill/>
                <a:miter lim="400000"/>
              </a:ln>
              <a:effectLst/>
            </p:spPr>
            <p:txBody>
              <a:bodyPr wrap="square" lIns="91439" tIns="91439" rIns="91439" bIns="91439" numCol="1" anchor="t">
                <a:noAutofit/>
              </a:bodyPr>
              <a:lstStyle/>
              <a:p>
                <a:pPr algn="r" defTabSz="1828800">
                  <a:lnSpc>
                    <a:spcPct val="110000"/>
                  </a:lnSpc>
                  <a:spcBef>
                    <a:spcPts val="2400"/>
                  </a:spcBef>
                  <a:defRPr sz="3600">
                    <a:solidFill>
                      <a:srgbClr val="FFFFFF"/>
                    </a:solidFill>
                    <a:latin typeface="Helvetica"/>
                    <a:ea typeface="Helvetica"/>
                    <a:cs typeface="Helvetica"/>
                    <a:sym typeface="Helvetica"/>
                  </a:defRPr>
                </a:pPr>
              </a:p>
            </p:txBody>
          </p:sp>
          <p:sp>
            <p:nvSpPr>
              <p:cNvPr id="510" name="VERBAL"/>
              <p:cNvSpPr txBox="1"/>
              <p:nvPr/>
            </p:nvSpPr>
            <p:spPr>
              <a:xfrm>
                <a:off x="1093229" y="666331"/>
                <a:ext cx="2966677" cy="1041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defTabSz="1828800">
                  <a:lnSpc>
                    <a:spcPct val="110000"/>
                  </a:lnSpc>
                  <a:spcBef>
                    <a:spcPts val="2400"/>
                  </a:spcBef>
                  <a:defRPr b="1" sz="6000">
                    <a:solidFill>
                      <a:srgbClr val="FFFFFF"/>
                    </a:solidFill>
                    <a:latin typeface="Open Sans"/>
                    <a:ea typeface="Open Sans"/>
                    <a:cs typeface="Open Sans"/>
                    <a:sym typeface="Open Sans"/>
                  </a:defRPr>
                </a:lvl1pPr>
              </a:lstStyle>
              <a:p>
                <a:pPr/>
                <a:r>
                  <a:t>VERBAL</a:t>
                </a:r>
              </a:p>
            </p:txBody>
          </p:sp>
        </p:grpSp>
        <p:grpSp>
          <p:nvGrpSpPr>
            <p:cNvPr id="514" name="box background"/>
            <p:cNvGrpSpPr/>
            <p:nvPr/>
          </p:nvGrpSpPr>
          <p:grpSpPr>
            <a:xfrm>
              <a:off x="8223" y="4252236"/>
              <a:ext cx="5153137" cy="2374063"/>
              <a:chOff x="0" y="0"/>
              <a:chExt cx="5153135" cy="2374062"/>
            </a:xfrm>
          </p:grpSpPr>
          <p:sp>
            <p:nvSpPr>
              <p:cNvPr id="512" name="Rounded Rectangle"/>
              <p:cNvSpPr/>
              <p:nvPr/>
            </p:nvSpPr>
            <p:spPr>
              <a:xfrm>
                <a:off x="0" y="0"/>
                <a:ext cx="5153136" cy="2374063"/>
              </a:xfrm>
              <a:prstGeom prst="roundRect">
                <a:avLst>
                  <a:gd name="adj" fmla="val 12568"/>
                </a:avLst>
              </a:prstGeom>
              <a:solidFill>
                <a:srgbClr val="F3977B"/>
              </a:solidFill>
              <a:ln w="12700" cap="flat">
                <a:noFill/>
                <a:miter lim="400000"/>
              </a:ln>
              <a:effectLst/>
            </p:spPr>
            <p:txBody>
              <a:bodyPr wrap="square" lIns="91439" tIns="91439" rIns="91439" bIns="91439" numCol="1" anchor="t">
                <a:noAutofit/>
              </a:bodyPr>
              <a:lstStyle/>
              <a:p>
                <a:pPr algn="r" defTabSz="1828800">
                  <a:lnSpc>
                    <a:spcPct val="110000"/>
                  </a:lnSpc>
                  <a:spcBef>
                    <a:spcPts val="2400"/>
                  </a:spcBef>
                  <a:defRPr sz="3600">
                    <a:solidFill>
                      <a:srgbClr val="FFFFFF"/>
                    </a:solidFill>
                    <a:latin typeface="Helvetica"/>
                    <a:ea typeface="Helvetica"/>
                    <a:cs typeface="Helvetica"/>
                    <a:sym typeface="Helvetica"/>
                  </a:defRPr>
                </a:pPr>
              </a:p>
            </p:txBody>
          </p:sp>
          <p:sp>
            <p:nvSpPr>
              <p:cNvPr id="513" name="VISUAL"/>
              <p:cNvSpPr txBox="1"/>
              <p:nvPr/>
            </p:nvSpPr>
            <p:spPr>
              <a:xfrm>
                <a:off x="1093229" y="666331"/>
                <a:ext cx="2966677" cy="1041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defTabSz="1828800">
                  <a:lnSpc>
                    <a:spcPct val="110000"/>
                  </a:lnSpc>
                  <a:spcBef>
                    <a:spcPts val="2400"/>
                  </a:spcBef>
                  <a:defRPr b="1" sz="6000">
                    <a:solidFill>
                      <a:srgbClr val="FFFFFF"/>
                    </a:solidFill>
                    <a:latin typeface="Open Sans"/>
                    <a:ea typeface="Open Sans"/>
                    <a:cs typeface="Open Sans"/>
                    <a:sym typeface="Open Sans"/>
                  </a:defRPr>
                </a:lvl1pPr>
              </a:lstStyle>
              <a:p>
                <a:pPr/>
                <a:r>
                  <a:t>VISUAL</a:t>
                </a:r>
              </a:p>
            </p:txBody>
          </p:sp>
        </p:grpSp>
        <p:grpSp>
          <p:nvGrpSpPr>
            <p:cNvPr id="517" name="box background"/>
            <p:cNvGrpSpPr/>
            <p:nvPr/>
          </p:nvGrpSpPr>
          <p:grpSpPr>
            <a:xfrm>
              <a:off x="0" y="8341334"/>
              <a:ext cx="5153136" cy="2374063"/>
              <a:chOff x="0" y="0"/>
              <a:chExt cx="5153135" cy="2374062"/>
            </a:xfrm>
          </p:grpSpPr>
          <p:sp>
            <p:nvSpPr>
              <p:cNvPr id="515" name="Rounded Rectangle"/>
              <p:cNvSpPr/>
              <p:nvPr/>
            </p:nvSpPr>
            <p:spPr>
              <a:xfrm>
                <a:off x="0" y="0"/>
                <a:ext cx="5153136" cy="2374063"/>
              </a:xfrm>
              <a:prstGeom prst="roundRect">
                <a:avLst>
                  <a:gd name="adj" fmla="val 12568"/>
                </a:avLst>
              </a:prstGeom>
              <a:solidFill>
                <a:srgbClr val="ECCC7B"/>
              </a:solidFill>
              <a:ln w="12700" cap="flat">
                <a:noFill/>
                <a:miter lim="400000"/>
              </a:ln>
              <a:effectLst/>
            </p:spPr>
            <p:txBody>
              <a:bodyPr wrap="square" lIns="91439" tIns="91439" rIns="91439" bIns="91439" numCol="1" anchor="t">
                <a:noAutofit/>
              </a:bodyPr>
              <a:lstStyle/>
              <a:p>
                <a:pPr algn="r" defTabSz="1828800">
                  <a:lnSpc>
                    <a:spcPct val="110000"/>
                  </a:lnSpc>
                  <a:spcBef>
                    <a:spcPts val="2400"/>
                  </a:spcBef>
                  <a:defRPr sz="3600">
                    <a:solidFill>
                      <a:srgbClr val="FFFFFF"/>
                    </a:solidFill>
                    <a:latin typeface="Helvetica"/>
                    <a:ea typeface="Helvetica"/>
                    <a:cs typeface="Helvetica"/>
                    <a:sym typeface="Helvetica"/>
                  </a:defRPr>
                </a:pPr>
              </a:p>
            </p:txBody>
          </p:sp>
          <p:sp>
            <p:nvSpPr>
              <p:cNvPr id="516" name="PHYSICAL"/>
              <p:cNvSpPr txBox="1"/>
              <p:nvPr/>
            </p:nvSpPr>
            <p:spPr>
              <a:xfrm>
                <a:off x="505659" y="666331"/>
                <a:ext cx="4141818" cy="1041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defTabSz="1828800">
                  <a:lnSpc>
                    <a:spcPct val="110000"/>
                  </a:lnSpc>
                  <a:spcBef>
                    <a:spcPts val="2400"/>
                  </a:spcBef>
                  <a:defRPr b="1" sz="6000">
                    <a:solidFill>
                      <a:srgbClr val="FFFFFF"/>
                    </a:solidFill>
                    <a:latin typeface="Open Sans"/>
                    <a:ea typeface="Open Sans"/>
                    <a:cs typeface="Open Sans"/>
                    <a:sym typeface="Open Sans"/>
                  </a:defRPr>
                </a:lvl1pPr>
              </a:lstStyle>
              <a:p>
                <a:pPr/>
                <a:r>
                  <a:t>PHYSICAL</a:t>
                </a:r>
              </a:p>
            </p:txBody>
          </p:sp>
        </p:grpSp>
        <p:grpSp>
          <p:nvGrpSpPr>
            <p:cNvPr id="520" name="Arrow"/>
            <p:cNvGrpSpPr/>
            <p:nvPr/>
          </p:nvGrpSpPr>
          <p:grpSpPr>
            <a:xfrm flipH="1" rot="10800000">
              <a:off x="10488995" y="1309134"/>
              <a:ext cx="2148019" cy="2182143"/>
              <a:chOff x="0" y="0"/>
              <a:chExt cx="2148017" cy="2182141"/>
            </a:xfrm>
          </p:grpSpPr>
          <p:sp>
            <p:nvSpPr>
              <p:cNvPr id="518" name="Arc 6"/>
              <p:cNvSpPr/>
              <p:nvPr/>
            </p:nvSpPr>
            <p:spPr>
              <a:xfrm>
                <a:off x="0" y="0"/>
                <a:ext cx="1348562" cy="13485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1"/>
                      <a:pt x="21600" y="21600"/>
                    </a:cubicBezTo>
                  </a:path>
                </a:pathLst>
              </a:custGeom>
              <a:noFill/>
              <a:ln w="127000" cap="rnd">
                <a:solidFill>
                  <a:srgbClr val="EFEFF5"/>
                </a:solidFill>
                <a:prstDash val="solid"/>
                <a:miter lim="800000"/>
              </a:ln>
              <a:effectLst/>
            </p:spPr>
            <p:txBody>
              <a:bodyPr wrap="square" lIns="91439" tIns="91439" rIns="91439" bIns="91439" numCol="1" anchor="ctr">
                <a:noAutofit/>
              </a:bodyPr>
              <a:lstStyle/>
              <a:p>
                <a:pPr defTabSz="1828800">
                  <a:defRPr sz="3600">
                    <a:solidFill>
                      <a:srgbClr val="05050F"/>
                    </a:solidFill>
                    <a:latin typeface="Helvetica"/>
                    <a:ea typeface="Helvetica"/>
                    <a:cs typeface="Helvetica"/>
                    <a:sym typeface="Helvetica"/>
                  </a:defRPr>
                </a:pPr>
              </a:p>
            </p:txBody>
          </p:sp>
          <p:sp>
            <p:nvSpPr>
              <p:cNvPr id="519" name="Arc 117"/>
              <p:cNvSpPr/>
              <p:nvPr/>
            </p:nvSpPr>
            <p:spPr>
              <a:xfrm flipH="1" rot="16200000">
                <a:off x="1436639" y="1470763"/>
                <a:ext cx="620292" cy="8024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7475"/>
                      <a:pt x="21600" y="16696"/>
                    </a:cubicBezTo>
                    <a:cubicBezTo>
                      <a:pt x="21600" y="18358"/>
                      <a:pt x="21279" y="20011"/>
                      <a:pt x="20647" y="21600"/>
                    </a:cubicBezTo>
                  </a:path>
                </a:pathLst>
              </a:custGeom>
              <a:noFill/>
              <a:ln w="127000" cap="rnd">
                <a:solidFill>
                  <a:srgbClr val="941100"/>
                </a:solidFill>
                <a:prstDash val="solid"/>
                <a:miter lim="800000"/>
                <a:tailEnd type="triangle" w="med" len="med"/>
              </a:ln>
              <a:effectLst/>
            </p:spPr>
            <p:txBody>
              <a:bodyPr wrap="square" lIns="91439" tIns="91439" rIns="91439" bIns="91439" numCol="1" anchor="ctr">
                <a:noAutofit/>
              </a:bodyPr>
              <a:lstStyle/>
              <a:p>
                <a:pPr defTabSz="1828800">
                  <a:defRPr sz="3600">
                    <a:solidFill>
                      <a:srgbClr val="05050F"/>
                    </a:solidFill>
                    <a:latin typeface="Helvetica"/>
                    <a:ea typeface="Helvetica"/>
                    <a:cs typeface="Helvetica"/>
                    <a:sym typeface="Helvetica"/>
                  </a:defRPr>
                </a:pPr>
              </a:p>
            </p:txBody>
          </p:sp>
        </p:grpSp>
        <p:grpSp>
          <p:nvGrpSpPr>
            <p:cNvPr id="523" name="Arrow"/>
            <p:cNvGrpSpPr/>
            <p:nvPr/>
          </p:nvGrpSpPr>
          <p:grpSpPr>
            <a:xfrm>
              <a:off x="5236752" y="7387258"/>
              <a:ext cx="2148019" cy="2182143"/>
              <a:chOff x="0" y="0"/>
              <a:chExt cx="2148017" cy="2182141"/>
            </a:xfrm>
          </p:grpSpPr>
          <p:sp>
            <p:nvSpPr>
              <p:cNvPr id="521" name="Arc 121"/>
              <p:cNvSpPr/>
              <p:nvPr/>
            </p:nvSpPr>
            <p:spPr>
              <a:xfrm flipH="1">
                <a:off x="799456" y="0"/>
                <a:ext cx="1348562" cy="13485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1"/>
                      <a:pt x="21600" y="21600"/>
                    </a:cubicBezTo>
                  </a:path>
                </a:pathLst>
              </a:custGeom>
              <a:noFill/>
              <a:ln w="127000" cap="rnd">
                <a:solidFill>
                  <a:srgbClr val="EFEFF5"/>
                </a:solidFill>
                <a:prstDash val="solid"/>
                <a:miter lim="800000"/>
              </a:ln>
              <a:effectLst/>
            </p:spPr>
            <p:txBody>
              <a:bodyPr wrap="square" lIns="91439" tIns="91439" rIns="91439" bIns="91439" numCol="1" anchor="ctr">
                <a:noAutofit/>
              </a:bodyPr>
              <a:lstStyle/>
              <a:p>
                <a:pPr defTabSz="1828800">
                  <a:defRPr sz="3600">
                    <a:solidFill>
                      <a:srgbClr val="05050F"/>
                    </a:solidFill>
                    <a:latin typeface="Helvetica"/>
                    <a:ea typeface="Helvetica"/>
                    <a:cs typeface="Helvetica"/>
                    <a:sym typeface="Helvetica"/>
                  </a:defRPr>
                </a:pPr>
              </a:p>
            </p:txBody>
          </p:sp>
          <p:sp>
            <p:nvSpPr>
              <p:cNvPr id="522" name="Arc 122"/>
              <p:cNvSpPr/>
              <p:nvPr/>
            </p:nvSpPr>
            <p:spPr>
              <a:xfrm rot="5400000">
                <a:off x="91086" y="1470763"/>
                <a:ext cx="620293" cy="8024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7475"/>
                      <a:pt x="21600" y="16696"/>
                    </a:cubicBezTo>
                    <a:cubicBezTo>
                      <a:pt x="21600" y="18358"/>
                      <a:pt x="21279" y="20011"/>
                      <a:pt x="20647" y="21600"/>
                    </a:cubicBezTo>
                  </a:path>
                </a:pathLst>
              </a:custGeom>
              <a:noFill/>
              <a:ln w="127000" cap="rnd">
                <a:solidFill>
                  <a:srgbClr val="ECCC7B"/>
                </a:solidFill>
                <a:prstDash val="solid"/>
                <a:miter lim="800000"/>
                <a:tailEnd type="triangle" w="med" len="med"/>
              </a:ln>
              <a:effectLst/>
            </p:spPr>
            <p:txBody>
              <a:bodyPr wrap="square" lIns="91439" tIns="91439" rIns="91439" bIns="91439" numCol="1" anchor="ctr">
                <a:noAutofit/>
              </a:bodyPr>
              <a:lstStyle/>
              <a:p>
                <a:pPr defTabSz="1828800">
                  <a:defRPr sz="3600">
                    <a:solidFill>
                      <a:srgbClr val="05050F"/>
                    </a:solidFill>
                    <a:latin typeface="Helvetica"/>
                    <a:ea typeface="Helvetica"/>
                    <a:cs typeface="Helvetica"/>
                    <a:sym typeface="Helvetica"/>
                  </a:defRPr>
                </a:pPr>
              </a:p>
            </p:txBody>
          </p:sp>
        </p:grpSp>
        <p:sp>
          <p:nvSpPr>
            <p:cNvPr id="524" name="Arrow"/>
            <p:cNvSpPr/>
            <p:nvPr/>
          </p:nvSpPr>
          <p:spPr>
            <a:xfrm>
              <a:off x="11062723" y="5439267"/>
              <a:ext cx="1516875" cy="1"/>
            </a:xfrm>
            <a:prstGeom prst="line">
              <a:avLst/>
            </a:prstGeom>
            <a:noFill/>
            <a:ln w="127000" cap="rnd">
              <a:solidFill>
                <a:srgbClr val="D286E0"/>
              </a:solidFill>
              <a:prstDash val="solid"/>
              <a:miter lim="800000"/>
              <a:tailEnd type="triangle" w="med" len="med"/>
            </a:ln>
            <a:effectLst/>
          </p:spPr>
          <p:txBody>
            <a:bodyPr wrap="square" lIns="91439" tIns="91439" rIns="91439" bIns="91439" numCol="1" anchor="t">
              <a:noAutofit/>
            </a:bodyPr>
            <a:lstStyle/>
            <a:p>
              <a:pPr algn="l" defTabSz="1828800">
                <a:defRPr sz="3600">
                  <a:solidFill>
                    <a:srgbClr val="05050F"/>
                  </a:solidFill>
                  <a:latin typeface="Helvetica"/>
                  <a:ea typeface="Helvetica"/>
                  <a:cs typeface="Helvetica"/>
                  <a:sym typeface="Helvetica"/>
                </a:defRPr>
              </a:pPr>
            </a:p>
          </p:txBody>
        </p:sp>
        <p:sp>
          <p:nvSpPr>
            <p:cNvPr id="525" name="Arrow"/>
            <p:cNvSpPr/>
            <p:nvPr/>
          </p:nvSpPr>
          <p:spPr>
            <a:xfrm flipH="1">
              <a:off x="5305426" y="5439267"/>
              <a:ext cx="1503173" cy="1"/>
            </a:xfrm>
            <a:prstGeom prst="line">
              <a:avLst/>
            </a:prstGeom>
            <a:noFill/>
            <a:ln w="127000" cap="rnd">
              <a:solidFill>
                <a:srgbClr val="F3967B"/>
              </a:solidFill>
              <a:prstDash val="solid"/>
              <a:miter lim="800000"/>
              <a:tailEnd type="triangle" w="med" len="med"/>
            </a:ln>
            <a:effectLst/>
          </p:spPr>
          <p:txBody>
            <a:bodyPr wrap="square" lIns="91439" tIns="91439" rIns="91439" bIns="91439" numCol="1" anchor="t">
              <a:noAutofit/>
            </a:bodyPr>
            <a:lstStyle/>
            <a:p>
              <a:pPr algn="l" defTabSz="1828800">
                <a:defRPr sz="3600">
                  <a:solidFill>
                    <a:srgbClr val="05050F"/>
                  </a:solidFill>
                  <a:latin typeface="Helvetica"/>
                  <a:ea typeface="Helvetica"/>
                  <a:cs typeface="Helvetica"/>
                  <a:sym typeface="Helvetica"/>
                </a:defRPr>
              </a:pPr>
            </a:p>
          </p:txBody>
        </p:sp>
        <p:sp>
          <p:nvSpPr>
            <p:cNvPr id="526" name="Down Arrow"/>
            <p:cNvSpPr/>
            <p:nvPr/>
          </p:nvSpPr>
          <p:spPr>
            <a:xfrm>
              <a:off x="8935666" y="7513804"/>
              <a:ext cx="1" cy="699293"/>
            </a:xfrm>
            <a:prstGeom prst="line">
              <a:avLst/>
            </a:prstGeom>
            <a:noFill/>
            <a:ln w="127000" cap="rnd">
              <a:solidFill>
                <a:srgbClr val="7898D9"/>
              </a:solidFill>
              <a:prstDash val="solid"/>
              <a:miter lim="800000"/>
              <a:tailEnd type="triangle" w="med" len="med"/>
            </a:ln>
            <a:effectLst/>
          </p:spPr>
          <p:txBody>
            <a:bodyPr wrap="square" lIns="91439" tIns="91439" rIns="91439" bIns="91439" numCol="1" anchor="t">
              <a:noAutofit/>
            </a:bodyPr>
            <a:lstStyle/>
            <a:p>
              <a:pPr algn="l" defTabSz="1828800">
                <a:defRPr sz="3600">
                  <a:solidFill>
                    <a:srgbClr val="05050F"/>
                  </a:solidFill>
                  <a:latin typeface="Helvetica"/>
                  <a:ea typeface="Helvetica"/>
                  <a:cs typeface="Helvetica"/>
                  <a:sym typeface="Helvetica"/>
                </a:defRPr>
              </a:pPr>
            </a:p>
          </p:txBody>
        </p:sp>
        <p:grpSp>
          <p:nvGrpSpPr>
            <p:cNvPr id="529" name="box background"/>
            <p:cNvGrpSpPr/>
            <p:nvPr/>
          </p:nvGrpSpPr>
          <p:grpSpPr>
            <a:xfrm>
              <a:off x="6996033" y="3581388"/>
              <a:ext cx="3879255" cy="3595765"/>
              <a:chOff x="0" y="0"/>
              <a:chExt cx="3879253" cy="3595763"/>
            </a:xfrm>
          </p:grpSpPr>
          <p:sp>
            <p:nvSpPr>
              <p:cNvPr id="527" name="Rounded Rectangle"/>
              <p:cNvSpPr/>
              <p:nvPr/>
            </p:nvSpPr>
            <p:spPr>
              <a:xfrm>
                <a:off x="0" y="0"/>
                <a:ext cx="3879254" cy="3595764"/>
              </a:xfrm>
              <a:prstGeom prst="roundRect">
                <a:avLst>
                  <a:gd name="adj" fmla="val 12568"/>
                </a:avLst>
              </a:prstGeom>
              <a:solidFill>
                <a:srgbClr val="EBEBEB"/>
              </a:solidFill>
              <a:ln w="12700" cap="flat">
                <a:noFill/>
                <a:miter lim="400000"/>
              </a:ln>
              <a:effectLst>
                <a:outerShdw sx="100000" sy="100000" kx="0" ky="0" algn="b" rotWithShape="0" blurRad="1016000" dist="254000" dir="5400000">
                  <a:srgbClr val="535353">
                    <a:alpha val="40000"/>
                  </a:srgbClr>
                </a:outerShdw>
              </a:effectLst>
            </p:spPr>
            <p:txBody>
              <a:bodyPr wrap="square" lIns="91439" tIns="91439" rIns="91439" bIns="91439" numCol="1" anchor="t">
                <a:noAutofit/>
              </a:bodyPr>
              <a:lstStyle/>
              <a:p>
                <a:pPr defTabSz="1828800">
                  <a:lnSpc>
                    <a:spcPct val="110000"/>
                  </a:lnSpc>
                  <a:spcBef>
                    <a:spcPts val="2400"/>
                  </a:spcBef>
                  <a:defRPr sz="3600">
                    <a:solidFill>
                      <a:srgbClr val="FFFFFF"/>
                    </a:solidFill>
                    <a:latin typeface="Helvetica"/>
                    <a:ea typeface="Helvetica"/>
                    <a:cs typeface="Helvetica"/>
                    <a:sym typeface="Helvetica"/>
                  </a:defRPr>
                </a:pPr>
              </a:p>
            </p:txBody>
          </p:sp>
          <p:sp>
            <p:nvSpPr>
              <p:cNvPr id="528" name="LEARNING STYLES"/>
              <p:cNvSpPr txBox="1"/>
              <p:nvPr/>
            </p:nvSpPr>
            <p:spPr>
              <a:xfrm>
                <a:off x="190366" y="837761"/>
                <a:ext cx="3498522" cy="189357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defTabSz="1828800">
                  <a:lnSpc>
                    <a:spcPct val="110000"/>
                  </a:lnSpc>
                  <a:spcBef>
                    <a:spcPts val="2400"/>
                  </a:spcBef>
                  <a:defRPr b="1" sz="5200">
                    <a:solidFill>
                      <a:srgbClr val="000000"/>
                    </a:solidFill>
                    <a:latin typeface="Open Sans"/>
                    <a:ea typeface="Open Sans"/>
                    <a:cs typeface="Open Sans"/>
                    <a:sym typeface="Open Sans"/>
                  </a:defRPr>
                </a:lvl1pPr>
              </a:lstStyle>
              <a:p>
                <a:pPr/>
                <a:r>
                  <a:t>LEARNING STYLES</a:t>
                </a:r>
              </a:p>
            </p:txBody>
          </p:sp>
        </p:grpSp>
        <p:grpSp>
          <p:nvGrpSpPr>
            <p:cNvPr id="532" name="box background"/>
            <p:cNvGrpSpPr/>
            <p:nvPr/>
          </p:nvGrpSpPr>
          <p:grpSpPr>
            <a:xfrm>
              <a:off x="6354990" y="0"/>
              <a:ext cx="5153137" cy="2374063"/>
              <a:chOff x="0" y="0"/>
              <a:chExt cx="5153135" cy="2374062"/>
            </a:xfrm>
          </p:grpSpPr>
          <p:sp>
            <p:nvSpPr>
              <p:cNvPr id="530" name="Rounded Rectangle"/>
              <p:cNvSpPr/>
              <p:nvPr/>
            </p:nvSpPr>
            <p:spPr>
              <a:xfrm>
                <a:off x="0" y="0"/>
                <a:ext cx="5153136" cy="2374063"/>
              </a:xfrm>
              <a:prstGeom prst="roundRect">
                <a:avLst>
                  <a:gd name="adj" fmla="val 12568"/>
                </a:avLst>
              </a:prstGeom>
              <a:solidFill>
                <a:srgbClr val="FF8000"/>
              </a:solidFill>
              <a:ln w="12700" cap="flat">
                <a:noFill/>
                <a:miter lim="400000"/>
              </a:ln>
              <a:effectLst/>
            </p:spPr>
            <p:txBody>
              <a:bodyPr wrap="square" lIns="91439" tIns="91439" rIns="91439" bIns="91439" numCol="1" anchor="t">
                <a:noAutofit/>
              </a:bodyPr>
              <a:lstStyle/>
              <a:p>
                <a:pPr algn="l" defTabSz="1828800">
                  <a:lnSpc>
                    <a:spcPct val="110000"/>
                  </a:lnSpc>
                  <a:spcBef>
                    <a:spcPts val="2400"/>
                  </a:spcBef>
                  <a:defRPr sz="3600">
                    <a:solidFill>
                      <a:srgbClr val="FFFFFF"/>
                    </a:solidFill>
                    <a:latin typeface="Helvetica"/>
                    <a:ea typeface="Helvetica"/>
                    <a:cs typeface="Helvetica"/>
                    <a:sym typeface="Helvetica"/>
                  </a:defRPr>
                </a:pPr>
              </a:p>
            </p:txBody>
          </p:sp>
          <p:sp>
            <p:nvSpPr>
              <p:cNvPr id="531" name="NATURAL"/>
              <p:cNvSpPr txBox="1"/>
              <p:nvPr/>
            </p:nvSpPr>
            <p:spPr>
              <a:xfrm>
                <a:off x="778189" y="666331"/>
                <a:ext cx="3596758" cy="1041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defTabSz="1828800">
                  <a:lnSpc>
                    <a:spcPct val="110000"/>
                  </a:lnSpc>
                  <a:spcBef>
                    <a:spcPts val="2400"/>
                  </a:spcBef>
                  <a:defRPr b="1" sz="6000">
                    <a:solidFill>
                      <a:srgbClr val="FFFFFF"/>
                    </a:solidFill>
                    <a:latin typeface="Open Sans"/>
                    <a:ea typeface="Open Sans"/>
                    <a:cs typeface="Open Sans"/>
                    <a:sym typeface="Open Sans"/>
                  </a:defRPr>
                </a:lvl1pPr>
              </a:lstStyle>
              <a:p>
                <a:pPr/>
                <a:r>
                  <a:t>NATURAL</a:t>
                </a:r>
              </a:p>
            </p:txBody>
          </p:sp>
        </p:grpSp>
        <p:sp>
          <p:nvSpPr>
            <p:cNvPr id="533" name="Down Arrow"/>
            <p:cNvSpPr/>
            <p:nvPr/>
          </p:nvSpPr>
          <p:spPr>
            <a:xfrm flipV="1">
              <a:off x="8931559" y="2647214"/>
              <a:ext cx="1" cy="699293"/>
            </a:xfrm>
            <a:prstGeom prst="line">
              <a:avLst/>
            </a:prstGeom>
            <a:noFill/>
            <a:ln w="127000" cap="rnd">
              <a:solidFill>
                <a:srgbClr val="FF8000"/>
              </a:solidFill>
              <a:prstDash val="solid"/>
              <a:miter lim="800000"/>
              <a:tailEnd type="triangle" w="med" len="med"/>
            </a:ln>
            <a:effectLst/>
          </p:spPr>
          <p:txBody>
            <a:bodyPr wrap="square" lIns="91439" tIns="91439" rIns="91439" bIns="91439" numCol="1" anchor="t">
              <a:noAutofit/>
            </a:bodyPr>
            <a:lstStyle/>
            <a:p>
              <a:pPr algn="l" defTabSz="1828800">
                <a:defRPr sz="3600">
                  <a:solidFill>
                    <a:srgbClr val="05050F"/>
                  </a:solidFill>
                  <a:latin typeface="Helvetica"/>
                  <a:ea typeface="Helvetica"/>
                  <a:cs typeface="Helvetica"/>
                  <a:sym typeface="Helvetica"/>
                </a:defRPr>
              </a:pPr>
            </a:p>
          </p:txBody>
        </p:sp>
        <p:grpSp>
          <p:nvGrpSpPr>
            <p:cNvPr id="536" name="Arrow"/>
            <p:cNvGrpSpPr/>
            <p:nvPr/>
          </p:nvGrpSpPr>
          <p:grpSpPr>
            <a:xfrm flipH="1" rot="10800000">
              <a:off x="5232644" y="1309134"/>
              <a:ext cx="2148019" cy="2182143"/>
              <a:chOff x="0" y="0"/>
              <a:chExt cx="2148017" cy="2182141"/>
            </a:xfrm>
          </p:grpSpPr>
          <p:sp>
            <p:nvSpPr>
              <p:cNvPr id="534" name="Arc 121"/>
              <p:cNvSpPr/>
              <p:nvPr/>
            </p:nvSpPr>
            <p:spPr>
              <a:xfrm flipH="1">
                <a:off x="799456" y="0"/>
                <a:ext cx="1348562" cy="13485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1"/>
                      <a:pt x="21600" y="21600"/>
                    </a:cubicBezTo>
                  </a:path>
                </a:pathLst>
              </a:custGeom>
              <a:noFill/>
              <a:ln w="127000" cap="rnd">
                <a:solidFill>
                  <a:srgbClr val="EFEFF5"/>
                </a:solidFill>
                <a:prstDash val="solid"/>
                <a:miter lim="800000"/>
              </a:ln>
              <a:effectLst/>
            </p:spPr>
            <p:txBody>
              <a:bodyPr wrap="square" lIns="91439" tIns="91439" rIns="91439" bIns="91439" numCol="1" anchor="ctr">
                <a:noAutofit/>
              </a:bodyPr>
              <a:lstStyle/>
              <a:p>
                <a:pPr defTabSz="1828800">
                  <a:defRPr sz="3600">
                    <a:solidFill>
                      <a:srgbClr val="05050F"/>
                    </a:solidFill>
                    <a:latin typeface="Helvetica"/>
                    <a:ea typeface="Helvetica"/>
                    <a:cs typeface="Helvetica"/>
                    <a:sym typeface="Helvetica"/>
                  </a:defRPr>
                </a:pPr>
              </a:p>
            </p:txBody>
          </p:sp>
          <p:sp>
            <p:nvSpPr>
              <p:cNvPr id="535" name="Arc 122"/>
              <p:cNvSpPr/>
              <p:nvPr/>
            </p:nvSpPr>
            <p:spPr>
              <a:xfrm rot="5400000">
                <a:off x="91086" y="1470763"/>
                <a:ext cx="620293" cy="8024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7475"/>
                      <a:pt x="21600" y="16696"/>
                    </a:cubicBezTo>
                    <a:cubicBezTo>
                      <a:pt x="21600" y="18358"/>
                      <a:pt x="21279" y="20011"/>
                      <a:pt x="20647" y="21600"/>
                    </a:cubicBezTo>
                  </a:path>
                </a:pathLst>
              </a:custGeom>
              <a:noFill/>
              <a:ln w="127000" cap="rnd">
                <a:solidFill>
                  <a:srgbClr val="3CD278"/>
                </a:solidFill>
                <a:prstDash val="solid"/>
                <a:miter lim="800000"/>
                <a:tailEnd type="triangle" w="med" len="med"/>
              </a:ln>
              <a:effectLst/>
            </p:spPr>
            <p:txBody>
              <a:bodyPr wrap="square" lIns="91439" tIns="91439" rIns="91439" bIns="91439" numCol="1" anchor="ctr">
                <a:noAutofit/>
              </a:bodyPr>
              <a:lstStyle/>
              <a:p>
                <a:pPr defTabSz="1828800">
                  <a:defRPr sz="3600">
                    <a:solidFill>
                      <a:srgbClr val="05050F"/>
                    </a:solidFill>
                    <a:latin typeface="Helvetica"/>
                    <a:ea typeface="Helvetica"/>
                    <a:cs typeface="Helvetica"/>
                    <a:sym typeface="Helvetica"/>
                  </a:defRPr>
                </a:pPr>
              </a:p>
            </p:txBody>
          </p:sp>
        </p:grpSp>
        <p:grpSp>
          <p:nvGrpSpPr>
            <p:cNvPr id="539" name="Arrow"/>
            <p:cNvGrpSpPr/>
            <p:nvPr/>
          </p:nvGrpSpPr>
          <p:grpSpPr>
            <a:xfrm>
              <a:off x="10493102" y="7387258"/>
              <a:ext cx="2148019" cy="2182143"/>
              <a:chOff x="0" y="0"/>
              <a:chExt cx="2148017" cy="2182141"/>
            </a:xfrm>
          </p:grpSpPr>
          <p:sp>
            <p:nvSpPr>
              <p:cNvPr id="537" name="Arc 6"/>
              <p:cNvSpPr/>
              <p:nvPr/>
            </p:nvSpPr>
            <p:spPr>
              <a:xfrm>
                <a:off x="0" y="0"/>
                <a:ext cx="1348562" cy="13485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9671"/>
                      <a:pt x="21600" y="21600"/>
                    </a:cubicBezTo>
                  </a:path>
                </a:pathLst>
              </a:custGeom>
              <a:noFill/>
              <a:ln w="127000" cap="rnd">
                <a:solidFill>
                  <a:srgbClr val="EFEFF5"/>
                </a:solidFill>
                <a:prstDash val="solid"/>
                <a:miter lim="800000"/>
              </a:ln>
              <a:effectLst/>
            </p:spPr>
            <p:txBody>
              <a:bodyPr wrap="square" lIns="91439" tIns="91439" rIns="91439" bIns="91439" numCol="1" anchor="ctr">
                <a:noAutofit/>
              </a:bodyPr>
              <a:lstStyle/>
              <a:p>
                <a:pPr defTabSz="1828800">
                  <a:defRPr sz="3600">
                    <a:solidFill>
                      <a:srgbClr val="05050F"/>
                    </a:solidFill>
                    <a:latin typeface="Helvetica"/>
                    <a:ea typeface="Helvetica"/>
                    <a:cs typeface="Helvetica"/>
                    <a:sym typeface="Helvetica"/>
                  </a:defRPr>
                </a:pPr>
              </a:p>
            </p:txBody>
          </p:sp>
          <p:sp>
            <p:nvSpPr>
              <p:cNvPr id="538" name="Arc 117"/>
              <p:cNvSpPr/>
              <p:nvPr/>
            </p:nvSpPr>
            <p:spPr>
              <a:xfrm flipH="1" rot="16200000">
                <a:off x="1436639" y="1470763"/>
                <a:ext cx="620292" cy="8024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1929" y="0"/>
                      <a:pt x="21600" y="7475"/>
                      <a:pt x="21600" y="16696"/>
                    </a:cubicBezTo>
                    <a:cubicBezTo>
                      <a:pt x="21600" y="18358"/>
                      <a:pt x="21279" y="20011"/>
                      <a:pt x="20647" y="21600"/>
                    </a:cubicBezTo>
                  </a:path>
                </a:pathLst>
              </a:custGeom>
              <a:noFill/>
              <a:ln w="127000" cap="rnd">
                <a:solidFill>
                  <a:srgbClr val="F0323C"/>
                </a:solidFill>
                <a:prstDash val="solid"/>
                <a:miter lim="800000"/>
                <a:tailEnd type="triangle" w="med" len="med"/>
              </a:ln>
              <a:effectLst/>
            </p:spPr>
            <p:txBody>
              <a:bodyPr wrap="square" lIns="91439" tIns="91439" rIns="91439" bIns="91439" numCol="1" anchor="ctr">
                <a:noAutofit/>
              </a:bodyPr>
              <a:lstStyle/>
              <a:p>
                <a:pPr defTabSz="1828800">
                  <a:defRPr sz="3600">
                    <a:solidFill>
                      <a:srgbClr val="05050F"/>
                    </a:solidFill>
                    <a:latin typeface="Helvetica"/>
                    <a:ea typeface="Helvetica"/>
                    <a:cs typeface="Helvetica"/>
                    <a:sym typeface="Helvetica"/>
                  </a:defRPr>
                </a:pPr>
              </a:p>
            </p:txBody>
          </p:sp>
        </p:grpSp>
      </p:gr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4" name="line"/>
          <p:cNvSpPr/>
          <p:nvPr/>
        </p:nvSpPr>
        <p:spPr>
          <a:xfrm rot="10800000">
            <a:off x="12150954" y="6901642"/>
            <a:ext cx="5015305" cy="25076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4835" y="0"/>
                  <a:pt x="10800" y="0"/>
                </a:cubicBezTo>
                <a:cubicBezTo>
                  <a:pt x="16765" y="0"/>
                  <a:pt x="21600" y="9671"/>
                  <a:pt x="21600" y="21600"/>
                </a:cubicBezTo>
              </a:path>
            </a:pathLst>
          </a:custGeom>
          <a:ln w="127000" cap="rnd">
            <a:solidFill>
              <a:srgbClr val="EFEFF5"/>
            </a:solidFill>
            <a:miter/>
          </a:ln>
        </p:spPr>
        <p:txBody>
          <a:bodyPr tIns="91439" bIns="91439" anchor="ctr"/>
          <a:lstStyle/>
          <a:p>
            <a:pPr defTabSz="1828800">
              <a:defRPr sz="3600">
                <a:solidFill>
                  <a:srgbClr val="05050F"/>
                </a:solidFill>
                <a:latin typeface="Nexa Bold"/>
                <a:ea typeface="Nexa Bold"/>
                <a:cs typeface="Nexa Bold"/>
                <a:sym typeface="Nexa Bold"/>
              </a:defRPr>
            </a:pPr>
          </a:p>
        </p:txBody>
      </p:sp>
      <p:sp>
        <p:nvSpPr>
          <p:cNvPr id="545" name="line"/>
          <p:cNvSpPr/>
          <p:nvPr/>
        </p:nvSpPr>
        <p:spPr>
          <a:xfrm rot="10800000">
            <a:off x="2120351" y="6901642"/>
            <a:ext cx="5015305" cy="25076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4835" y="0"/>
                  <a:pt x="10800" y="0"/>
                </a:cubicBezTo>
                <a:cubicBezTo>
                  <a:pt x="16765" y="0"/>
                  <a:pt x="21600" y="9671"/>
                  <a:pt x="21600" y="21600"/>
                </a:cubicBezTo>
              </a:path>
            </a:pathLst>
          </a:custGeom>
          <a:ln w="127000" cap="rnd">
            <a:solidFill>
              <a:srgbClr val="EFEFF5"/>
            </a:solidFill>
            <a:miter/>
          </a:ln>
        </p:spPr>
        <p:txBody>
          <a:bodyPr tIns="91439" bIns="91439" anchor="ctr"/>
          <a:lstStyle/>
          <a:p>
            <a:pPr defTabSz="1828800">
              <a:defRPr sz="3600">
                <a:solidFill>
                  <a:srgbClr val="05050F"/>
                </a:solidFill>
                <a:latin typeface="Nexa Bold"/>
                <a:ea typeface="Nexa Bold"/>
                <a:cs typeface="Nexa Bold"/>
                <a:sym typeface="Nexa Bold"/>
              </a:defRPr>
            </a:pPr>
          </a:p>
        </p:txBody>
      </p:sp>
      <p:sp>
        <p:nvSpPr>
          <p:cNvPr id="546" name="line"/>
          <p:cNvSpPr/>
          <p:nvPr/>
        </p:nvSpPr>
        <p:spPr>
          <a:xfrm>
            <a:off x="7135728" y="4368003"/>
            <a:ext cx="5015304" cy="25076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4835" y="0"/>
                  <a:pt x="10800" y="0"/>
                </a:cubicBezTo>
                <a:cubicBezTo>
                  <a:pt x="16765" y="0"/>
                  <a:pt x="21600" y="9671"/>
                  <a:pt x="21600" y="21600"/>
                </a:cubicBezTo>
              </a:path>
            </a:pathLst>
          </a:custGeom>
          <a:ln w="127000" cap="rnd">
            <a:solidFill>
              <a:srgbClr val="EFEFF5"/>
            </a:solidFill>
            <a:miter/>
          </a:ln>
        </p:spPr>
        <p:txBody>
          <a:bodyPr tIns="91439" bIns="91439" anchor="ctr"/>
          <a:lstStyle/>
          <a:p>
            <a:pPr defTabSz="1828800">
              <a:defRPr sz="3600">
                <a:solidFill>
                  <a:srgbClr val="05050F"/>
                </a:solidFill>
                <a:latin typeface="Nexa Bold"/>
                <a:ea typeface="Nexa Bold"/>
                <a:cs typeface="Nexa Bold"/>
                <a:sym typeface="Nexa Bold"/>
              </a:defRPr>
            </a:pPr>
          </a:p>
        </p:txBody>
      </p:sp>
      <p:sp>
        <p:nvSpPr>
          <p:cNvPr id="547" name="fill line"/>
          <p:cNvSpPr/>
          <p:nvPr/>
        </p:nvSpPr>
        <p:spPr>
          <a:xfrm>
            <a:off x="2120418" y="4361915"/>
            <a:ext cx="5015305" cy="25076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4835" y="0"/>
                  <a:pt x="10800" y="0"/>
                </a:cubicBezTo>
                <a:cubicBezTo>
                  <a:pt x="16765" y="0"/>
                  <a:pt x="21600" y="9671"/>
                  <a:pt x="21600" y="21600"/>
                </a:cubicBezTo>
              </a:path>
            </a:pathLst>
          </a:custGeom>
          <a:ln w="127000" cap="rnd">
            <a:solidFill>
              <a:srgbClr val="1E94BA"/>
            </a:solidFill>
            <a:miter/>
          </a:ln>
        </p:spPr>
        <p:txBody>
          <a:bodyPr tIns="91439" bIns="91439" anchor="ctr"/>
          <a:lstStyle/>
          <a:p>
            <a:pPr defTabSz="1828800">
              <a:defRPr sz="3600">
                <a:solidFill>
                  <a:srgbClr val="05050F"/>
                </a:solidFill>
                <a:latin typeface="Nexa Bold"/>
                <a:ea typeface="Nexa Bold"/>
                <a:cs typeface="Nexa Bold"/>
                <a:sym typeface="Nexa Bold"/>
              </a:defRPr>
            </a:pPr>
          </a:p>
        </p:txBody>
      </p:sp>
      <p:sp>
        <p:nvSpPr>
          <p:cNvPr id="548" name="fill line"/>
          <p:cNvSpPr/>
          <p:nvPr/>
        </p:nvSpPr>
        <p:spPr>
          <a:xfrm rot="10800000">
            <a:off x="7135658" y="6901642"/>
            <a:ext cx="5015305" cy="25076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4835" y="0"/>
                  <a:pt x="10800" y="0"/>
                </a:cubicBezTo>
                <a:cubicBezTo>
                  <a:pt x="16765" y="0"/>
                  <a:pt x="21600" y="9671"/>
                  <a:pt x="21600" y="21600"/>
                </a:cubicBezTo>
              </a:path>
            </a:pathLst>
          </a:custGeom>
          <a:ln w="127000" cap="rnd">
            <a:solidFill>
              <a:srgbClr val="9EA562"/>
            </a:solidFill>
            <a:miter/>
          </a:ln>
        </p:spPr>
        <p:txBody>
          <a:bodyPr tIns="91439" bIns="91439" anchor="ctr"/>
          <a:lstStyle/>
          <a:p>
            <a:pPr defTabSz="1828800">
              <a:defRPr sz="3600">
                <a:solidFill>
                  <a:srgbClr val="05050F"/>
                </a:solidFill>
                <a:latin typeface="Nexa Bold"/>
                <a:ea typeface="Nexa Bold"/>
                <a:cs typeface="Nexa Bold"/>
                <a:sym typeface="Nexa Bold"/>
              </a:defRPr>
            </a:pPr>
          </a:p>
        </p:txBody>
      </p:sp>
      <p:sp>
        <p:nvSpPr>
          <p:cNvPr id="549" name="fill line"/>
          <p:cNvSpPr/>
          <p:nvPr/>
        </p:nvSpPr>
        <p:spPr>
          <a:xfrm>
            <a:off x="12151022" y="4361915"/>
            <a:ext cx="5015305" cy="25076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9671"/>
                  <a:pt x="4835" y="0"/>
                  <a:pt x="10800" y="0"/>
                </a:cubicBezTo>
                <a:cubicBezTo>
                  <a:pt x="16765" y="0"/>
                  <a:pt x="21600" y="9671"/>
                  <a:pt x="21600" y="21600"/>
                </a:cubicBezTo>
              </a:path>
            </a:pathLst>
          </a:custGeom>
          <a:ln w="127000" cap="rnd">
            <a:solidFill>
              <a:srgbClr val="FFA041"/>
            </a:solidFill>
            <a:miter/>
          </a:ln>
        </p:spPr>
        <p:txBody>
          <a:bodyPr tIns="91439" bIns="91439" anchor="ctr"/>
          <a:lstStyle/>
          <a:p>
            <a:pPr defTabSz="1828800">
              <a:defRPr sz="3600">
                <a:solidFill>
                  <a:srgbClr val="05050F"/>
                </a:solidFill>
                <a:latin typeface="Nexa Bold"/>
                <a:ea typeface="Nexa Bold"/>
                <a:cs typeface="Nexa Bold"/>
                <a:sym typeface="Nexa Bold"/>
              </a:defRPr>
            </a:pPr>
          </a:p>
        </p:txBody>
      </p:sp>
      <p:sp>
        <p:nvSpPr>
          <p:cNvPr id="550" name="Circle"/>
          <p:cNvSpPr/>
          <p:nvPr/>
        </p:nvSpPr>
        <p:spPr>
          <a:xfrm>
            <a:off x="7561666" y="4773167"/>
            <a:ext cx="4163357" cy="4169666"/>
          </a:xfrm>
          <a:prstGeom prst="ellipse">
            <a:avLst/>
          </a:prstGeom>
          <a:solidFill>
            <a:srgbClr val="EFEFF5"/>
          </a:solidFill>
          <a:ln w="12700">
            <a:miter lim="400000"/>
          </a:ln>
        </p:spPr>
        <p:txBody>
          <a:bodyPr tIns="91439" bIns="91439"/>
          <a:lstStyle/>
          <a:p>
            <a:pPr defTabSz="1828800">
              <a:lnSpc>
                <a:spcPct val="110000"/>
              </a:lnSpc>
              <a:spcBef>
                <a:spcPts val="2400"/>
              </a:spcBef>
              <a:defRPr sz="3600">
                <a:solidFill>
                  <a:srgbClr val="FFFFFF"/>
                </a:solidFill>
                <a:latin typeface="Nexa Bold"/>
                <a:ea typeface="Nexa Bold"/>
                <a:cs typeface="Nexa Bold"/>
                <a:sym typeface="Nexa Bold"/>
              </a:defRPr>
            </a:pPr>
          </a:p>
        </p:txBody>
      </p:sp>
      <p:sp>
        <p:nvSpPr>
          <p:cNvPr id="551" name="Circle"/>
          <p:cNvSpPr/>
          <p:nvPr/>
        </p:nvSpPr>
        <p:spPr>
          <a:xfrm>
            <a:off x="12576967" y="4773167"/>
            <a:ext cx="4163357" cy="4169666"/>
          </a:xfrm>
          <a:prstGeom prst="ellipse">
            <a:avLst/>
          </a:prstGeom>
          <a:solidFill>
            <a:srgbClr val="FF784B"/>
          </a:solidFill>
          <a:ln w="12700">
            <a:miter lim="400000"/>
          </a:ln>
          <a:effectLst>
            <a:outerShdw sx="100000" sy="100000" kx="0" ky="0" algn="b" rotWithShape="0" blurRad="1016000" dist="254000" dir="5400000">
              <a:srgbClr val="FF784B">
                <a:alpha val="40000"/>
              </a:srgbClr>
            </a:outerShdw>
          </a:effectLst>
        </p:spPr>
        <p:txBody>
          <a:bodyPr tIns="91439" bIns="91439"/>
          <a:lstStyle/>
          <a:p>
            <a:pPr defTabSz="1828800">
              <a:lnSpc>
                <a:spcPct val="110000"/>
              </a:lnSpc>
              <a:spcBef>
                <a:spcPts val="2400"/>
              </a:spcBef>
              <a:defRPr sz="3600">
                <a:solidFill>
                  <a:srgbClr val="FFFFFF"/>
                </a:solidFill>
                <a:latin typeface="Nexa Bold"/>
                <a:ea typeface="Nexa Bold"/>
                <a:cs typeface="Nexa Bold"/>
                <a:sym typeface="Nexa Bold"/>
              </a:defRPr>
            </a:pPr>
          </a:p>
        </p:txBody>
      </p:sp>
      <p:grpSp>
        <p:nvGrpSpPr>
          <p:cNvPr id="554" name="dot shape"/>
          <p:cNvGrpSpPr/>
          <p:nvPr/>
        </p:nvGrpSpPr>
        <p:grpSpPr>
          <a:xfrm>
            <a:off x="8222652" y="4081820"/>
            <a:ext cx="1245625" cy="1029320"/>
            <a:chOff x="0" y="0"/>
            <a:chExt cx="1245623" cy="1029319"/>
          </a:xfrm>
        </p:grpSpPr>
        <p:sp>
          <p:nvSpPr>
            <p:cNvPr id="552" name="Freeform: Shape 25"/>
            <p:cNvSpPr/>
            <p:nvPr/>
          </p:nvSpPr>
          <p:spPr>
            <a:xfrm flipH="1" rot="19308926">
              <a:off x="-2917" y="317838"/>
              <a:ext cx="1164529" cy="3936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5565" y="12600"/>
                    <a:pt x="11130" y="3600"/>
                    <a:pt x="21600" y="0"/>
                  </a:cubicBezTo>
                </a:path>
              </a:pathLst>
            </a:custGeom>
            <a:noFill/>
            <a:ln w="127000" cap="rnd">
              <a:solidFill>
                <a:srgbClr val="3CD278">
                  <a:alpha val="25000"/>
                </a:srgbClr>
              </a:solidFill>
              <a:prstDash val="solid"/>
              <a:miter lim="800000"/>
            </a:ln>
            <a:effectLst/>
          </p:spPr>
          <p:txBody>
            <a:bodyPr wrap="square" lIns="91439" tIns="91439" rIns="91439" bIns="91439" numCol="1" anchor="ctr">
              <a:noAutofit/>
            </a:bodyPr>
            <a:lstStyle/>
            <a:p>
              <a:pPr defTabSz="1828800">
                <a:defRPr sz="3600">
                  <a:solidFill>
                    <a:srgbClr val="FFFFFF"/>
                  </a:solidFill>
                  <a:latin typeface="Nexa Bold"/>
                  <a:ea typeface="Nexa Bold"/>
                  <a:cs typeface="Nexa Bold"/>
                  <a:sym typeface="Nexa Bold"/>
                </a:defRPr>
              </a:pPr>
            </a:p>
          </p:txBody>
        </p:sp>
        <p:sp>
          <p:nvSpPr>
            <p:cNvPr id="553" name="Oval 27"/>
            <p:cNvSpPr/>
            <p:nvPr/>
          </p:nvSpPr>
          <p:spPr>
            <a:xfrm flipH="1" rot="19308926">
              <a:off x="1091734" y="254908"/>
              <a:ext cx="128017" cy="128017"/>
            </a:xfrm>
            <a:prstGeom prst="ellipse">
              <a:avLst/>
            </a:prstGeom>
            <a:solidFill>
              <a:srgbClr val="3CD278"/>
            </a:solidFill>
            <a:ln w="12700" cap="flat">
              <a:noFill/>
              <a:miter lim="400000"/>
            </a:ln>
            <a:effectLst/>
          </p:spPr>
          <p:txBody>
            <a:bodyPr wrap="square" lIns="91439" tIns="91439" rIns="91439" bIns="91439" numCol="1" anchor="ctr">
              <a:noAutofit/>
            </a:bodyPr>
            <a:lstStyle/>
            <a:p>
              <a:pPr defTabSz="1828800">
                <a:defRPr sz="3600">
                  <a:solidFill>
                    <a:srgbClr val="FFFFFF"/>
                  </a:solidFill>
                  <a:latin typeface="Nexa Bold"/>
                  <a:ea typeface="Nexa Bold"/>
                  <a:cs typeface="Nexa Bold"/>
                  <a:sym typeface="Nexa Bold"/>
                </a:defRPr>
              </a:pPr>
            </a:p>
          </p:txBody>
        </p:sp>
      </p:grpSp>
      <p:grpSp>
        <p:nvGrpSpPr>
          <p:cNvPr id="557" name="dot shape"/>
          <p:cNvGrpSpPr/>
          <p:nvPr/>
        </p:nvGrpSpPr>
        <p:grpSpPr>
          <a:xfrm>
            <a:off x="12653791" y="8192716"/>
            <a:ext cx="1043190" cy="1194863"/>
            <a:chOff x="0" y="0"/>
            <a:chExt cx="1043188" cy="1194862"/>
          </a:xfrm>
        </p:grpSpPr>
        <p:sp>
          <p:nvSpPr>
            <p:cNvPr id="555" name="Freeform: Shape 30"/>
            <p:cNvSpPr/>
            <p:nvPr/>
          </p:nvSpPr>
          <p:spPr>
            <a:xfrm rot="14264233">
              <a:off x="-105017" y="400610"/>
              <a:ext cx="1164529" cy="3936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5565" y="12600"/>
                    <a:pt x="11130" y="3600"/>
                    <a:pt x="21600" y="0"/>
                  </a:cubicBezTo>
                </a:path>
              </a:pathLst>
            </a:custGeom>
            <a:noFill/>
            <a:ln w="127000" cap="rnd">
              <a:solidFill>
                <a:srgbClr val="FF784B">
                  <a:alpha val="25000"/>
                </a:srgbClr>
              </a:solidFill>
              <a:prstDash val="solid"/>
              <a:miter lim="800000"/>
            </a:ln>
            <a:effectLst/>
          </p:spPr>
          <p:txBody>
            <a:bodyPr wrap="square" lIns="91439" tIns="91439" rIns="91439" bIns="91439" numCol="1" anchor="ctr">
              <a:noAutofit/>
            </a:bodyPr>
            <a:lstStyle/>
            <a:p>
              <a:pPr defTabSz="1828800">
                <a:defRPr sz="3600">
                  <a:solidFill>
                    <a:srgbClr val="FFFFFF"/>
                  </a:solidFill>
                  <a:latin typeface="Nexa Bold"/>
                  <a:ea typeface="Nexa Bold"/>
                  <a:cs typeface="Nexa Bold"/>
                  <a:sym typeface="Nexa Bold"/>
                </a:defRPr>
              </a:pPr>
            </a:p>
          </p:txBody>
        </p:sp>
        <p:sp>
          <p:nvSpPr>
            <p:cNvPr id="556" name="Oval 31"/>
            <p:cNvSpPr/>
            <p:nvPr/>
          </p:nvSpPr>
          <p:spPr>
            <a:xfrm rot="14264233">
              <a:off x="890887" y="910782"/>
              <a:ext cx="128017" cy="128017"/>
            </a:xfrm>
            <a:prstGeom prst="ellipse">
              <a:avLst/>
            </a:prstGeom>
            <a:solidFill>
              <a:srgbClr val="FF784B"/>
            </a:solidFill>
            <a:ln w="12700" cap="flat">
              <a:noFill/>
              <a:miter lim="400000"/>
            </a:ln>
            <a:effectLst/>
          </p:spPr>
          <p:txBody>
            <a:bodyPr wrap="square" lIns="91439" tIns="91439" rIns="91439" bIns="91439" numCol="1" anchor="ctr">
              <a:noAutofit/>
            </a:bodyPr>
            <a:lstStyle/>
            <a:p>
              <a:pPr defTabSz="1828800">
                <a:defRPr sz="3600">
                  <a:solidFill>
                    <a:srgbClr val="FFFFFF"/>
                  </a:solidFill>
                  <a:latin typeface="Nexa Bold"/>
                  <a:ea typeface="Nexa Bold"/>
                  <a:cs typeface="Nexa Bold"/>
                  <a:sym typeface="Nexa Bold"/>
                </a:defRPr>
              </a:pPr>
            </a:p>
          </p:txBody>
        </p:sp>
      </p:grpSp>
      <p:grpSp>
        <p:nvGrpSpPr>
          <p:cNvPr id="560" name="dot shape"/>
          <p:cNvGrpSpPr/>
          <p:nvPr/>
        </p:nvGrpSpPr>
        <p:grpSpPr>
          <a:xfrm>
            <a:off x="2243253" y="7999159"/>
            <a:ext cx="1215921" cy="968742"/>
            <a:chOff x="0" y="0"/>
            <a:chExt cx="1215919" cy="968740"/>
          </a:xfrm>
        </p:grpSpPr>
        <p:sp>
          <p:nvSpPr>
            <p:cNvPr id="558" name="Freeform: Shape 33"/>
            <p:cNvSpPr/>
            <p:nvPr/>
          </p:nvSpPr>
          <p:spPr>
            <a:xfrm flipH="1" rot="12427528">
              <a:off x="25695" y="331269"/>
              <a:ext cx="1164529" cy="3936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5565" y="12600"/>
                    <a:pt x="11130" y="3600"/>
                    <a:pt x="21600" y="0"/>
                  </a:cubicBezTo>
                </a:path>
              </a:pathLst>
            </a:custGeom>
            <a:noFill/>
            <a:ln w="127000" cap="rnd">
              <a:solidFill>
                <a:srgbClr val="0056FB">
                  <a:alpha val="25000"/>
                </a:srgbClr>
              </a:solidFill>
              <a:prstDash val="solid"/>
              <a:miter lim="800000"/>
            </a:ln>
            <a:effectLst/>
          </p:spPr>
          <p:txBody>
            <a:bodyPr wrap="square" lIns="91439" tIns="91439" rIns="91439" bIns="91439" numCol="1" anchor="ctr">
              <a:noAutofit/>
            </a:bodyPr>
            <a:lstStyle/>
            <a:p>
              <a:pPr defTabSz="1828800">
                <a:defRPr sz="3600">
                  <a:solidFill>
                    <a:srgbClr val="FFFFFF"/>
                  </a:solidFill>
                  <a:latin typeface="Nexa Bold"/>
                  <a:ea typeface="Nexa Bold"/>
                  <a:cs typeface="Nexa Bold"/>
                  <a:sym typeface="Nexa Bold"/>
                </a:defRPr>
              </a:pPr>
            </a:p>
          </p:txBody>
        </p:sp>
        <p:sp>
          <p:nvSpPr>
            <p:cNvPr id="559" name="Oval 34"/>
            <p:cNvSpPr/>
            <p:nvPr/>
          </p:nvSpPr>
          <p:spPr>
            <a:xfrm flipH="1" rot="12427528">
              <a:off x="125338" y="22143"/>
              <a:ext cx="128017" cy="128017"/>
            </a:xfrm>
            <a:prstGeom prst="ellipse">
              <a:avLst/>
            </a:prstGeom>
            <a:solidFill>
              <a:srgbClr val="0056FB"/>
            </a:solidFill>
            <a:ln w="12700" cap="flat">
              <a:noFill/>
              <a:miter lim="400000"/>
            </a:ln>
            <a:effectLst/>
          </p:spPr>
          <p:txBody>
            <a:bodyPr wrap="square" lIns="91439" tIns="91439" rIns="91439" bIns="91439" numCol="1" anchor="ctr">
              <a:noAutofit/>
            </a:bodyPr>
            <a:lstStyle/>
            <a:p>
              <a:pPr defTabSz="1828800">
                <a:defRPr sz="3600">
                  <a:solidFill>
                    <a:srgbClr val="FFFFFF"/>
                  </a:solidFill>
                  <a:latin typeface="Nexa Bold"/>
                  <a:ea typeface="Nexa Bold"/>
                  <a:cs typeface="Nexa Bold"/>
                  <a:sym typeface="Nexa Bold"/>
                </a:defRPr>
              </a:pPr>
            </a:p>
          </p:txBody>
        </p:sp>
      </p:grpSp>
      <p:sp>
        <p:nvSpPr>
          <p:cNvPr id="561" name="Circle"/>
          <p:cNvSpPr/>
          <p:nvPr/>
        </p:nvSpPr>
        <p:spPr>
          <a:xfrm>
            <a:off x="2546364" y="4773167"/>
            <a:ext cx="4163357" cy="4169666"/>
          </a:xfrm>
          <a:prstGeom prst="ellipse">
            <a:avLst/>
          </a:prstGeom>
          <a:solidFill>
            <a:srgbClr val="EFEFF5"/>
          </a:solidFill>
          <a:ln w="12700">
            <a:miter lim="400000"/>
          </a:ln>
        </p:spPr>
        <p:txBody>
          <a:bodyPr tIns="91439" bIns="91439"/>
          <a:lstStyle/>
          <a:p>
            <a:pPr defTabSz="1828800">
              <a:lnSpc>
                <a:spcPct val="110000"/>
              </a:lnSpc>
              <a:spcBef>
                <a:spcPts val="2400"/>
              </a:spcBef>
              <a:defRPr sz="3600">
                <a:solidFill>
                  <a:srgbClr val="FFFFFF"/>
                </a:solidFill>
                <a:latin typeface="Nexa Bold"/>
                <a:ea typeface="Nexa Bold"/>
                <a:cs typeface="Nexa Bold"/>
                <a:sym typeface="Nexa Bold"/>
              </a:defRPr>
            </a:pPr>
          </a:p>
        </p:txBody>
      </p:sp>
      <p:sp>
        <p:nvSpPr>
          <p:cNvPr id="562" name="HOOK"/>
          <p:cNvSpPr txBox="1"/>
          <p:nvPr/>
        </p:nvSpPr>
        <p:spPr>
          <a:xfrm>
            <a:off x="3768612" y="7755185"/>
            <a:ext cx="1718784" cy="596901"/>
          </a:xfrm>
          <a:prstGeom prst="rect">
            <a:avLst/>
          </a:prstGeom>
          <a:solidFill>
            <a:srgbClr val="008AAB"/>
          </a:solidFill>
          <a:ln w="12700">
            <a:miter lim="400000"/>
          </a:ln>
          <a:extLst>
            <a:ext uri="{C572A759-6A51-4108-AA02-DFA0A04FC94B}">
              <ma14:wrappingTextBoxFlag xmlns:ma14="http://schemas.microsoft.com/office/mac/drawingml/2011/main" val="1"/>
            </a:ext>
          </a:extLst>
        </p:spPr>
        <p:txBody>
          <a:bodyPr lIns="0" tIns="0" rIns="0" bIns="0">
            <a:spAutoFit/>
          </a:bodyPr>
          <a:lstStyle>
            <a:lvl1pPr defTabSz="1219200">
              <a:lnSpc>
                <a:spcPct val="110000"/>
              </a:lnSpc>
              <a:spcBef>
                <a:spcPts val="1600"/>
              </a:spcBef>
              <a:defRPr sz="4100">
                <a:solidFill>
                  <a:srgbClr val="FFFFFF"/>
                </a:solidFill>
                <a:latin typeface="Franklin Gothic Medium"/>
                <a:ea typeface="Franklin Gothic Medium"/>
                <a:cs typeface="Franklin Gothic Medium"/>
                <a:sym typeface="Franklin Gothic Medium"/>
              </a:defRPr>
            </a:lvl1pPr>
          </a:lstStyle>
          <a:p>
            <a:pPr/>
            <a:r>
              <a:t>HOOK</a:t>
            </a:r>
          </a:p>
        </p:txBody>
      </p:sp>
      <p:sp>
        <p:nvSpPr>
          <p:cNvPr id="563" name="Google Shape;5787;p83"/>
          <p:cNvSpPr/>
          <p:nvPr/>
        </p:nvSpPr>
        <p:spPr>
          <a:xfrm>
            <a:off x="3705534" y="5486665"/>
            <a:ext cx="1844940" cy="1845037"/>
          </a:xfrm>
          <a:custGeom>
            <a:avLst/>
            <a:gdLst/>
            <a:ahLst/>
            <a:cxnLst>
              <a:cxn ang="0">
                <a:pos x="wd2" y="hd2"/>
              </a:cxn>
              <a:cxn ang="5400000">
                <a:pos x="wd2" y="hd2"/>
              </a:cxn>
              <a:cxn ang="10800000">
                <a:pos x="wd2" y="hd2"/>
              </a:cxn>
              <a:cxn ang="16200000">
                <a:pos x="wd2" y="hd2"/>
              </a:cxn>
            </a:cxnLst>
            <a:rect l="0" t="0" r="r" b="b"/>
            <a:pathLst>
              <a:path w="21318" h="21600" fill="norm" stroke="1" extrusionOk="0">
                <a:moveTo>
                  <a:pt x="21037" y="9882"/>
                </a:moveTo>
                <a:cubicBezTo>
                  <a:pt x="20475" y="9121"/>
                  <a:pt x="19287" y="9058"/>
                  <a:pt x="18036" y="9691"/>
                </a:cubicBezTo>
                <a:cubicBezTo>
                  <a:pt x="16692" y="8836"/>
                  <a:pt x="14848" y="8361"/>
                  <a:pt x="12879" y="8361"/>
                </a:cubicBezTo>
                <a:cubicBezTo>
                  <a:pt x="8846" y="8361"/>
                  <a:pt x="5689" y="10293"/>
                  <a:pt x="5689" y="12795"/>
                </a:cubicBezTo>
                <a:cubicBezTo>
                  <a:pt x="5689" y="15297"/>
                  <a:pt x="8846" y="17229"/>
                  <a:pt x="12879" y="17229"/>
                </a:cubicBezTo>
                <a:cubicBezTo>
                  <a:pt x="14848" y="17229"/>
                  <a:pt x="16692" y="16754"/>
                  <a:pt x="18036" y="15899"/>
                </a:cubicBezTo>
                <a:cubicBezTo>
                  <a:pt x="19287" y="16533"/>
                  <a:pt x="20475" y="16469"/>
                  <a:pt x="21037" y="15709"/>
                </a:cubicBezTo>
                <a:cubicBezTo>
                  <a:pt x="21600" y="14949"/>
                  <a:pt x="21287" y="13777"/>
                  <a:pt x="20350" y="12795"/>
                </a:cubicBezTo>
                <a:cubicBezTo>
                  <a:pt x="21287" y="11813"/>
                  <a:pt x="21569" y="10642"/>
                  <a:pt x="21037" y="9882"/>
                </a:cubicBezTo>
                <a:close/>
                <a:moveTo>
                  <a:pt x="6721" y="12827"/>
                </a:moveTo>
                <a:cubicBezTo>
                  <a:pt x="6721" y="11402"/>
                  <a:pt x="8471" y="10135"/>
                  <a:pt x="10816" y="9691"/>
                </a:cubicBezTo>
                <a:cubicBezTo>
                  <a:pt x="11316" y="10167"/>
                  <a:pt x="12660" y="11687"/>
                  <a:pt x="12566" y="13365"/>
                </a:cubicBezTo>
                <a:cubicBezTo>
                  <a:pt x="12504" y="14347"/>
                  <a:pt x="11910" y="15234"/>
                  <a:pt x="10847" y="16026"/>
                </a:cubicBezTo>
                <a:cubicBezTo>
                  <a:pt x="8502" y="15519"/>
                  <a:pt x="6721" y="14252"/>
                  <a:pt x="6721" y="12827"/>
                </a:cubicBezTo>
                <a:close/>
                <a:moveTo>
                  <a:pt x="19224" y="13239"/>
                </a:moveTo>
                <a:cubicBezTo>
                  <a:pt x="20068" y="13967"/>
                  <a:pt x="20381" y="14791"/>
                  <a:pt x="20162" y="15107"/>
                </a:cubicBezTo>
                <a:cubicBezTo>
                  <a:pt x="19943" y="15392"/>
                  <a:pt x="19131" y="15361"/>
                  <a:pt x="18255" y="14854"/>
                </a:cubicBezTo>
                <a:cubicBezTo>
                  <a:pt x="18068" y="14759"/>
                  <a:pt x="17849" y="14759"/>
                  <a:pt x="17693" y="14886"/>
                </a:cubicBezTo>
                <a:cubicBezTo>
                  <a:pt x="16505" y="15709"/>
                  <a:pt x="14754" y="16184"/>
                  <a:pt x="12879" y="16184"/>
                </a:cubicBezTo>
                <a:cubicBezTo>
                  <a:pt x="12691" y="16184"/>
                  <a:pt x="12504" y="16184"/>
                  <a:pt x="12347" y="16184"/>
                </a:cubicBezTo>
                <a:cubicBezTo>
                  <a:pt x="13160" y="15361"/>
                  <a:pt x="13629" y="14442"/>
                  <a:pt x="13660" y="13429"/>
                </a:cubicBezTo>
                <a:cubicBezTo>
                  <a:pt x="13754" y="11813"/>
                  <a:pt x="12847" y="10388"/>
                  <a:pt x="12129" y="9533"/>
                </a:cubicBezTo>
                <a:cubicBezTo>
                  <a:pt x="12379" y="9501"/>
                  <a:pt x="12629" y="9501"/>
                  <a:pt x="12879" y="9501"/>
                </a:cubicBezTo>
                <a:cubicBezTo>
                  <a:pt x="14754" y="9501"/>
                  <a:pt x="16536" y="9977"/>
                  <a:pt x="17693" y="10800"/>
                </a:cubicBezTo>
                <a:cubicBezTo>
                  <a:pt x="17849" y="10927"/>
                  <a:pt x="18099" y="10927"/>
                  <a:pt x="18255" y="10832"/>
                </a:cubicBezTo>
                <a:cubicBezTo>
                  <a:pt x="19131" y="10293"/>
                  <a:pt x="19943" y="10262"/>
                  <a:pt x="20162" y="10578"/>
                </a:cubicBezTo>
                <a:cubicBezTo>
                  <a:pt x="20381" y="10895"/>
                  <a:pt x="20068" y="11750"/>
                  <a:pt x="19224" y="12447"/>
                </a:cubicBezTo>
                <a:cubicBezTo>
                  <a:pt x="19099" y="12542"/>
                  <a:pt x="19037" y="12700"/>
                  <a:pt x="19037" y="12859"/>
                </a:cubicBezTo>
                <a:cubicBezTo>
                  <a:pt x="19037" y="12985"/>
                  <a:pt x="19099" y="13144"/>
                  <a:pt x="19224" y="13239"/>
                </a:cubicBezTo>
                <a:close/>
                <a:moveTo>
                  <a:pt x="10128" y="11877"/>
                </a:moveTo>
                <a:cubicBezTo>
                  <a:pt x="10128" y="12289"/>
                  <a:pt x="9784" y="12637"/>
                  <a:pt x="9378" y="12637"/>
                </a:cubicBezTo>
                <a:cubicBezTo>
                  <a:pt x="8971" y="12637"/>
                  <a:pt x="8627" y="12289"/>
                  <a:pt x="8627" y="11877"/>
                </a:cubicBezTo>
                <a:cubicBezTo>
                  <a:pt x="8627" y="11465"/>
                  <a:pt x="8971" y="11117"/>
                  <a:pt x="9378" y="11117"/>
                </a:cubicBezTo>
                <a:cubicBezTo>
                  <a:pt x="9784" y="11117"/>
                  <a:pt x="10128" y="11465"/>
                  <a:pt x="10128" y="11877"/>
                </a:cubicBezTo>
                <a:close/>
                <a:moveTo>
                  <a:pt x="5814" y="18465"/>
                </a:moveTo>
                <a:cubicBezTo>
                  <a:pt x="5908" y="18750"/>
                  <a:pt x="5783" y="19066"/>
                  <a:pt x="5502" y="19161"/>
                </a:cubicBezTo>
                <a:lnTo>
                  <a:pt x="5283" y="19256"/>
                </a:lnTo>
                <a:cubicBezTo>
                  <a:pt x="5095" y="20587"/>
                  <a:pt x="4001" y="21600"/>
                  <a:pt x="2657" y="21600"/>
                </a:cubicBezTo>
                <a:cubicBezTo>
                  <a:pt x="1188" y="21600"/>
                  <a:pt x="0" y="20396"/>
                  <a:pt x="0" y="18908"/>
                </a:cubicBezTo>
                <a:lnTo>
                  <a:pt x="0" y="538"/>
                </a:lnTo>
                <a:cubicBezTo>
                  <a:pt x="0" y="253"/>
                  <a:pt x="250" y="0"/>
                  <a:pt x="531" y="0"/>
                </a:cubicBezTo>
                <a:cubicBezTo>
                  <a:pt x="813" y="0"/>
                  <a:pt x="1063" y="253"/>
                  <a:pt x="1063" y="538"/>
                </a:cubicBezTo>
                <a:lnTo>
                  <a:pt x="1063" y="18908"/>
                </a:lnTo>
                <a:cubicBezTo>
                  <a:pt x="1063" y="19795"/>
                  <a:pt x="1782" y="20523"/>
                  <a:pt x="2657" y="20523"/>
                </a:cubicBezTo>
                <a:cubicBezTo>
                  <a:pt x="3251" y="20523"/>
                  <a:pt x="3751" y="20206"/>
                  <a:pt x="4032" y="19731"/>
                </a:cubicBezTo>
                <a:lnTo>
                  <a:pt x="3439" y="19953"/>
                </a:lnTo>
                <a:cubicBezTo>
                  <a:pt x="3376" y="19985"/>
                  <a:pt x="3313" y="19985"/>
                  <a:pt x="3251" y="19985"/>
                </a:cubicBezTo>
                <a:cubicBezTo>
                  <a:pt x="3032" y="19985"/>
                  <a:pt x="2845" y="19858"/>
                  <a:pt x="2751" y="19636"/>
                </a:cubicBezTo>
                <a:cubicBezTo>
                  <a:pt x="2657" y="19351"/>
                  <a:pt x="2782" y="19035"/>
                  <a:pt x="3063" y="18940"/>
                </a:cubicBezTo>
                <a:lnTo>
                  <a:pt x="5126" y="18179"/>
                </a:lnTo>
                <a:cubicBezTo>
                  <a:pt x="5408" y="18053"/>
                  <a:pt x="5720" y="18211"/>
                  <a:pt x="5814" y="18465"/>
                </a:cubicBezTo>
                <a:close/>
                <a:moveTo>
                  <a:pt x="8346" y="4687"/>
                </a:moveTo>
                <a:cubicBezTo>
                  <a:pt x="9628" y="4687"/>
                  <a:pt x="10659" y="3642"/>
                  <a:pt x="10659" y="2344"/>
                </a:cubicBezTo>
                <a:cubicBezTo>
                  <a:pt x="10659" y="1045"/>
                  <a:pt x="9628" y="0"/>
                  <a:pt x="8346" y="0"/>
                </a:cubicBezTo>
                <a:cubicBezTo>
                  <a:pt x="7065" y="0"/>
                  <a:pt x="6033" y="1045"/>
                  <a:pt x="6033" y="2344"/>
                </a:cubicBezTo>
                <a:cubicBezTo>
                  <a:pt x="6033" y="3642"/>
                  <a:pt x="7065" y="4687"/>
                  <a:pt x="8346" y="4687"/>
                </a:cubicBezTo>
                <a:close/>
                <a:moveTo>
                  <a:pt x="8346" y="1077"/>
                </a:moveTo>
                <a:cubicBezTo>
                  <a:pt x="9034" y="1077"/>
                  <a:pt x="9597" y="1647"/>
                  <a:pt x="9597" y="2344"/>
                </a:cubicBezTo>
                <a:cubicBezTo>
                  <a:pt x="9597" y="3040"/>
                  <a:pt x="9034" y="3611"/>
                  <a:pt x="8346" y="3611"/>
                </a:cubicBezTo>
                <a:cubicBezTo>
                  <a:pt x="7658" y="3611"/>
                  <a:pt x="7096" y="3040"/>
                  <a:pt x="7096" y="2344"/>
                </a:cubicBezTo>
                <a:cubicBezTo>
                  <a:pt x="7096" y="1647"/>
                  <a:pt x="7658" y="1077"/>
                  <a:pt x="8346" y="1077"/>
                </a:cubicBezTo>
                <a:close/>
                <a:moveTo>
                  <a:pt x="3720" y="6049"/>
                </a:moveTo>
                <a:cubicBezTo>
                  <a:pt x="4751" y="6049"/>
                  <a:pt x="5595" y="5194"/>
                  <a:pt x="5595" y="4149"/>
                </a:cubicBezTo>
                <a:cubicBezTo>
                  <a:pt x="5595" y="3104"/>
                  <a:pt x="4751" y="2249"/>
                  <a:pt x="3720" y="2249"/>
                </a:cubicBezTo>
                <a:cubicBezTo>
                  <a:pt x="2688" y="2249"/>
                  <a:pt x="1844" y="3104"/>
                  <a:pt x="1844" y="4149"/>
                </a:cubicBezTo>
                <a:cubicBezTo>
                  <a:pt x="1844" y="5194"/>
                  <a:pt x="2688" y="6049"/>
                  <a:pt x="3720" y="6049"/>
                </a:cubicBezTo>
                <a:close/>
                <a:moveTo>
                  <a:pt x="3720" y="3326"/>
                </a:moveTo>
                <a:cubicBezTo>
                  <a:pt x="4157" y="3326"/>
                  <a:pt x="4533" y="3674"/>
                  <a:pt x="4533" y="4149"/>
                </a:cubicBezTo>
                <a:cubicBezTo>
                  <a:pt x="4533" y="4624"/>
                  <a:pt x="4189" y="4972"/>
                  <a:pt x="3720" y="4972"/>
                </a:cubicBezTo>
                <a:cubicBezTo>
                  <a:pt x="3282" y="4972"/>
                  <a:pt x="2907" y="4624"/>
                  <a:pt x="2907" y="4149"/>
                </a:cubicBezTo>
                <a:cubicBezTo>
                  <a:pt x="2907" y="3674"/>
                  <a:pt x="3282" y="3326"/>
                  <a:pt x="3720" y="3326"/>
                </a:cubicBezTo>
                <a:close/>
                <a:moveTo>
                  <a:pt x="3470" y="8425"/>
                </a:moveTo>
                <a:cubicBezTo>
                  <a:pt x="3470" y="9311"/>
                  <a:pt x="4189" y="10040"/>
                  <a:pt x="5064" y="10040"/>
                </a:cubicBezTo>
                <a:cubicBezTo>
                  <a:pt x="5939" y="10040"/>
                  <a:pt x="6658" y="9311"/>
                  <a:pt x="6658" y="8425"/>
                </a:cubicBezTo>
                <a:cubicBezTo>
                  <a:pt x="6658" y="7538"/>
                  <a:pt x="5939" y="6809"/>
                  <a:pt x="5064" y="6809"/>
                </a:cubicBezTo>
                <a:cubicBezTo>
                  <a:pt x="4189" y="6809"/>
                  <a:pt x="3470" y="7538"/>
                  <a:pt x="3470" y="8425"/>
                </a:cubicBezTo>
                <a:close/>
                <a:moveTo>
                  <a:pt x="5595" y="8425"/>
                </a:moveTo>
                <a:cubicBezTo>
                  <a:pt x="5595" y="8710"/>
                  <a:pt x="5345" y="8963"/>
                  <a:pt x="5064" y="8963"/>
                </a:cubicBezTo>
                <a:cubicBezTo>
                  <a:pt x="4783" y="8963"/>
                  <a:pt x="4533" y="8710"/>
                  <a:pt x="4533" y="8425"/>
                </a:cubicBezTo>
                <a:cubicBezTo>
                  <a:pt x="4533" y="8140"/>
                  <a:pt x="4783" y="7886"/>
                  <a:pt x="5064" y="7886"/>
                </a:cubicBezTo>
                <a:cubicBezTo>
                  <a:pt x="5345" y="7886"/>
                  <a:pt x="5595" y="8140"/>
                  <a:pt x="5595" y="8425"/>
                </a:cubicBezTo>
                <a:close/>
              </a:path>
            </a:pathLst>
          </a:custGeom>
          <a:solidFill>
            <a:srgbClr val="008AAB"/>
          </a:solidFill>
          <a:ln w="12700">
            <a:miter lim="400000"/>
          </a:ln>
        </p:spPr>
        <p:txBody>
          <a:bodyPr lIns="60959" tIns="60959" rIns="60959" bIns="60959" anchor="ctr"/>
          <a:lstStyle/>
          <a:p>
            <a:pPr algn="l" defTabSz="1219200">
              <a:defRPr sz="1000">
                <a:solidFill>
                  <a:srgbClr val="000000"/>
                </a:solidFill>
                <a:latin typeface="Calibri"/>
                <a:ea typeface="Calibri"/>
                <a:cs typeface="Calibri"/>
                <a:sym typeface="Calibri"/>
              </a:defRPr>
            </a:pPr>
          </a:p>
        </p:txBody>
      </p:sp>
      <p:sp>
        <p:nvSpPr>
          <p:cNvPr id="564" name="Google Shape;5234;p74"/>
          <p:cNvSpPr/>
          <p:nvPr/>
        </p:nvSpPr>
        <p:spPr>
          <a:xfrm>
            <a:off x="8907502" y="5440443"/>
            <a:ext cx="1471756" cy="1845037"/>
          </a:xfrm>
          <a:custGeom>
            <a:avLst/>
            <a:gdLst/>
            <a:ahLst/>
            <a:cxnLst>
              <a:cxn ang="0">
                <a:pos x="wd2" y="hd2"/>
              </a:cxn>
              <a:cxn ang="5400000">
                <a:pos x="wd2" y="hd2"/>
              </a:cxn>
              <a:cxn ang="10800000">
                <a:pos x="wd2" y="hd2"/>
              </a:cxn>
              <a:cxn ang="16200000">
                <a:pos x="wd2" y="hd2"/>
              </a:cxn>
            </a:cxnLst>
            <a:rect l="0" t="0" r="r" b="b"/>
            <a:pathLst>
              <a:path w="21549" h="21583" fill="norm" stroke="1" extrusionOk="0">
                <a:moveTo>
                  <a:pt x="20906" y="0"/>
                </a:moveTo>
                <a:lnTo>
                  <a:pt x="665" y="0"/>
                </a:lnTo>
                <a:cubicBezTo>
                  <a:pt x="289" y="0"/>
                  <a:pt x="0" y="231"/>
                  <a:pt x="0" y="531"/>
                </a:cubicBezTo>
                <a:lnTo>
                  <a:pt x="0" y="19405"/>
                </a:lnTo>
                <a:cubicBezTo>
                  <a:pt x="0" y="19706"/>
                  <a:pt x="289" y="19937"/>
                  <a:pt x="665" y="19937"/>
                </a:cubicBezTo>
                <a:lnTo>
                  <a:pt x="13475" y="19937"/>
                </a:lnTo>
                <a:lnTo>
                  <a:pt x="13475" y="21022"/>
                </a:lnTo>
                <a:cubicBezTo>
                  <a:pt x="13475" y="21184"/>
                  <a:pt x="13561" y="21323"/>
                  <a:pt x="13706" y="21438"/>
                </a:cubicBezTo>
                <a:cubicBezTo>
                  <a:pt x="13822" y="21531"/>
                  <a:pt x="13995" y="21577"/>
                  <a:pt x="14140" y="21577"/>
                </a:cubicBezTo>
                <a:cubicBezTo>
                  <a:pt x="14169" y="21577"/>
                  <a:pt x="14198" y="21577"/>
                  <a:pt x="14227" y="21577"/>
                </a:cubicBezTo>
                <a:lnTo>
                  <a:pt x="16164" y="21369"/>
                </a:lnTo>
                <a:lnTo>
                  <a:pt x="18101" y="21577"/>
                </a:lnTo>
                <a:cubicBezTo>
                  <a:pt x="18304" y="21600"/>
                  <a:pt x="18477" y="21554"/>
                  <a:pt x="18622" y="21438"/>
                </a:cubicBezTo>
                <a:cubicBezTo>
                  <a:pt x="18766" y="21346"/>
                  <a:pt x="18853" y="21184"/>
                  <a:pt x="18853" y="21022"/>
                </a:cubicBezTo>
                <a:lnTo>
                  <a:pt x="18853" y="19937"/>
                </a:lnTo>
                <a:lnTo>
                  <a:pt x="20877" y="19937"/>
                </a:lnTo>
                <a:cubicBezTo>
                  <a:pt x="21253" y="19937"/>
                  <a:pt x="21542" y="19706"/>
                  <a:pt x="21542" y="19405"/>
                </a:cubicBezTo>
                <a:lnTo>
                  <a:pt x="21542" y="531"/>
                </a:lnTo>
                <a:cubicBezTo>
                  <a:pt x="21600" y="254"/>
                  <a:pt x="21282" y="0"/>
                  <a:pt x="20906" y="0"/>
                </a:cubicBezTo>
                <a:close/>
                <a:moveTo>
                  <a:pt x="1359" y="1086"/>
                </a:moveTo>
                <a:lnTo>
                  <a:pt x="4742" y="1086"/>
                </a:lnTo>
                <a:lnTo>
                  <a:pt x="4742" y="18874"/>
                </a:lnTo>
                <a:lnTo>
                  <a:pt x="1359" y="18874"/>
                </a:lnTo>
                <a:lnTo>
                  <a:pt x="1359" y="1086"/>
                </a:lnTo>
                <a:close/>
                <a:moveTo>
                  <a:pt x="17552" y="20422"/>
                </a:moveTo>
                <a:lnTo>
                  <a:pt x="16280" y="20283"/>
                </a:lnTo>
                <a:cubicBezTo>
                  <a:pt x="16222" y="20283"/>
                  <a:pt x="16164" y="20283"/>
                  <a:pt x="16106" y="20283"/>
                </a:cubicBezTo>
                <a:lnTo>
                  <a:pt x="14834" y="20422"/>
                </a:lnTo>
                <a:lnTo>
                  <a:pt x="14834" y="19960"/>
                </a:lnTo>
                <a:lnTo>
                  <a:pt x="17523" y="19960"/>
                </a:lnTo>
                <a:lnTo>
                  <a:pt x="17523" y="20422"/>
                </a:lnTo>
                <a:close/>
                <a:moveTo>
                  <a:pt x="20241" y="18874"/>
                </a:moveTo>
                <a:lnTo>
                  <a:pt x="6072" y="18874"/>
                </a:lnTo>
                <a:lnTo>
                  <a:pt x="6072" y="1086"/>
                </a:lnTo>
                <a:lnTo>
                  <a:pt x="20241" y="1086"/>
                </a:lnTo>
                <a:lnTo>
                  <a:pt x="20241" y="18874"/>
                </a:lnTo>
                <a:close/>
                <a:moveTo>
                  <a:pt x="8761" y="8363"/>
                </a:moveTo>
                <a:cubicBezTo>
                  <a:pt x="8761" y="8062"/>
                  <a:pt x="9051" y="7831"/>
                  <a:pt x="9426" y="7831"/>
                </a:cubicBezTo>
                <a:lnTo>
                  <a:pt x="12116" y="7831"/>
                </a:lnTo>
                <a:lnTo>
                  <a:pt x="12116" y="5406"/>
                </a:lnTo>
                <a:cubicBezTo>
                  <a:pt x="12116" y="5105"/>
                  <a:pt x="12405" y="4874"/>
                  <a:pt x="12781" y="4874"/>
                </a:cubicBezTo>
                <a:cubicBezTo>
                  <a:pt x="13157" y="4874"/>
                  <a:pt x="13446" y="5105"/>
                  <a:pt x="13446" y="5406"/>
                </a:cubicBezTo>
                <a:lnTo>
                  <a:pt x="13446" y="7831"/>
                </a:lnTo>
                <a:lnTo>
                  <a:pt x="16135" y="7831"/>
                </a:lnTo>
                <a:cubicBezTo>
                  <a:pt x="16511" y="7831"/>
                  <a:pt x="16800" y="8062"/>
                  <a:pt x="16800" y="8363"/>
                </a:cubicBezTo>
                <a:cubicBezTo>
                  <a:pt x="16800" y="8663"/>
                  <a:pt x="16511" y="8894"/>
                  <a:pt x="16135" y="8894"/>
                </a:cubicBezTo>
                <a:lnTo>
                  <a:pt x="13446" y="8894"/>
                </a:lnTo>
                <a:lnTo>
                  <a:pt x="13446" y="14554"/>
                </a:lnTo>
                <a:cubicBezTo>
                  <a:pt x="13446" y="14854"/>
                  <a:pt x="13157" y="15085"/>
                  <a:pt x="12781" y="15085"/>
                </a:cubicBezTo>
                <a:cubicBezTo>
                  <a:pt x="12405" y="15085"/>
                  <a:pt x="12116" y="14854"/>
                  <a:pt x="12116" y="14554"/>
                </a:cubicBezTo>
                <a:lnTo>
                  <a:pt x="12116" y="8894"/>
                </a:lnTo>
                <a:lnTo>
                  <a:pt x="9426" y="8894"/>
                </a:lnTo>
                <a:cubicBezTo>
                  <a:pt x="9080" y="8917"/>
                  <a:pt x="8761" y="8663"/>
                  <a:pt x="8761" y="8363"/>
                </a:cubicBezTo>
                <a:close/>
              </a:path>
            </a:pathLst>
          </a:custGeom>
          <a:solidFill>
            <a:srgbClr val="00AF42"/>
          </a:solidFill>
          <a:ln w="12700">
            <a:miter lim="400000"/>
          </a:ln>
        </p:spPr>
        <p:txBody>
          <a:bodyPr lIns="60959" tIns="60959" rIns="60959" bIns="60959" anchor="ctr"/>
          <a:lstStyle/>
          <a:p>
            <a:pPr algn="l" defTabSz="1219200">
              <a:defRPr sz="1000">
                <a:solidFill>
                  <a:srgbClr val="000000"/>
                </a:solidFill>
                <a:latin typeface="Calibri"/>
                <a:ea typeface="Calibri"/>
                <a:cs typeface="Calibri"/>
                <a:sym typeface="Calibri"/>
              </a:defRPr>
            </a:pPr>
          </a:p>
        </p:txBody>
      </p:sp>
      <p:sp>
        <p:nvSpPr>
          <p:cNvPr id="565" name="BOOK"/>
          <p:cNvSpPr txBox="1"/>
          <p:nvPr/>
        </p:nvSpPr>
        <p:spPr>
          <a:xfrm>
            <a:off x="8783988" y="7755185"/>
            <a:ext cx="1718784" cy="596901"/>
          </a:xfrm>
          <a:prstGeom prst="rect">
            <a:avLst/>
          </a:prstGeom>
          <a:solidFill>
            <a:srgbClr val="00AF42"/>
          </a:solidFill>
          <a:ln w="12700">
            <a:miter lim="400000"/>
          </a:ln>
          <a:extLst>
            <a:ext uri="{C572A759-6A51-4108-AA02-DFA0A04FC94B}">
              <ma14:wrappingTextBoxFlag xmlns:ma14="http://schemas.microsoft.com/office/mac/drawingml/2011/main" val="1"/>
            </a:ext>
          </a:extLst>
        </p:spPr>
        <p:txBody>
          <a:bodyPr lIns="0" tIns="0" rIns="0" bIns="0">
            <a:spAutoFit/>
          </a:bodyPr>
          <a:lstStyle>
            <a:lvl1pPr defTabSz="1219200">
              <a:lnSpc>
                <a:spcPct val="110000"/>
              </a:lnSpc>
              <a:spcBef>
                <a:spcPts val="1600"/>
              </a:spcBef>
              <a:defRPr sz="4100">
                <a:solidFill>
                  <a:srgbClr val="FFFFFF"/>
                </a:solidFill>
                <a:latin typeface="Franklin Gothic Medium"/>
                <a:ea typeface="Franklin Gothic Medium"/>
                <a:cs typeface="Franklin Gothic Medium"/>
                <a:sym typeface="Franklin Gothic Medium"/>
              </a:defRPr>
            </a:lvl1pPr>
          </a:lstStyle>
          <a:p>
            <a:pPr/>
            <a:r>
              <a:t>BOOK</a:t>
            </a:r>
          </a:p>
        </p:txBody>
      </p:sp>
      <p:grpSp>
        <p:nvGrpSpPr>
          <p:cNvPr id="571" name="Group"/>
          <p:cNvGrpSpPr/>
          <p:nvPr/>
        </p:nvGrpSpPr>
        <p:grpSpPr>
          <a:xfrm>
            <a:off x="13860975" y="5569929"/>
            <a:ext cx="1595263" cy="1586065"/>
            <a:chOff x="0" y="0"/>
            <a:chExt cx="1595261" cy="1586063"/>
          </a:xfrm>
        </p:grpSpPr>
        <p:sp>
          <p:nvSpPr>
            <p:cNvPr id="566" name="Google Shape;2946;p36"/>
            <p:cNvSpPr/>
            <p:nvPr/>
          </p:nvSpPr>
          <p:spPr>
            <a:xfrm>
              <a:off x="0" y="0"/>
              <a:ext cx="1062801" cy="10628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736"/>
                  </a:moveTo>
                  <a:cubicBezTo>
                    <a:pt x="21600" y="4795"/>
                    <a:pt x="16805" y="0"/>
                    <a:pt x="10736" y="0"/>
                  </a:cubicBezTo>
                  <a:cubicBezTo>
                    <a:pt x="4795" y="0"/>
                    <a:pt x="0" y="4795"/>
                    <a:pt x="0" y="10736"/>
                  </a:cubicBezTo>
                  <a:cubicBezTo>
                    <a:pt x="0" y="16805"/>
                    <a:pt x="4795" y="21600"/>
                    <a:pt x="10736" y="21600"/>
                  </a:cubicBezTo>
                  <a:cubicBezTo>
                    <a:pt x="16805" y="21600"/>
                    <a:pt x="21600" y="16805"/>
                    <a:pt x="21600" y="10736"/>
                  </a:cubicBezTo>
                  <a:close/>
                  <a:moveTo>
                    <a:pt x="10736" y="20200"/>
                  </a:moveTo>
                  <a:cubicBezTo>
                    <a:pt x="5602" y="20200"/>
                    <a:pt x="1400" y="15998"/>
                    <a:pt x="1400" y="10736"/>
                  </a:cubicBezTo>
                  <a:cubicBezTo>
                    <a:pt x="1400" y="5602"/>
                    <a:pt x="5602" y="1400"/>
                    <a:pt x="10736" y="1400"/>
                  </a:cubicBezTo>
                  <a:cubicBezTo>
                    <a:pt x="15998" y="1400"/>
                    <a:pt x="20200" y="5602"/>
                    <a:pt x="20200" y="10736"/>
                  </a:cubicBezTo>
                  <a:cubicBezTo>
                    <a:pt x="20200" y="15998"/>
                    <a:pt x="15998" y="20200"/>
                    <a:pt x="10736" y="20200"/>
                  </a:cubicBezTo>
                  <a:close/>
                </a:path>
              </a:pathLst>
            </a:custGeom>
            <a:solidFill>
              <a:srgbClr val="FFFFFF"/>
            </a:solidFill>
            <a:ln w="12700" cap="flat">
              <a:noFill/>
              <a:miter lim="400000"/>
            </a:ln>
            <a:effectLst/>
          </p:spPr>
          <p:txBody>
            <a:bodyPr wrap="square" lIns="60959" tIns="60959" rIns="60959" bIns="60959" numCol="1" anchor="ctr">
              <a:noAutofit/>
            </a:bodyPr>
            <a:lstStyle/>
            <a:p>
              <a:pPr algn="l" defTabSz="1219200">
                <a:defRPr>
                  <a:solidFill>
                    <a:srgbClr val="000000"/>
                  </a:solidFill>
                  <a:latin typeface="Calibri"/>
                  <a:ea typeface="Calibri"/>
                  <a:cs typeface="Calibri"/>
                  <a:sym typeface="Calibri"/>
                </a:defRPr>
              </a:pPr>
            </a:p>
          </p:txBody>
        </p:sp>
        <p:sp>
          <p:nvSpPr>
            <p:cNvPr id="567" name="Google Shape;2947;p36"/>
            <p:cNvSpPr/>
            <p:nvPr/>
          </p:nvSpPr>
          <p:spPr>
            <a:xfrm>
              <a:off x="146882" y="146880"/>
              <a:ext cx="769056" cy="7690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13" y="0"/>
                  </a:moveTo>
                  <a:cubicBezTo>
                    <a:pt x="4891" y="0"/>
                    <a:pt x="0" y="4949"/>
                    <a:pt x="0" y="10713"/>
                  </a:cubicBezTo>
                  <a:cubicBezTo>
                    <a:pt x="0" y="16651"/>
                    <a:pt x="4891" y="21600"/>
                    <a:pt x="10713" y="21600"/>
                  </a:cubicBezTo>
                  <a:cubicBezTo>
                    <a:pt x="16651" y="21600"/>
                    <a:pt x="21600" y="16651"/>
                    <a:pt x="21600" y="10713"/>
                  </a:cubicBezTo>
                  <a:cubicBezTo>
                    <a:pt x="21600" y="4949"/>
                    <a:pt x="16651" y="0"/>
                    <a:pt x="10713" y="0"/>
                  </a:cubicBezTo>
                  <a:close/>
                  <a:moveTo>
                    <a:pt x="10713" y="19679"/>
                  </a:moveTo>
                  <a:cubicBezTo>
                    <a:pt x="5764" y="19679"/>
                    <a:pt x="1921" y="15603"/>
                    <a:pt x="1921" y="10713"/>
                  </a:cubicBezTo>
                  <a:cubicBezTo>
                    <a:pt x="1921" y="5764"/>
                    <a:pt x="5764" y="1921"/>
                    <a:pt x="10713" y="1921"/>
                  </a:cubicBezTo>
                  <a:cubicBezTo>
                    <a:pt x="15603" y="1921"/>
                    <a:pt x="19679" y="5764"/>
                    <a:pt x="19679" y="10713"/>
                  </a:cubicBezTo>
                  <a:cubicBezTo>
                    <a:pt x="19679" y="15603"/>
                    <a:pt x="15603" y="19679"/>
                    <a:pt x="10713" y="19679"/>
                  </a:cubicBezTo>
                  <a:close/>
                </a:path>
              </a:pathLst>
            </a:custGeom>
            <a:solidFill>
              <a:srgbClr val="FFFFFF"/>
            </a:solidFill>
            <a:ln w="12700" cap="flat">
              <a:noFill/>
              <a:miter lim="400000"/>
            </a:ln>
            <a:effectLst/>
          </p:spPr>
          <p:txBody>
            <a:bodyPr wrap="square" lIns="60959" tIns="60959" rIns="60959" bIns="60959" numCol="1" anchor="ctr">
              <a:noAutofit/>
            </a:bodyPr>
            <a:lstStyle/>
            <a:p>
              <a:pPr algn="l" defTabSz="1219200">
                <a:defRPr>
                  <a:solidFill>
                    <a:srgbClr val="000000"/>
                  </a:solidFill>
                  <a:latin typeface="Calibri"/>
                  <a:ea typeface="Calibri"/>
                  <a:cs typeface="Calibri"/>
                  <a:sym typeface="Calibri"/>
                </a:defRPr>
              </a:pPr>
            </a:p>
          </p:txBody>
        </p:sp>
        <p:sp>
          <p:nvSpPr>
            <p:cNvPr id="568" name="Google Shape;2948;p36"/>
            <p:cNvSpPr/>
            <p:nvPr/>
          </p:nvSpPr>
          <p:spPr>
            <a:xfrm>
              <a:off x="839522" y="830393"/>
              <a:ext cx="755740" cy="755671"/>
            </a:xfrm>
            <a:custGeom>
              <a:avLst/>
              <a:gdLst/>
              <a:ahLst/>
              <a:cxnLst>
                <a:cxn ang="0">
                  <a:pos x="wd2" y="hd2"/>
                </a:cxn>
                <a:cxn ang="5400000">
                  <a:pos x="wd2" y="hd2"/>
                </a:cxn>
                <a:cxn ang="10800000">
                  <a:pos x="wd2" y="hd2"/>
                </a:cxn>
                <a:cxn ang="16200000">
                  <a:pos x="wd2" y="hd2"/>
                </a:cxn>
              </a:cxnLst>
              <a:rect l="0" t="0" r="r" b="b"/>
              <a:pathLst>
                <a:path w="21482" h="21481" fill="norm" stroke="1" extrusionOk="0">
                  <a:moveTo>
                    <a:pt x="20187" y="14281"/>
                  </a:moveTo>
                  <a:cubicBezTo>
                    <a:pt x="9417" y="4463"/>
                    <a:pt x="9417" y="4463"/>
                    <a:pt x="9417" y="4463"/>
                  </a:cubicBezTo>
                  <a:cubicBezTo>
                    <a:pt x="9593" y="4284"/>
                    <a:pt x="9593" y="4284"/>
                    <a:pt x="9593" y="4046"/>
                  </a:cubicBezTo>
                  <a:cubicBezTo>
                    <a:pt x="9593" y="3808"/>
                    <a:pt x="9417" y="3630"/>
                    <a:pt x="9417" y="3392"/>
                  </a:cubicBezTo>
                  <a:cubicBezTo>
                    <a:pt x="6180" y="357"/>
                    <a:pt x="6180" y="357"/>
                    <a:pt x="6180" y="357"/>
                  </a:cubicBezTo>
                  <a:cubicBezTo>
                    <a:pt x="5944" y="-119"/>
                    <a:pt x="5297" y="-119"/>
                    <a:pt x="4885" y="357"/>
                  </a:cubicBezTo>
                  <a:cubicBezTo>
                    <a:pt x="353" y="4939"/>
                    <a:pt x="353" y="4939"/>
                    <a:pt x="353" y="4939"/>
                  </a:cubicBezTo>
                  <a:cubicBezTo>
                    <a:pt x="-118" y="5355"/>
                    <a:pt x="-118" y="6010"/>
                    <a:pt x="353" y="6248"/>
                  </a:cubicBezTo>
                  <a:cubicBezTo>
                    <a:pt x="3354" y="9283"/>
                    <a:pt x="3354" y="9283"/>
                    <a:pt x="3354" y="9283"/>
                  </a:cubicBezTo>
                  <a:cubicBezTo>
                    <a:pt x="3590" y="9521"/>
                    <a:pt x="3766" y="9699"/>
                    <a:pt x="4002" y="9699"/>
                  </a:cubicBezTo>
                  <a:cubicBezTo>
                    <a:pt x="4237" y="9699"/>
                    <a:pt x="4414" y="9521"/>
                    <a:pt x="4414" y="9521"/>
                  </a:cubicBezTo>
                  <a:cubicBezTo>
                    <a:pt x="14360" y="20410"/>
                    <a:pt x="14360" y="20410"/>
                    <a:pt x="14360" y="20410"/>
                  </a:cubicBezTo>
                  <a:cubicBezTo>
                    <a:pt x="15008" y="21302"/>
                    <a:pt x="16067" y="21481"/>
                    <a:pt x="17186" y="21481"/>
                  </a:cubicBezTo>
                  <a:cubicBezTo>
                    <a:pt x="18245" y="21481"/>
                    <a:pt x="19304" y="21302"/>
                    <a:pt x="20187" y="20410"/>
                  </a:cubicBezTo>
                  <a:cubicBezTo>
                    <a:pt x="21070" y="19517"/>
                    <a:pt x="21482" y="18446"/>
                    <a:pt x="21482" y="17375"/>
                  </a:cubicBezTo>
                  <a:cubicBezTo>
                    <a:pt x="21482" y="16245"/>
                    <a:pt x="21070" y="15174"/>
                    <a:pt x="20187" y="14281"/>
                  </a:cubicBezTo>
                  <a:close/>
                  <a:moveTo>
                    <a:pt x="2295" y="5593"/>
                  </a:moveTo>
                  <a:cubicBezTo>
                    <a:pt x="5532" y="2321"/>
                    <a:pt x="5532" y="2321"/>
                    <a:pt x="5532" y="2321"/>
                  </a:cubicBezTo>
                  <a:cubicBezTo>
                    <a:pt x="7239" y="4046"/>
                    <a:pt x="7239" y="4046"/>
                    <a:pt x="7239" y="4046"/>
                  </a:cubicBezTo>
                  <a:cubicBezTo>
                    <a:pt x="4002" y="7319"/>
                    <a:pt x="4002" y="7319"/>
                    <a:pt x="4002" y="7319"/>
                  </a:cubicBezTo>
                  <a:lnTo>
                    <a:pt x="2295" y="5593"/>
                  </a:lnTo>
                  <a:close/>
                  <a:moveTo>
                    <a:pt x="18892" y="19101"/>
                  </a:moveTo>
                  <a:cubicBezTo>
                    <a:pt x="18010" y="19993"/>
                    <a:pt x="16538" y="19993"/>
                    <a:pt x="15655" y="19101"/>
                  </a:cubicBezTo>
                  <a:cubicBezTo>
                    <a:pt x="5944" y="8212"/>
                    <a:pt x="5944" y="8212"/>
                    <a:pt x="5944" y="8212"/>
                  </a:cubicBezTo>
                  <a:cubicBezTo>
                    <a:pt x="8298" y="5772"/>
                    <a:pt x="8298" y="5772"/>
                    <a:pt x="8298" y="5772"/>
                  </a:cubicBezTo>
                  <a:cubicBezTo>
                    <a:pt x="18892" y="15828"/>
                    <a:pt x="18892" y="15828"/>
                    <a:pt x="18892" y="15828"/>
                  </a:cubicBezTo>
                  <a:cubicBezTo>
                    <a:pt x="19304" y="16245"/>
                    <a:pt x="19540" y="16721"/>
                    <a:pt x="19540" y="17375"/>
                  </a:cubicBezTo>
                  <a:cubicBezTo>
                    <a:pt x="19540" y="18030"/>
                    <a:pt x="19304" y="18684"/>
                    <a:pt x="18892" y="19101"/>
                  </a:cubicBezTo>
                  <a:close/>
                </a:path>
              </a:pathLst>
            </a:custGeom>
            <a:solidFill>
              <a:srgbClr val="FFFFFF"/>
            </a:solidFill>
            <a:ln w="12700" cap="flat">
              <a:noFill/>
              <a:miter lim="400000"/>
            </a:ln>
            <a:effectLst/>
          </p:spPr>
          <p:txBody>
            <a:bodyPr wrap="square" lIns="60959" tIns="60959" rIns="60959" bIns="60959" numCol="1" anchor="ctr">
              <a:noAutofit/>
            </a:bodyPr>
            <a:lstStyle/>
            <a:p>
              <a:pPr algn="l" defTabSz="1219200">
                <a:defRPr>
                  <a:solidFill>
                    <a:srgbClr val="000000"/>
                  </a:solidFill>
                  <a:latin typeface="Calibri"/>
                  <a:ea typeface="Calibri"/>
                  <a:cs typeface="Calibri"/>
                  <a:sym typeface="Calibri"/>
                </a:defRPr>
              </a:pPr>
            </a:p>
          </p:txBody>
        </p:sp>
        <p:sp>
          <p:nvSpPr>
            <p:cNvPr id="569" name="Google Shape;2949;p36"/>
            <p:cNvSpPr/>
            <p:nvPr/>
          </p:nvSpPr>
          <p:spPr>
            <a:xfrm>
              <a:off x="422282" y="302943"/>
              <a:ext cx="218282" cy="3742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497" y="0"/>
                  </a:moveTo>
                  <a:cubicBezTo>
                    <a:pt x="4441" y="0"/>
                    <a:pt x="0" y="2640"/>
                    <a:pt x="0" y="6240"/>
                  </a:cubicBezTo>
                  <a:cubicBezTo>
                    <a:pt x="0" y="7560"/>
                    <a:pt x="1615" y="8400"/>
                    <a:pt x="3028" y="8400"/>
                  </a:cubicBezTo>
                  <a:cubicBezTo>
                    <a:pt x="5249" y="8400"/>
                    <a:pt x="6662" y="7560"/>
                    <a:pt x="6662" y="6240"/>
                  </a:cubicBezTo>
                  <a:cubicBezTo>
                    <a:pt x="6662" y="4920"/>
                    <a:pt x="8075" y="3960"/>
                    <a:pt x="10497" y="3960"/>
                  </a:cubicBezTo>
                  <a:cubicBezTo>
                    <a:pt x="12718" y="3960"/>
                    <a:pt x="14938" y="4920"/>
                    <a:pt x="14938" y="6240"/>
                  </a:cubicBezTo>
                  <a:cubicBezTo>
                    <a:pt x="14938" y="8400"/>
                    <a:pt x="14938" y="8400"/>
                    <a:pt x="14938" y="8400"/>
                  </a:cubicBezTo>
                  <a:cubicBezTo>
                    <a:pt x="14938" y="9240"/>
                    <a:pt x="14131" y="9720"/>
                    <a:pt x="13323" y="10200"/>
                  </a:cubicBezTo>
                  <a:cubicBezTo>
                    <a:pt x="8075" y="13680"/>
                    <a:pt x="8075" y="13680"/>
                    <a:pt x="8075" y="13680"/>
                  </a:cubicBezTo>
                  <a:cubicBezTo>
                    <a:pt x="7469" y="14160"/>
                    <a:pt x="7469" y="14520"/>
                    <a:pt x="7469" y="15000"/>
                  </a:cubicBezTo>
                  <a:cubicBezTo>
                    <a:pt x="7469" y="19440"/>
                    <a:pt x="7469" y="19440"/>
                    <a:pt x="7469" y="19440"/>
                  </a:cubicBezTo>
                  <a:cubicBezTo>
                    <a:pt x="7469" y="20760"/>
                    <a:pt x="8882" y="21600"/>
                    <a:pt x="10497" y="21600"/>
                  </a:cubicBezTo>
                  <a:cubicBezTo>
                    <a:pt x="12718" y="21600"/>
                    <a:pt x="14131" y="20760"/>
                    <a:pt x="14131" y="19440"/>
                  </a:cubicBezTo>
                  <a:cubicBezTo>
                    <a:pt x="14131" y="15840"/>
                    <a:pt x="14131" y="15840"/>
                    <a:pt x="14131" y="15840"/>
                  </a:cubicBezTo>
                  <a:cubicBezTo>
                    <a:pt x="18572" y="12840"/>
                    <a:pt x="18572" y="12840"/>
                    <a:pt x="18572" y="12840"/>
                  </a:cubicBezTo>
                  <a:cubicBezTo>
                    <a:pt x="19985" y="11520"/>
                    <a:pt x="21600" y="10200"/>
                    <a:pt x="21600" y="8400"/>
                  </a:cubicBezTo>
                  <a:cubicBezTo>
                    <a:pt x="21600" y="6240"/>
                    <a:pt x="21600" y="6240"/>
                    <a:pt x="21600" y="6240"/>
                  </a:cubicBezTo>
                  <a:cubicBezTo>
                    <a:pt x="21600" y="2640"/>
                    <a:pt x="16351" y="0"/>
                    <a:pt x="10497" y="0"/>
                  </a:cubicBezTo>
                </a:path>
              </a:pathLst>
            </a:custGeom>
            <a:solidFill>
              <a:srgbClr val="FFFFFF"/>
            </a:solidFill>
            <a:ln w="12700" cap="flat">
              <a:noFill/>
              <a:miter lim="400000"/>
            </a:ln>
            <a:effectLst/>
          </p:spPr>
          <p:txBody>
            <a:bodyPr wrap="square" lIns="60959" tIns="60959" rIns="60959" bIns="60959" numCol="1" anchor="ctr">
              <a:noAutofit/>
            </a:bodyPr>
            <a:lstStyle/>
            <a:p>
              <a:pPr algn="l" defTabSz="1219200">
                <a:defRPr>
                  <a:solidFill>
                    <a:srgbClr val="000000"/>
                  </a:solidFill>
                  <a:latin typeface="Calibri"/>
                  <a:ea typeface="Calibri"/>
                  <a:cs typeface="Calibri"/>
                  <a:sym typeface="Calibri"/>
                </a:defRPr>
              </a:pPr>
            </a:p>
          </p:txBody>
        </p:sp>
        <p:sp>
          <p:nvSpPr>
            <p:cNvPr id="570" name="Google Shape;2950;p36"/>
            <p:cNvSpPr/>
            <p:nvPr/>
          </p:nvSpPr>
          <p:spPr>
            <a:xfrm>
              <a:off x="495723" y="688509"/>
              <a:ext cx="71281" cy="804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818" y="0"/>
                  </a:moveTo>
                  <a:cubicBezTo>
                    <a:pt x="4582" y="0"/>
                    <a:pt x="0" y="4670"/>
                    <a:pt x="0" y="8757"/>
                  </a:cubicBezTo>
                  <a:cubicBezTo>
                    <a:pt x="0" y="12843"/>
                    <a:pt x="0" y="12843"/>
                    <a:pt x="0" y="12843"/>
                  </a:cubicBezTo>
                  <a:cubicBezTo>
                    <a:pt x="0" y="17514"/>
                    <a:pt x="4582" y="21600"/>
                    <a:pt x="9818" y="21600"/>
                  </a:cubicBezTo>
                  <a:cubicBezTo>
                    <a:pt x="17018" y="21600"/>
                    <a:pt x="21600" y="17514"/>
                    <a:pt x="21600" y="12843"/>
                  </a:cubicBezTo>
                  <a:cubicBezTo>
                    <a:pt x="21600" y="8757"/>
                    <a:pt x="21600" y="8757"/>
                    <a:pt x="21600" y="8757"/>
                  </a:cubicBezTo>
                  <a:cubicBezTo>
                    <a:pt x="21600" y="4670"/>
                    <a:pt x="17018" y="0"/>
                    <a:pt x="9818" y="0"/>
                  </a:cubicBezTo>
                </a:path>
              </a:pathLst>
            </a:custGeom>
            <a:solidFill>
              <a:srgbClr val="FFFFFF"/>
            </a:solidFill>
            <a:ln w="12700" cap="flat">
              <a:noFill/>
              <a:miter lim="400000"/>
            </a:ln>
            <a:effectLst/>
          </p:spPr>
          <p:txBody>
            <a:bodyPr wrap="square" lIns="60959" tIns="60959" rIns="60959" bIns="60959" numCol="1" anchor="ctr">
              <a:noAutofit/>
            </a:bodyPr>
            <a:lstStyle/>
            <a:p>
              <a:pPr algn="l" defTabSz="1219200">
                <a:defRPr>
                  <a:solidFill>
                    <a:srgbClr val="000000"/>
                  </a:solidFill>
                  <a:latin typeface="Calibri"/>
                  <a:ea typeface="Calibri"/>
                  <a:cs typeface="Calibri"/>
                  <a:sym typeface="Calibri"/>
                </a:defRPr>
              </a:pPr>
            </a:p>
          </p:txBody>
        </p:sp>
      </p:grpSp>
      <p:sp>
        <p:nvSpPr>
          <p:cNvPr id="572" name="LOOK"/>
          <p:cNvSpPr txBox="1"/>
          <p:nvPr/>
        </p:nvSpPr>
        <p:spPr>
          <a:xfrm>
            <a:off x="13860975" y="7755185"/>
            <a:ext cx="1718784" cy="5969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1219200">
              <a:lnSpc>
                <a:spcPct val="110000"/>
              </a:lnSpc>
              <a:spcBef>
                <a:spcPts val="1600"/>
              </a:spcBef>
              <a:defRPr sz="4100">
                <a:solidFill>
                  <a:srgbClr val="FFFFFF"/>
                </a:solidFill>
                <a:latin typeface="Franklin Gothic Medium"/>
                <a:ea typeface="Franklin Gothic Medium"/>
                <a:cs typeface="Franklin Gothic Medium"/>
                <a:sym typeface="Franklin Gothic Medium"/>
              </a:defRPr>
            </a:lvl1pPr>
          </a:lstStyle>
          <a:p>
            <a:pPr/>
            <a:r>
              <a:t>LOOK</a:t>
            </a:r>
          </a:p>
        </p:txBody>
      </p:sp>
      <p:sp>
        <p:nvSpPr>
          <p:cNvPr id="573" name="Rounded Rectangle"/>
          <p:cNvSpPr/>
          <p:nvPr/>
        </p:nvSpPr>
        <p:spPr>
          <a:xfrm>
            <a:off x="8810820" y="10647226"/>
            <a:ext cx="6762360" cy="1359379"/>
          </a:xfrm>
          <a:prstGeom prst="roundRect">
            <a:avLst>
              <a:gd name="adj" fmla="val 33161"/>
            </a:avLst>
          </a:prstGeom>
          <a:solidFill>
            <a:srgbClr val="FF784B"/>
          </a:solidFill>
          <a:ln w="12700">
            <a:miter lim="400000"/>
          </a:ln>
          <a:effectLst>
            <a:outerShdw sx="100000" sy="100000" kx="0" ky="0" algn="b" rotWithShape="0" blurRad="508000" dist="254000" dir="5400000">
              <a:srgbClr val="FF784B">
                <a:alpha val="20000"/>
              </a:srgbClr>
            </a:outerShdw>
          </a:effectLst>
        </p:spPr>
        <p:txBody>
          <a:bodyPr tIns="91439" bIns="91439" anchor="ctr"/>
          <a:lstStyle/>
          <a:p>
            <a:pPr algn="l" defTabSz="1828800">
              <a:spcBef>
                <a:spcPts val="600"/>
              </a:spcBef>
              <a:defRPr sz="3600">
                <a:solidFill>
                  <a:srgbClr val="05050F"/>
                </a:solidFill>
                <a:latin typeface="Nexa Bold"/>
                <a:ea typeface="Nexa Bold"/>
                <a:cs typeface="Nexa Bold"/>
                <a:sym typeface="Nexa Bold"/>
              </a:defRPr>
            </a:pPr>
          </a:p>
        </p:txBody>
      </p:sp>
      <p:sp>
        <p:nvSpPr>
          <p:cNvPr id="574" name="EXAMINATION"/>
          <p:cNvSpPr txBox="1"/>
          <p:nvPr/>
        </p:nvSpPr>
        <p:spPr>
          <a:xfrm>
            <a:off x="9053313" y="10730015"/>
            <a:ext cx="6277373" cy="11811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2438400">
              <a:lnSpc>
                <a:spcPct val="110000"/>
              </a:lnSpc>
              <a:spcBef>
                <a:spcPts val="3200"/>
              </a:spcBef>
              <a:defRPr sz="8200">
                <a:solidFill>
                  <a:srgbClr val="FFFFFF"/>
                </a:solidFill>
                <a:latin typeface="Franklin Gothic Medium"/>
                <a:ea typeface="Franklin Gothic Medium"/>
                <a:cs typeface="Franklin Gothic Medium"/>
                <a:sym typeface="Franklin Gothic Medium"/>
              </a:defRPr>
            </a:lvl1pPr>
          </a:lstStyle>
          <a:p>
            <a:pPr/>
            <a:r>
              <a:t>EXAMINATION</a:t>
            </a:r>
          </a:p>
        </p:txBody>
      </p:sp>
      <p:sp>
        <p:nvSpPr>
          <p:cNvPr id="575" name="CURRICULUM"/>
          <p:cNvSpPr txBox="1"/>
          <p:nvPr/>
        </p:nvSpPr>
        <p:spPr>
          <a:xfrm>
            <a:off x="9243872" y="1361935"/>
            <a:ext cx="10952989" cy="212654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2438337">
              <a:defRPr sz="12700">
                <a:solidFill>
                  <a:srgbClr val="12B9A6"/>
                </a:solidFill>
                <a:effectLst>
                  <a:outerShdw sx="100000" sy="100000" kx="0" ky="0" algn="b" rotWithShape="0" blurRad="12700" dist="101600" dir="2580000">
                    <a:srgbClr val="000000">
                      <a:alpha val="82000"/>
                    </a:srgbClr>
                  </a:outerShdw>
                </a:effectLst>
                <a:latin typeface="A Love of Thunder"/>
                <a:ea typeface="A Love of Thunder"/>
                <a:cs typeface="A Love of Thunder"/>
                <a:sym typeface="A Love of Thunder"/>
              </a:defRPr>
            </a:lvl1pPr>
          </a:lstStyle>
          <a:p>
            <a:pPr/>
            <a:r>
              <a:t>CURRICULUM</a:t>
            </a:r>
          </a:p>
        </p:txBody>
      </p:sp>
    </p:spTree>
  </p:cSld>
  <p:clrMapOvr>
    <a:masterClrMapping/>
  </p:clrMapOvr>
  <mc:AlternateContent xmlns:mc="http://schemas.openxmlformats.org/markup-compatibility/2006">
    <mc:Choice xmlns:p14="http://schemas.microsoft.com/office/powerpoint/2010/main" Requires="p14">
      <p:transition spd="slow" advClick="1" p14:dur="20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79" name="Picture Placeholder 2" descr="Picture Placeholder 2"/>
          <p:cNvPicPr>
            <a:picLocks noChangeAspect="1"/>
          </p:cNvPicPr>
          <p:nvPr>
            <p:ph type="pic" idx="21"/>
          </p:nvPr>
        </p:nvPicPr>
        <p:blipFill>
          <a:blip r:embed="rId3">
            <a:extLst/>
          </a:blip>
          <a:srcRect l="4255" t="2218" r="52120" b="1"/>
          <a:stretch>
            <a:fillRect/>
          </a:stretch>
        </p:blipFill>
        <p:spPr>
          <a:xfrm>
            <a:off x="301444" y="990508"/>
            <a:ext cx="8060136" cy="118125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605" y="0"/>
                </a:moveTo>
                <a:cubicBezTo>
                  <a:pt x="1166" y="0"/>
                  <a:pt x="0" y="796"/>
                  <a:pt x="0" y="1777"/>
                </a:cubicBezTo>
                <a:lnTo>
                  <a:pt x="0" y="20313"/>
                </a:lnTo>
                <a:cubicBezTo>
                  <a:pt x="0" y="20820"/>
                  <a:pt x="312" y="21276"/>
                  <a:pt x="812" y="21600"/>
                </a:cubicBezTo>
                <a:lnTo>
                  <a:pt x="20788" y="21600"/>
                </a:lnTo>
                <a:cubicBezTo>
                  <a:pt x="21288" y="21276"/>
                  <a:pt x="21600" y="20820"/>
                  <a:pt x="21600" y="20313"/>
                </a:cubicBezTo>
                <a:lnTo>
                  <a:pt x="21600" y="1777"/>
                </a:lnTo>
                <a:cubicBezTo>
                  <a:pt x="21600" y="796"/>
                  <a:pt x="20434" y="0"/>
                  <a:pt x="18995" y="0"/>
                </a:cubicBezTo>
                <a:lnTo>
                  <a:pt x="2605" y="0"/>
                </a:lnTo>
                <a:close/>
              </a:path>
            </a:pathLst>
          </a:custGeom>
        </p:spPr>
      </p:pic>
      <p:pic>
        <p:nvPicPr>
          <p:cNvPr id="580" name="Picture Placeholder 4" descr="Picture Placeholder 4"/>
          <p:cNvPicPr>
            <a:picLocks noChangeAspect="1"/>
          </p:cNvPicPr>
          <p:nvPr>
            <p:ph type="pic" idx="22"/>
          </p:nvPr>
        </p:nvPicPr>
        <p:blipFill>
          <a:blip r:embed="rId4">
            <a:extLst/>
          </a:blip>
          <a:srcRect l="52603" t="0" r="3771" b="0"/>
          <a:stretch>
            <a:fillRect/>
          </a:stretch>
        </p:blipFill>
        <p:spPr>
          <a:xfrm>
            <a:off x="8319485" y="1053878"/>
            <a:ext cx="7745017" cy="116081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604" y="0"/>
                </a:moveTo>
                <a:cubicBezTo>
                  <a:pt x="1166" y="0"/>
                  <a:pt x="0" y="778"/>
                  <a:pt x="0" y="1738"/>
                </a:cubicBezTo>
                <a:lnTo>
                  <a:pt x="0" y="19862"/>
                </a:lnTo>
                <a:cubicBezTo>
                  <a:pt x="0" y="20822"/>
                  <a:pt x="1166" y="21600"/>
                  <a:pt x="2604" y="21600"/>
                </a:cubicBezTo>
                <a:lnTo>
                  <a:pt x="18994" y="21600"/>
                </a:lnTo>
                <a:cubicBezTo>
                  <a:pt x="20433" y="21600"/>
                  <a:pt x="21600" y="20822"/>
                  <a:pt x="21600" y="19862"/>
                </a:cubicBezTo>
                <a:lnTo>
                  <a:pt x="21600" y="1738"/>
                </a:lnTo>
                <a:cubicBezTo>
                  <a:pt x="21600" y="778"/>
                  <a:pt x="20433" y="0"/>
                  <a:pt x="18994" y="0"/>
                </a:cubicBezTo>
                <a:lnTo>
                  <a:pt x="2604" y="0"/>
                </a:lnTo>
                <a:close/>
              </a:path>
            </a:pathLst>
          </a:custGeom>
        </p:spPr>
      </p:pic>
      <p:pic>
        <p:nvPicPr>
          <p:cNvPr id="581" name="Picture Placeholder 7" descr="Picture Placeholder 7"/>
          <p:cNvPicPr>
            <a:picLocks noChangeAspect="1"/>
          </p:cNvPicPr>
          <p:nvPr>
            <p:ph type="pic" idx="23"/>
          </p:nvPr>
        </p:nvPicPr>
        <p:blipFill>
          <a:blip r:embed="rId5">
            <a:extLst/>
          </a:blip>
          <a:srcRect l="3771" t="0" r="52603" b="0"/>
          <a:stretch>
            <a:fillRect/>
          </a:stretch>
        </p:blipFill>
        <p:spPr>
          <a:xfrm>
            <a:off x="16188482" y="1092702"/>
            <a:ext cx="7745016" cy="11608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604" y="0"/>
                </a:moveTo>
                <a:cubicBezTo>
                  <a:pt x="1166" y="0"/>
                  <a:pt x="0" y="778"/>
                  <a:pt x="0" y="1738"/>
                </a:cubicBezTo>
                <a:lnTo>
                  <a:pt x="0" y="19862"/>
                </a:lnTo>
                <a:cubicBezTo>
                  <a:pt x="0" y="20822"/>
                  <a:pt x="1166" y="21600"/>
                  <a:pt x="2604" y="21600"/>
                </a:cubicBezTo>
                <a:lnTo>
                  <a:pt x="18994" y="21600"/>
                </a:lnTo>
                <a:cubicBezTo>
                  <a:pt x="20433" y="21600"/>
                  <a:pt x="21600" y="20822"/>
                  <a:pt x="21600" y="19862"/>
                </a:cubicBezTo>
                <a:lnTo>
                  <a:pt x="21600" y="1738"/>
                </a:lnTo>
                <a:cubicBezTo>
                  <a:pt x="21600" y="778"/>
                  <a:pt x="20433" y="0"/>
                  <a:pt x="18994" y="0"/>
                </a:cubicBezTo>
                <a:lnTo>
                  <a:pt x="2604" y="0"/>
                </a:lnTo>
                <a:close/>
              </a:path>
            </a:pathLst>
          </a:custGeom>
        </p:spPr>
      </p:pic>
    </p:spTree>
  </p:cSld>
  <p:clrMapOvr>
    <a:masterClrMapping/>
  </p:clrMapOvr>
  <mc:AlternateContent xmlns:mc="http://schemas.openxmlformats.org/markup-compatibility/2006">
    <mc:Choice xmlns:p14="http://schemas.microsoft.com/office/powerpoint/2010/main" Requires="p14">
      <p:transition spd="slow" advClick="1" p14:dur="20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85" name="Picture Placeholder 2" descr="Picture Placeholder 2"/>
          <p:cNvPicPr>
            <a:picLocks noChangeAspect="1"/>
          </p:cNvPicPr>
          <p:nvPr>
            <p:ph type="pic" idx="21"/>
          </p:nvPr>
        </p:nvPicPr>
        <p:blipFill>
          <a:blip r:embed="rId3">
            <a:extLst/>
          </a:blip>
          <a:srcRect l="6829" t="0" r="6827" b="0"/>
          <a:stretch>
            <a:fillRect/>
          </a:stretch>
        </p:blipFill>
        <p:spPr>
          <a:xfrm>
            <a:off x="532081" y="1336340"/>
            <a:ext cx="7598967" cy="113893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605" y="0"/>
                </a:moveTo>
                <a:cubicBezTo>
                  <a:pt x="1166" y="0"/>
                  <a:pt x="0" y="778"/>
                  <a:pt x="0" y="1738"/>
                </a:cubicBezTo>
                <a:lnTo>
                  <a:pt x="0" y="19861"/>
                </a:lnTo>
                <a:cubicBezTo>
                  <a:pt x="0" y="20821"/>
                  <a:pt x="1166" y="21600"/>
                  <a:pt x="2605" y="21600"/>
                </a:cubicBezTo>
                <a:lnTo>
                  <a:pt x="18995" y="21600"/>
                </a:lnTo>
                <a:cubicBezTo>
                  <a:pt x="20434" y="21600"/>
                  <a:pt x="21600" y="20821"/>
                  <a:pt x="21600" y="19861"/>
                </a:cubicBezTo>
                <a:lnTo>
                  <a:pt x="21600" y="1738"/>
                </a:lnTo>
                <a:cubicBezTo>
                  <a:pt x="21600" y="778"/>
                  <a:pt x="20434" y="0"/>
                  <a:pt x="18995" y="0"/>
                </a:cubicBezTo>
                <a:lnTo>
                  <a:pt x="2605" y="0"/>
                </a:lnTo>
                <a:close/>
              </a:path>
            </a:pathLst>
          </a:custGeom>
        </p:spPr>
      </p:pic>
      <p:pic>
        <p:nvPicPr>
          <p:cNvPr id="586" name="Picture Placeholder 4" descr="Picture Placeholder 4"/>
          <p:cNvPicPr>
            <a:picLocks noChangeAspect="1"/>
          </p:cNvPicPr>
          <p:nvPr>
            <p:ph type="pic" idx="22"/>
          </p:nvPr>
        </p:nvPicPr>
        <p:blipFill>
          <a:blip r:embed="rId4">
            <a:extLst/>
          </a:blip>
          <a:srcRect l="6829" t="0" r="6827" b="1"/>
          <a:stretch>
            <a:fillRect/>
          </a:stretch>
        </p:blipFill>
        <p:spPr>
          <a:xfrm>
            <a:off x="8384975" y="1325072"/>
            <a:ext cx="7614048" cy="114117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604" y="0"/>
                </a:moveTo>
                <a:cubicBezTo>
                  <a:pt x="1166" y="0"/>
                  <a:pt x="0" y="778"/>
                  <a:pt x="0" y="1738"/>
                </a:cubicBezTo>
                <a:lnTo>
                  <a:pt x="0" y="19862"/>
                </a:lnTo>
                <a:cubicBezTo>
                  <a:pt x="0" y="20822"/>
                  <a:pt x="1166" y="21600"/>
                  <a:pt x="2604" y="21600"/>
                </a:cubicBezTo>
                <a:lnTo>
                  <a:pt x="18995" y="21600"/>
                </a:lnTo>
                <a:cubicBezTo>
                  <a:pt x="20433" y="21600"/>
                  <a:pt x="21600" y="20822"/>
                  <a:pt x="21600" y="19862"/>
                </a:cubicBezTo>
                <a:lnTo>
                  <a:pt x="21600" y="1738"/>
                </a:lnTo>
                <a:cubicBezTo>
                  <a:pt x="21600" y="778"/>
                  <a:pt x="20433" y="0"/>
                  <a:pt x="18995" y="0"/>
                </a:cubicBezTo>
                <a:lnTo>
                  <a:pt x="2604" y="0"/>
                </a:lnTo>
                <a:close/>
              </a:path>
            </a:pathLst>
          </a:custGeom>
        </p:spPr>
      </p:pic>
      <p:pic>
        <p:nvPicPr>
          <p:cNvPr id="587" name="Picture Placeholder 7" descr="Picture Placeholder 7"/>
          <p:cNvPicPr>
            <a:picLocks noChangeAspect="1"/>
          </p:cNvPicPr>
          <p:nvPr>
            <p:ph type="pic" idx="23"/>
          </p:nvPr>
        </p:nvPicPr>
        <p:blipFill>
          <a:blip r:embed="rId5">
            <a:extLst/>
          </a:blip>
          <a:srcRect l="6829" t="0" r="6828" b="1"/>
          <a:stretch>
            <a:fillRect/>
          </a:stretch>
        </p:blipFill>
        <p:spPr>
          <a:xfrm>
            <a:off x="16252952" y="1336339"/>
            <a:ext cx="7598966" cy="113895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605" y="0"/>
                </a:moveTo>
                <a:cubicBezTo>
                  <a:pt x="1166" y="0"/>
                  <a:pt x="0" y="778"/>
                  <a:pt x="0" y="1738"/>
                </a:cubicBezTo>
                <a:lnTo>
                  <a:pt x="0" y="19862"/>
                </a:lnTo>
                <a:cubicBezTo>
                  <a:pt x="0" y="20822"/>
                  <a:pt x="1166" y="21600"/>
                  <a:pt x="2605" y="21600"/>
                </a:cubicBezTo>
                <a:lnTo>
                  <a:pt x="18995" y="21600"/>
                </a:lnTo>
                <a:cubicBezTo>
                  <a:pt x="20434" y="21600"/>
                  <a:pt x="21600" y="20822"/>
                  <a:pt x="21600" y="19862"/>
                </a:cubicBezTo>
                <a:lnTo>
                  <a:pt x="21600" y="1738"/>
                </a:lnTo>
                <a:cubicBezTo>
                  <a:pt x="21600" y="778"/>
                  <a:pt x="20434" y="0"/>
                  <a:pt x="18995" y="0"/>
                </a:cubicBezTo>
                <a:lnTo>
                  <a:pt x="2605" y="0"/>
                </a:lnTo>
                <a:close/>
              </a:path>
            </a:pathLst>
          </a:custGeom>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theme/theme1.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