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Lato" panose="020F0502020204030203" pitchFamily="34" charset="0"/>
      <p:regular r:id="rId20"/>
      <p:bold r:id="rId21"/>
      <p:italic r:id="rId22"/>
      <p:boldItalic r:id="rId23"/>
    </p:embeddedFont>
    <p:embeddedFont>
      <p:font typeface="Montserrat" panose="00000500000000000000" pitchFamily="2" charset="0"/>
      <p:regular r:id="rId24"/>
      <p:bold r:id="rId25"/>
      <p:italic r:id="rId26"/>
      <p:boldItalic r:id="rId27"/>
    </p:embeddedFont>
    <p:embeddedFont>
      <p:font typeface="Roboto" panose="02000000000000000000" pitchFamily="2" charset="0"/>
      <p:regular r:id="rId28"/>
      <p:bold r:id="rId29"/>
      <p:italic r:id="rId30"/>
      <p:boldItalic r:id="rId31"/>
    </p:embeddedFont>
    <p:embeddedFont>
      <p:font typeface="Roboto Slab" pitchFamily="2"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iGYcLLduu3msGvJ4lp8vFL9kSSZ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21" Type="http://schemas.openxmlformats.org/officeDocument/2006/relationships/font" Target="fonts/font6.fntdata"/><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font" Target="fonts/font1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schemas.openxmlformats.org/officeDocument/2006/relationships/font" Target="fonts/font1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lifeway.com/en/special-emphasis/levels-of-biblical-learnin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rgbClr val="980000"/>
                </a:solidFill>
              </a:rPr>
              <a:t>(Slide #10)</a:t>
            </a:r>
            <a:r>
              <a:rPr lang="en">
                <a:solidFill>
                  <a:schemeClr val="dk1"/>
                </a:solidFill>
              </a:rPr>
              <a: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VERBAL:  </a:t>
            </a:r>
            <a:r>
              <a:rPr lang="en">
                <a:solidFill>
                  <a:schemeClr val="dk1"/>
                </a:solidFill>
              </a:rPr>
              <a:t>Your verbal learner thrives on words, spoken or heard.  They will benefit from reading Scripture, reciting scripts or talking.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VISUAL:  </a:t>
            </a:r>
            <a:r>
              <a:rPr lang="en">
                <a:solidFill>
                  <a:schemeClr val="dk1"/>
                </a:solidFill>
              </a:rPr>
              <a:t>Your visual learner needs to “see” things.  Your verbal learner will be strong in the subjects of English and History.  In conversation, your visual learner will often reference things they have read.  Charts and graphs are helpful to a visual learner.  In the church, using teaching pictures appeals to this learning style.  Also showing objects in an object lesson.  For instance, the visual that I used with the water and the glasses would have appealed to a visual learner.</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PHYSICAL:  </a:t>
            </a:r>
            <a:r>
              <a:rPr lang="en">
                <a:solidFill>
                  <a:schemeClr val="dk1"/>
                </a:solidFill>
              </a:rPr>
              <a:t>A physical or kinesthetic learner needs to touch or manipulate things in order to learn.  This is also your tactile learner, which appeals to the sense of touch.  They like to work with their hands and prefer concrete activities.  They will need to practice a new skill instead of just reading about it.  So, having an activity that the children can physically do appeals to your kinesthetic learner.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MUSICAL - </a:t>
            </a:r>
            <a:r>
              <a:rPr lang="en">
                <a:solidFill>
                  <a:schemeClr val="dk1"/>
                </a:solidFill>
              </a:rPr>
              <a:t>A musical learner learns through sounds or rhythms.  They love to sing or play musical instruments.  Singing the “Books of the Bible” song is an example of learning through music.</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LOGICAL - </a:t>
            </a:r>
            <a:r>
              <a:rPr lang="en">
                <a:solidFill>
                  <a:schemeClr val="dk1"/>
                </a:solidFill>
              </a:rPr>
              <a:t>A logical learner learns through systems and sequences, trying to figure things out logically.  These children are usually strong in math or science.  You can have children solve puzzles or piece things together, anything that requires logic and reasoning.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RELATIONAL - </a:t>
            </a:r>
            <a:r>
              <a:rPr lang="en">
                <a:solidFill>
                  <a:schemeClr val="dk1"/>
                </a:solidFill>
              </a:rPr>
              <a:t>Your relational learner learns best when he/she is around others.  They love working in groups.  An example of this would be an activity game where all the children participate.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REFLECTIVE - </a:t>
            </a:r>
            <a:r>
              <a:rPr lang="en">
                <a:solidFill>
                  <a:schemeClr val="dk1"/>
                </a:solidFill>
              </a:rPr>
              <a:t>This learner prefers to work alone in solidarity.  They enjoy writing down their thoughts and thinking through their feelings.</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(press space bar) </a:t>
            </a:r>
            <a:r>
              <a:rPr lang="en" b="1">
                <a:solidFill>
                  <a:schemeClr val="dk1"/>
                </a:solidFill>
              </a:rPr>
              <a:t>NATURAL - </a:t>
            </a:r>
            <a:r>
              <a:rPr lang="en">
                <a:solidFill>
                  <a:schemeClr val="dk1"/>
                </a:solidFill>
              </a:rPr>
              <a:t>Your natural learner learns best by being in nature.  Children need more outdoor play, so taking time to go outside on a nature walk, or just sitting under a tree while you do your Bible study is an example of the natural learning style.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rgbClr val="FF0000"/>
                </a:solidFill>
              </a:rPr>
              <a:t>Invite the group to take the learning styles questionnaire, note their strengths and weaknesses.  If you have a dry erase board, write the names of each person, with their strengths and weaknesses.  Share your learning styles too.  We tend to teach from our personal learning styles.  Have the class consider how they might appeal to a learning style that is not within their strengths.</a:t>
            </a:r>
            <a:endParaRPr>
              <a:solidFill>
                <a:srgbClr val="FF0000"/>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6" name="Google Shape;306;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solidFill>
                  <a:srgbClr val="980000"/>
                </a:solidFill>
              </a:rPr>
              <a:t>(Slide #11) </a:t>
            </a:r>
            <a:r>
              <a:rPr lang="en">
                <a:solidFill>
                  <a:schemeClr val="dk1"/>
                </a:solidFill>
              </a:rPr>
              <a:t>Before we move on, let’s take a look at the Levels of Learning Pyramid</a:t>
            </a:r>
            <a:r>
              <a:rPr lang="en" b="1">
                <a:solidFill>
                  <a:schemeClr val="dk1"/>
                </a:solidFill>
              </a:rPr>
              <a:t>.  </a:t>
            </a:r>
            <a:r>
              <a:rPr lang="en">
                <a:solidFill>
                  <a:schemeClr val="dk1"/>
                </a:solidFill>
              </a:rPr>
              <a:t>This chart does a good job in demonstrating the various ways in which we teach (lecture, reading, audio/visual, demonstration, discussion groups, practice by doing and teaching others).  However, it also shows the retention rate attached to each teaching style.  For instance, we only retain 5% of what we hear by lecture alone.  Our retention increases the more we become involved in the learning process.  So, for the audio/visual, you would retain about 20% of what you see and hear.  I’ve tried to incorporate this within our session today by (visual Powerpoint, discussion times with our learning styles, collaborating with each other, etc) .  Notice how we learn best...by teaching others (90%).  How might we incorporate this within our Sunday school lessons?  Pair up with a partner and discuss.</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endParaRPr>
          </a:p>
          <a:p>
            <a:pPr marL="0" lvl="0" indent="0" algn="l" rtl="0">
              <a:lnSpc>
                <a:spcPct val="115000"/>
              </a:lnSpc>
              <a:spcBef>
                <a:spcPts val="0"/>
              </a:spcBef>
              <a:spcAft>
                <a:spcPts val="0"/>
              </a:spcAft>
              <a:buSzPts val="1100"/>
              <a:buNone/>
            </a:pPr>
            <a:endParaRPr b="1" i="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2" name="Google Shape;31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My prayer for you, as a new teacher, is that you will experience joy in your ministry.  God has given you this precious group to pour into and to make disciples of Christ.  There is no greater calling than that.</a:t>
            </a:r>
            <a:endParaRPr/>
          </a:p>
          <a:p>
            <a:pPr marL="0" lvl="0" indent="0" algn="l" rtl="0">
              <a:lnSpc>
                <a:spcPct val="115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Close with a word of prayer.  Let your class know that you are here to help and assist.  If they have further questions or need assistance they can contact you or Texas Baptists.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Please feel free to share my contact information:  </a:t>
            </a:r>
            <a:endParaRPr/>
          </a:p>
          <a:p>
            <a:pPr marL="0" lvl="0" indent="0" algn="l" rtl="0">
              <a:lnSpc>
                <a:spcPct val="100000"/>
              </a:lnSpc>
              <a:spcBef>
                <a:spcPts val="0"/>
              </a:spcBef>
              <a:spcAft>
                <a:spcPts val="0"/>
              </a:spcAft>
              <a:buSzPts val="1100"/>
              <a:buNone/>
            </a:pPr>
            <a:r>
              <a:rPr lang="en"/>
              <a:t>Jennifer Howington, Childhood Ministry Specialist</a:t>
            </a:r>
            <a:endParaRPr/>
          </a:p>
          <a:p>
            <a:pPr marL="0" lvl="0" indent="0" algn="l" rtl="0">
              <a:lnSpc>
                <a:spcPct val="100000"/>
              </a:lnSpc>
              <a:spcBef>
                <a:spcPts val="0"/>
              </a:spcBef>
              <a:spcAft>
                <a:spcPts val="0"/>
              </a:spcAft>
              <a:buSzPts val="1100"/>
              <a:buNone/>
            </a:pPr>
            <a:r>
              <a:rPr lang="en"/>
              <a:t>jennifer.howington@txb.org.</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Introduction </a:t>
            </a:r>
            <a:r>
              <a:rPr lang="en" b="1">
                <a:solidFill>
                  <a:srgbClr val="980000"/>
                </a:solidFill>
              </a:rPr>
              <a:t>(Slide #2)</a:t>
            </a:r>
            <a:endParaRPr b="1">
              <a:solidFill>
                <a:srgbClr val="980000"/>
              </a:solidFill>
            </a:endParaRPr>
          </a:p>
          <a:p>
            <a:pPr marL="0" lvl="0" indent="0" algn="l" rtl="0">
              <a:lnSpc>
                <a:spcPct val="115000"/>
              </a:lnSpc>
              <a:spcBef>
                <a:spcPts val="0"/>
              </a:spcBef>
              <a:spcAft>
                <a:spcPts val="0"/>
              </a:spcAft>
              <a:buSzPts val="1100"/>
              <a:buNone/>
            </a:pPr>
            <a:r>
              <a:rPr lang="en">
                <a:solidFill>
                  <a:schemeClr val="dk1"/>
                </a:solidFill>
              </a:rPr>
              <a:t>Introduce yourself here.  Tell what position you serve in at your church, how long you have been in ministry, your education and your family.  </a:t>
            </a:r>
            <a:r>
              <a:rPr lang="en" i="1">
                <a:solidFill>
                  <a:schemeClr val="dk1"/>
                </a:solidFill>
              </a:rPr>
              <a:t>Tell a personal story about the first time you served in children’s ministry as a volunteer.  Reflect back on how you felt called to serve and how you learned to teach children.  Be honest about your learning curve and try to relate to your group on a personal level.</a:t>
            </a:r>
            <a:endParaRPr i="1">
              <a:solidFill>
                <a:schemeClr val="dk1"/>
              </a:solidFill>
            </a:endParaRPr>
          </a:p>
          <a:p>
            <a:pPr marL="0" lvl="0" indent="0" algn="l" rtl="0">
              <a:lnSpc>
                <a:spcPct val="115000"/>
              </a:lnSpc>
              <a:spcBef>
                <a:spcPts val="0"/>
              </a:spcBef>
              <a:spcAft>
                <a:spcPts val="0"/>
              </a:spcAft>
              <a:buSzPts val="1100"/>
              <a:buNone/>
            </a:pPr>
            <a:endParaRPr i="1">
              <a:solidFill>
                <a:schemeClr val="dk1"/>
              </a:solidFill>
            </a:endParaRPr>
          </a:p>
          <a:p>
            <a:pPr marL="0" lvl="0" indent="0" algn="l" rtl="0">
              <a:lnSpc>
                <a:spcPct val="115000"/>
              </a:lnSpc>
              <a:spcBef>
                <a:spcPts val="0"/>
              </a:spcBef>
              <a:spcAft>
                <a:spcPts val="0"/>
              </a:spcAft>
              <a:buSzPts val="1100"/>
              <a:buNone/>
            </a:pPr>
            <a:r>
              <a:rPr lang="en">
                <a:solidFill>
                  <a:schemeClr val="dk1"/>
                </a:solidFill>
              </a:rPr>
              <a:t>Here is the story I share: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 remember what it was like teaching my first class before I ever served on church staff.  I remember being a college student with a room full of 5th graders, ready to learn, but a teacher who was not sure where to start.  And I was a relatively new Christian too.  I was basically learning alongside my students.  Maybe you are feeling the same way?  Not to worry, I am here to help.  If I can learn, I know you can.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In our session today, my goal is to give you some tools that I learned along the way to help you be as successful in your class as possible.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3" name="Google Shape;21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What is your role as a teacher? </a:t>
            </a:r>
            <a:r>
              <a:rPr lang="en" b="1">
                <a:solidFill>
                  <a:srgbClr val="980000"/>
                </a:solidFill>
              </a:rPr>
              <a:t>(Slide #3)</a:t>
            </a:r>
            <a:endParaRPr b="1">
              <a:solidFill>
                <a:srgbClr val="980000"/>
              </a:solidFill>
            </a:endParaRPr>
          </a:p>
          <a:p>
            <a:pPr marL="457200" lvl="0" indent="-298450" algn="l" rtl="0">
              <a:lnSpc>
                <a:spcPct val="115000"/>
              </a:lnSpc>
              <a:spcBef>
                <a:spcPts val="0"/>
              </a:spcBef>
              <a:spcAft>
                <a:spcPts val="0"/>
              </a:spcAft>
              <a:buClr>
                <a:schemeClr val="dk1"/>
              </a:buClr>
              <a:buSzPts val="1100"/>
              <a:buAutoNum type="arabicParenR"/>
            </a:pPr>
            <a:r>
              <a:rPr lang="en" b="1">
                <a:solidFill>
                  <a:srgbClr val="980000"/>
                </a:solidFill>
              </a:rPr>
              <a:t>(press space bar) </a:t>
            </a:r>
            <a:r>
              <a:rPr lang="en" b="1">
                <a:solidFill>
                  <a:schemeClr val="dk1"/>
                </a:solidFill>
              </a:rPr>
              <a:t>You are more than just a conduit of information.</a:t>
            </a:r>
            <a:r>
              <a:rPr lang="en">
                <a:solidFill>
                  <a:schemeClr val="dk1"/>
                </a:solidFill>
              </a:rPr>
              <a:t>  You are teaching from the most important textbook, the Bible.  Yes, you have content to share.  But this content is more than just information sharing, it speaks into a child’s spiritual walk and helps transform their lives.  We do not teach for mere content, but for transformation.  The way in which we speak these truths will communicate to a child the importance of the message.  We are not just transferring information, but also discipling children in the faith.</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arenR"/>
            </a:pPr>
            <a:r>
              <a:rPr lang="en" b="1">
                <a:solidFill>
                  <a:srgbClr val="980000"/>
                </a:solidFill>
              </a:rPr>
              <a:t>(press space bar) </a:t>
            </a:r>
            <a:r>
              <a:rPr lang="en" b="1">
                <a:solidFill>
                  <a:schemeClr val="dk1"/>
                </a:solidFill>
              </a:rPr>
              <a:t>Teachers lead through example and relationships.</a:t>
            </a:r>
            <a:r>
              <a:rPr lang="en">
                <a:solidFill>
                  <a:schemeClr val="dk1"/>
                </a:solidFill>
              </a:rPr>
              <a:t>  Children learn through relationships, not just with their peers, but also with their teachers and families.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a:solidFill>
                  <a:schemeClr val="dk1"/>
                </a:solidFill>
              </a:rPr>
              <a:t>Our goal is to teach for transformation, to disciple others, and to help them in their journey to be more like Christ.</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a:solidFill>
                  <a:schemeClr val="dk1"/>
                </a:solidFill>
              </a:rPr>
              <a:t>Consider Luke 6:40 “A disciple is not above his teacher, but everyone when he is fully trained will be like his teacher.”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b="1">
                <a:solidFill>
                  <a:srgbClr val="980000"/>
                </a:solidFill>
              </a:rPr>
              <a:t>(Slide #4) </a:t>
            </a:r>
            <a:r>
              <a:rPr lang="en" b="1">
                <a:solidFill>
                  <a:schemeClr val="dk1"/>
                </a:solidFill>
              </a:rPr>
              <a:t> </a:t>
            </a:r>
            <a:r>
              <a:rPr lang="en">
                <a:solidFill>
                  <a:schemeClr val="dk1"/>
                </a:solidFill>
              </a:rPr>
              <a:t>Howard Hendricks, longtime professor at Dallas Theological Seminary, once said, “You teach what you know, but you reproduce what you are.”  In other words, are we living out our faith in such a way that the children we serve can’t help but imitate us?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a:solidFill>
                  <a:schemeClr val="dk1"/>
                </a:solidFill>
              </a:rPr>
              <a:t>It is Christ doing the work in the child.  We are merely a vessel, the hands and feet.</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arenR"/>
            </a:pPr>
            <a:r>
              <a:rPr lang="en">
                <a:solidFill>
                  <a:schemeClr val="dk1"/>
                </a:solidFill>
              </a:rPr>
              <a:t>Hendricks also said, “The effective teacher always teaches from the overflow of a full life…”  We cannot teach what we don’t already possess or know ourselves.  We must be pouring into our own lives too through prayer, Scripture reading and personal Bible study.  Think of ways in which you regularly allow God to speak to you through Scripture, prayer or your quiet time.</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9" name="Google Shape;22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r>
              <a:rPr lang="en" b="1">
                <a:solidFill>
                  <a:srgbClr val="980000"/>
                </a:solidFill>
              </a:rPr>
              <a:t>(Slide #5) </a:t>
            </a:r>
            <a:r>
              <a:rPr lang="en" b="1">
                <a:solidFill>
                  <a:schemeClr val="dk1"/>
                </a:solidFill>
              </a:rPr>
              <a:t>Teaching is an investment in the lives that we serve.</a:t>
            </a:r>
            <a:endParaRPr b="1">
              <a:solidFill>
                <a:schemeClr val="dk1"/>
              </a:solidFill>
            </a:endParaRPr>
          </a:p>
          <a:p>
            <a:pPr marL="615950" lvl="1" indent="0" algn="l" rtl="0">
              <a:lnSpc>
                <a:spcPct val="115000"/>
              </a:lnSpc>
              <a:spcBef>
                <a:spcPts val="0"/>
              </a:spcBef>
              <a:spcAft>
                <a:spcPts val="0"/>
              </a:spcAft>
              <a:buClr>
                <a:schemeClr val="dk1"/>
              </a:buClr>
              <a:buSzPts val="1100"/>
              <a:buFont typeface="Arial"/>
              <a:buNone/>
            </a:pPr>
            <a:r>
              <a:rPr lang="en" b="1">
                <a:solidFill>
                  <a:srgbClr val="980000"/>
                </a:solidFill>
              </a:rPr>
              <a:t>	(press space bar) </a:t>
            </a:r>
            <a:r>
              <a:rPr lang="en" b="1">
                <a:solidFill>
                  <a:schemeClr val="dk1"/>
                </a:solidFill>
              </a:rPr>
              <a:t>We must be both available and approachable.</a:t>
            </a:r>
            <a:endParaRPr b="1">
              <a:solidFill>
                <a:schemeClr val="dk1"/>
              </a:solidFill>
            </a:endParaRPr>
          </a:p>
          <a:p>
            <a:pPr marL="1085850" lvl="0" indent="-171450" algn="l" rtl="0">
              <a:lnSpc>
                <a:spcPct val="115000"/>
              </a:lnSpc>
              <a:spcBef>
                <a:spcPts val="0"/>
              </a:spcBef>
              <a:spcAft>
                <a:spcPts val="0"/>
              </a:spcAft>
              <a:buSzPts val="1100"/>
              <a:buFont typeface="Arial"/>
              <a:buChar char="•"/>
            </a:pPr>
            <a:r>
              <a:rPr lang="en">
                <a:solidFill>
                  <a:schemeClr val="dk1"/>
                </a:solidFill>
              </a:rPr>
              <a:t>How can you do this?  Listen to the stories that the children tell you.  They will take the initiative.  Listen and respond.  Get down to their level and speak eye-to-eye.  </a:t>
            </a:r>
            <a:endParaRPr>
              <a:solidFill>
                <a:schemeClr val="dk1"/>
              </a:solidFill>
            </a:endParaRPr>
          </a:p>
          <a:p>
            <a:pPr marL="1085850" lvl="0" indent="-171450" algn="l" rtl="0">
              <a:lnSpc>
                <a:spcPct val="115000"/>
              </a:lnSpc>
              <a:spcBef>
                <a:spcPts val="0"/>
              </a:spcBef>
              <a:spcAft>
                <a:spcPts val="0"/>
              </a:spcAft>
              <a:buSzPts val="1100"/>
              <a:buFont typeface="Arial"/>
              <a:buChar char="•"/>
            </a:pPr>
            <a:r>
              <a:rPr lang="en">
                <a:solidFill>
                  <a:schemeClr val="dk1"/>
                </a:solidFill>
              </a:rPr>
              <a:t>Let them know that what they say matters.  I’ve heard it said that “People will not care what you know until they know how much you care.”  Children are the same too.</a:t>
            </a:r>
            <a:endParaRPr>
              <a:solidFill>
                <a:schemeClr val="dk1"/>
              </a:solidFill>
            </a:endParaRPr>
          </a:p>
          <a:p>
            <a:pPr marL="1371600" lvl="2" indent="-298450" algn="l" rtl="0">
              <a:lnSpc>
                <a:spcPct val="115000"/>
              </a:lnSpc>
              <a:spcBef>
                <a:spcPts val="0"/>
              </a:spcBef>
              <a:spcAft>
                <a:spcPts val="0"/>
              </a:spcAft>
              <a:buClr>
                <a:schemeClr val="dk1"/>
              </a:buClr>
              <a:buSzPts val="1100"/>
              <a:buFont typeface="Arial"/>
              <a:buChar char="•"/>
            </a:pPr>
            <a:r>
              <a:rPr lang="en">
                <a:solidFill>
                  <a:schemeClr val="dk1"/>
                </a:solidFill>
              </a:rPr>
              <a:t>Spend time getting to know the children that God has entrusted in your care.  </a:t>
            </a:r>
            <a:r>
              <a:rPr lang="en" i="1">
                <a:solidFill>
                  <a:schemeClr val="dk1"/>
                </a:solidFill>
              </a:rPr>
              <a:t>What are some ways you can get to know these children?  Ask questions, invest in their lives, celebrate with them when good things happen, see them as individuals and not just a group or class.</a:t>
            </a:r>
            <a:endParaRPr b="1" i="1">
              <a:solidFill>
                <a:schemeClr val="dk1"/>
              </a:solidFill>
            </a:endParaRPr>
          </a:p>
          <a:p>
            <a:pPr marL="615950" lvl="1" indent="0" algn="l" rtl="0">
              <a:lnSpc>
                <a:spcPct val="115000"/>
              </a:lnSpc>
              <a:spcBef>
                <a:spcPts val="0"/>
              </a:spcBef>
              <a:spcAft>
                <a:spcPts val="0"/>
              </a:spcAft>
              <a:buClr>
                <a:schemeClr val="dk1"/>
              </a:buClr>
              <a:buSzPts val="1100"/>
              <a:buNone/>
            </a:pPr>
            <a:r>
              <a:rPr lang="en" b="1">
                <a:solidFill>
                  <a:srgbClr val="980000"/>
                </a:solidFill>
              </a:rPr>
              <a:t>	(press space bar) </a:t>
            </a:r>
            <a:r>
              <a:rPr lang="en" b="1">
                <a:solidFill>
                  <a:schemeClr val="dk1"/>
                </a:solidFill>
              </a:rPr>
              <a:t>Be a student of your students.	</a:t>
            </a:r>
            <a:endParaRPr/>
          </a:p>
          <a:p>
            <a:pPr marL="914400" lvl="1" indent="-298450" algn="l" rtl="0">
              <a:lnSpc>
                <a:spcPct val="115000"/>
              </a:lnSpc>
              <a:spcBef>
                <a:spcPts val="0"/>
              </a:spcBef>
              <a:spcAft>
                <a:spcPts val="0"/>
              </a:spcAft>
              <a:buClr>
                <a:schemeClr val="dk1"/>
              </a:buClr>
              <a:buSzPts val="1100"/>
              <a:buFont typeface="Arial"/>
              <a:buChar char="•"/>
            </a:pPr>
            <a:r>
              <a:rPr lang="en">
                <a:solidFill>
                  <a:schemeClr val="dk1"/>
                </a:solidFill>
              </a:rPr>
              <a:t>Know your students and what their individual needs are.  Are they shy and afraid to volunteer answers?  Do they like to be first in line?  Are they competitive?  Do they ask lots of questions?  Each child is different, and each group (from year to year) is different too.</a:t>
            </a:r>
            <a:endParaRPr/>
          </a:p>
          <a:p>
            <a:pPr marL="914400" lvl="1" indent="-298450" algn="l" rtl="0">
              <a:lnSpc>
                <a:spcPct val="115000"/>
              </a:lnSpc>
              <a:spcBef>
                <a:spcPts val="0"/>
              </a:spcBef>
              <a:spcAft>
                <a:spcPts val="0"/>
              </a:spcAft>
              <a:buClr>
                <a:schemeClr val="dk1"/>
              </a:buClr>
              <a:buSzPts val="1100"/>
              <a:buFont typeface="Arial"/>
              <a:buChar char="•"/>
            </a:pPr>
            <a:r>
              <a:rPr lang="en">
                <a:solidFill>
                  <a:schemeClr val="dk1"/>
                </a:solidFill>
              </a:rPr>
              <a:t>Be familiar with the group dynamics and understand what works.  This may take some time, but be patient with the process.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22edc0de1d5_0_5:notes"/>
          <p:cNvSpPr>
            <a:spLocks noGrp="1" noRot="1" noChangeAspect="1"/>
          </p:cNvSpPr>
          <p:nvPr>
            <p:ph type="sldImg" idx="2"/>
          </p:nvPr>
        </p:nvSpPr>
        <p:spPr>
          <a:xfrm>
            <a:off x="715963" y="255588"/>
            <a:ext cx="5578500" cy="3138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22edc0de1d5_0_5:notes"/>
          <p:cNvSpPr txBox="1">
            <a:spLocks noGrp="1"/>
          </p:cNvSpPr>
          <p:nvPr>
            <p:ph type="body" idx="1"/>
          </p:nvPr>
        </p:nvSpPr>
        <p:spPr>
          <a:xfrm>
            <a:off x="701040" y="3478766"/>
            <a:ext cx="5608200" cy="5051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b="1">
                <a:solidFill>
                  <a:srgbClr val="980000"/>
                </a:solidFill>
              </a:rPr>
              <a:t>(Slide #6) </a:t>
            </a:r>
            <a:r>
              <a:rPr lang="en" b="0"/>
              <a:t>Jim Denison, in </a:t>
            </a:r>
            <a:r>
              <a:rPr lang="en" b="0" i="1"/>
              <a:t>A Light Unto My Path</a:t>
            </a:r>
            <a:r>
              <a:rPr lang="en" b="0" i="0"/>
              <a:t>, outlines some practical help to guide us in reading and interpreting the Bible with greater clarity and integrity. The following ideas come from Chapter 7 of this book, and you will get a copy of this book as you leave today. </a:t>
            </a:r>
            <a:endParaRPr b="0" i="1"/>
          </a:p>
          <a:p>
            <a:pPr marL="0" lvl="0" indent="0" algn="l" rtl="0">
              <a:spcBef>
                <a:spcPts val="0"/>
              </a:spcBef>
              <a:spcAft>
                <a:spcPts val="0"/>
              </a:spcAft>
              <a:buNone/>
            </a:pPr>
            <a:endParaRPr b="1" i="1"/>
          </a:p>
          <a:p>
            <a:pPr marL="0" lvl="0" indent="0" algn="l" rtl="0">
              <a:spcBef>
                <a:spcPts val="0"/>
              </a:spcBef>
              <a:spcAft>
                <a:spcPts val="0"/>
              </a:spcAft>
              <a:buNone/>
            </a:pPr>
            <a:r>
              <a:rPr lang="en" b="1"/>
              <a:t>Personal Preparation (commitments we need to make)</a:t>
            </a:r>
            <a:endParaRPr/>
          </a:p>
          <a:p>
            <a:pPr marL="457200" lvl="1" indent="0" algn="l" rtl="0">
              <a:spcBef>
                <a:spcPts val="0"/>
              </a:spcBef>
              <a:spcAft>
                <a:spcPts val="0"/>
              </a:spcAft>
              <a:buNone/>
            </a:pPr>
            <a:r>
              <a:rPr lang="en"/>
              <a:t>Have a personal relationship with God</a:t>
            </a:r>
            <a:endParaRPr/>
          </a:p>
          <a:p>
            <a:pPr marL="457200" lvl="1" indent="0" algn="l" rtl="0">
              <a:spcBef>
                <a:spcPts val="0"/>
              </a:spcBef>
              <a:spcAft>
                <a:spcPts val="0"/>
              </a:spcAft>
              <a:buNone/>
            </a:pPr>
            <a:r>
              <a:rPr lang="en"/>
              <a:t>Commit to hard work</a:t>
            </a:r>
            <a:endParaRPr/>
          </a:p>
          <a:p>
            <a:pPr marL="457200" lvl="1" indent="0" algn="l" rtl="0">
              <a:spcBef>
                <a:spcPts val="0"/>
              </a:spcBef>
              <a:spcAft>
                <a:spcPts val="0"/>
              </a:spcAft>
              <a:buNone/>
            </a:pPr>
            <a:r>
              <a:rPr lang="en"/>
              <a:t>Commit to obey what you discover (“Before you open God’s word, you must first open your heart to its truth.” Denison, p. 167)</a:t>
            </a:r>
            <a:endParaRPr/>
          </a:p>
          <a:p>
            <a:pPr marL="0" lvl="0" indent="0" algn="l" rtl="0">
              <a:spcBef>
                <a:spcPts val="0"/>
              </a:spcBef>
              <a:spcAft>
                <a:spcPts val="0"/>
              </a:spcAft>
              <a:buNone/>
            </a:pPr>
            <a:r>
              <a:rPr lang="en" b="1"/>
              <a:t>Assumptions/Presuppositions</a:t>
            </a:r>
            <a:endParaRPr/>
          </a:p>
          <a:p>
            <a:pPr marL="457200" lvl="1" indent="0" algn="l" rtl="0">
              <a:spcBef>
                <a:spcPts val="0"/>
              </a:spcBef>
              <a:spcAft>
                <a:spcPts val="0"/>
              </a:spcAft>
              <a:buNone/>
            </a:pPr>
            <a:r>
              <a:rPr lang="en"/>
              <a:t>Scripture CAN be understood</a:t>
            </a:r>
            <a:endParaRPr/>
          </a:p>
          <a:p>
            <a:pPr marL="628650" lvl="1" indent="-171450" algn="l" rtl="0">
              <a:spcBef>
                <a:spcPts val="0"/>
              </a:spcBef>
              <a:spcAft>
                <a:spcPts val="0"/>
              </a:spcAft>
              <a:buClr>
                <a:schemeClr val="dk1"/>
              </a:buClr>
              <a:buSzPts val="1200"/>
              <a:buFont typeface="Arial"/>
              <a:buChar char="•"/>
            </a:pPr>
            <a:r>
              <a:rPr lang="en"/>
              <a:t>“We will seek to learn from the study of others, but we will not begin there. We will start with the text itself.” (Denison, p. 168)</a:t>
            </a:r>
            <a:endParaRPr/>
          </a:p>
          <a:p>
            <a:pPr marL="457200" lvl="1" indent="0" algn="l" rtl="0">
              <a:spcBef>
                <a:spcPts val="0"/>
              </a:spcBef>
              <a:spcAft>
                <a:spcPts val="0"/>
              </a:spcAft>
              <a:buNone/>
            </a:pPr>
            <a:r>
              <a:rPr lang="en"/>
              <a:t>The NT interprets the OT</a:t>
            </a:r>
            <a:endParaRPr/>
          </a:p>
          <a:p>
            <a:pPr marL="457200" lvl="1" indent="0" algn="l" rtl="0">
              <a:spcBef>
                <a:spcPts val="0"/>
              </a:spcBef>
              <a:spcAft>
                <a:spcPts val="0"/>
              </a:spcAft>
              <a:buNone/>
            </a:pPr>
            <a:r>
              <a:rPr lang="en"/>
              <a:t>Scripture interprets scripture</a:t>
            </a:r>
            <a:endParaRPr/>
          </a:p>
          <a:p>
            <a:pPr marL="628650" lvl="1" indent="-171450" algn="l" rtl="0">
              <a:spcBef>
                <a:spcPts val="0"/>
              </a:spcBef>
              <a:spcAft>
                <a:spcPts val="0"/>
              </a:spcAft>
              <a:buClr>
                <a:schemeClr val="dk1"/>
              </a:buClr>
              <a:buSzPts val="1200"/>
              <a:buFont typeface="Arial"/>
              <a:buChar char="•"/>
            </a:pPr>
            <a:r>
              <a:rPr lang="en"/>
              <a:t>“Because God’s word is unified, coherent, and fully inspired, the best way to understand any single passage is to interpret that text in light of the entire Scripture” (Denison, p. 170)</a:t>
            </a:r>
            <a:endParaRPr/>
          </a:p>
          <a:p>
            <a:pPr marL="457200" lvl="1" indent="0" algn="l" rtl="0">
              <a:spcBef>
                <a:spcPts val="0"/>
              </a:spcBef>
              <a:spcAft>
                <a:spcPts val="0"/>
              </a:spcAft>
              <a:buNone/>
            </a:pPr>
            <a:r>
              <a:rPr lang="en"/>
              <a:t>Accountability of the teacher (Jas. 3:1)</a:t>
            </a:r>
            <a:endParaRPr/>
          </a:p>
          <a:p>
            <a:pPr marL="0" lvl="0" indent="0" algn="l" rtl="0">
              <a:spcBef>
                <a:spcPts val="0"/>
              </a:spcBef>
              <a:spcAft>
                <a:spcPts val="0"/>
              </a:spcAft>
              <a:buNone/>
            </a:pPr>
            <a:r>
              <a:rPr lang="en" b="1"/>
              <a:t>Background of the Whole Book</a:t>
            </a:r>
            <a:endParaRPr/>
          </a:p>
          <a:p>
            <a:pPr marL="457200" lvl="1" indent="0" algn="l" rtl="0">
              <a:spcBef>
                <a:spcPts val="0"/>
              </a:spcBef>
              <a:spcAft>
                <a:spcPts val="0"/>
              </a:spcAft>
              <a:buNone/>
            </a:pPr>
            <a:r>
              <a:rPr lang="en"/>
              <a:t>Author, recipients, author’s purpose, kind of literature, culture</a:t>
            </a:r>
            <a:endParaRPr/>
          </a:p>
          <a:p>
            <a:pPr marL="628650" lvl="1" indent="-171450" algn="l" rtl="0">
              <a:spcBef>
                <a:spcPts val="0"/>
              </a:spcBef>
              <a:spcAft>
                <a:spcPts val="0"/>
              </a:spcAft>
              <a:buClr>
                <a:schemeClr val="dk1"/>
              </a:buClr>
              <a:buSzPts val="1200"/>
              <a:buFont typeface="Arial"/>
              <a:buChar char="•"/>
            </a:pPr>
            <a:r>
              <a:rPr lang="en"/>
              <a:t>“Before we can study any particular verse in the Bible, we should first examine the book in which it is found.” (Denison, p. 173)</a:t>
            </a:r>
            <a:endParaRPr/>
          </a:p>
          <a:p>
            <a:pPr marL="0" lvl="0" indent="0" algn="l" rtl="0">
              <a:spcBef>
                <a:spcPts val="0"/>
              </a:spcBef>
              <a:spcAft>
                <a:spcPts val="0"/>
              </a:spcAft>
              <a:buNone/>
            </a:pPr>
            <a:r>
              <a:rPr lang="en" b="1"/>
              <a:t>“Fourfold Approach” to a Specific Text</a:t>
            </a:r>
            <a:endParaRPr/>
          </a:p>
          <a:p>
            <a:pPr marL="457200" lvl="1" indent="0" algn="l" rtl="0">
              <a:spcBef>
                <a:spcPts val="0"/>
              </a:spcBef>
              <a:spcAft>
                <a:spcPts val="0"/>
              </a:spcAft>
              <a:buNone/>
            </a:pPr>
            <a:r>
              <a:rPr lang="en"/>
              <a:t>Read 3X in diff translations</a:t>
            </a:r>
            <a:endParaRPr/>
          </a:p>
          <a:p>
            <a:pPr marL="457200" lvl="1" indent="0" algn="l" rtl="0">
              <a:spcBef>
                <a:spcPts val="0"/>
              </a:spcBef>
              <a:spcAft>
                <a:spcPts val="0"/>
              </a:spcAft>
              <a:buNone/>
            </a:pPr>
            <a:r>
              <a:rPr lang="en"/>
              <a:t>Who, what, when, where, why</a:t>
            </a:r>
            <a:endParaRPr/>
          </a:p>
          <a:p>
            <a:pPr marL="914400" lvl="1" indent="-457200" algn="l" rtl="0">
              <a:spcBef>
                <a:spcPts val="0"/>
              </a:spcBef>
              <a:spcAft>
                <a:spcPts val="0"/>
              </a:spcAft>
              <a:buClr>
                <a:schemeClr val="dk1"/>
              </a:buClr>
              <a:buSzPts val="1200"/>
              <a:buFont typeface="Calibri"/>
              <a:buAutoNum type="arabicPeriod"/>
            </a:pPr>
            <a:r>
              <a:rPr lang="en"/>
              <a:t>Grammar (words, sentences)</a:t>
            </a:r>
            <a:endParaRPr/>
          </a:p>
          <a:p>
            <a:pPr marL="914400" lvl="1" indent="-457200" algn="l" rtl="0">
              <a:spcBef>
                <a:spcPts val="0"/>
              </a:spcBef>
              <a:spcAft>
                <a:spcPts val="0"/>
              </a:spcAft>
              <a:buClr>
                <a:schemeClr val="dk1"/>
              </a:buClr>
              <a:buSzPts val="1200"/>
              <a:buFont typeface="Calibri"/>
              <a:buAutoNum type="arabicPeriod"/>
            </a:pPr>
            <a:r>
              <a:rPr lang="en"/>
              <a:t>History (geog., hist. context)</a:t>
            </a:r>
            <a:endParaRPr/>
          </a:p>
          <a:p>
            <a:pPr marL="914400" lvl="1" indent="-457200" algn="l" rtl="0">
              <a:spcBef>
                <a:spcPts val="0"/>
              </a:spcBef>
              <a:spcAft>
                <a:spcPts val="0"/>
              </a:spcAft>
              <a:buClr>
                <a:schemeClr val="dk1"/>
              </a:buClr>
              <a:buSzPts val="1200"/>
              <a:buFont typeface="Calibri"/>
              <a:buAutoNum type="arabicPeriod"/>
            </a:pPr>
            <a:r>
              <a:rPr lang="en"/>
              <a:t>Theology (central ideas/truths)</a:t>
            </a:r>
            <a:endParaRPr/>
          </a:p>
          <a:p>
            <a:pPr marL="914400" lvl="1" indent="-457200" algn="l" rtl="0">
              <a:spcBef>
                <a:spcPts val="0"/>
              </a:spcBef>
              <a:spcAft>
                <a:spcPts val="0"/>
              </a:spcAft>
              <a:buClr>
                <a:schemeClr val="dk1"/>
              </a:buClr>
              <a:buSzPts val="1200"/>
              <a:buFont typeface="Calibri"/>
              <a:buAutoNum type="arabicPeriod"/>
            </a:pPr>
            <a:r>
              <a:rPr lang="en"/>
              <a:t>Practical (application today)</a:t>
            </a:r>
            <a:endParaRPr/>
          </a:p>
          <a:p>
            <a:pPr marL="0" marR="0" lvl="0" indent="0" algn="l" rtl="0">
              <a:spcBef>
                <a:spcPts val="0"/>
              </a:spcBef>
              <a:spcAft>
                <a:spcPts val="0"/>
              </a:spcAft>
              <a:buClr>
                <a:schemeClr val="dk1"/>
              </a:buClr>
              <a:buSzPts val="1200"/>
              <a:buFont typeface="Calibri"/>
              <a:buNone/>
            </a:pPr>
            <a:endParaRPr sz="1200" b="1">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r>
              <a:rPr lang="en" sz="1200" b="1">
                <a:latin typeface="Arial"/>
                <a:ea typeface="Arial"/>
                <a:cs typeface="Arial"/>
                <a:sym typeface="Arial"/>
              </a:rPr>
              <a:t>Does your curriculum help you with these practices?</a:t>
            </a:r>
            <a:endParaRPr/>
          </a:p>
          <a:p>
            <a:pPr marL="0" marR="0" lvl="0" indent="0" algn="l" rtl="0">
              <a:spcBef>
                <a:spcPts val="0"/>
              </a:spcBef>
              <a:spcAft>
                <a:spcPts val="0"/>
              </a:spcAft>
              <a:buClr>
                <a:schemeClr val="dk1"/>
              </a:buClr>
              <a:buSzPts val="1200"/>
              <a:buFont typeface="Calibri"/>
              <a:buNone/>
            </a:pPr>
            <a:r>
              <a:rPr lang="en" sz="1200" b="1">
                <a:latin typeface="Arial"/>
                <a:ea typeface="Arial"/>
                <a:cs typeface="Arial"/>
                <a:sym typeface="Arial"/>
              </a:rPr>
              <a:t>Resources to help…txb.org/dc</a:t>
            </a:r>
            <a:endParaRPr/>
          </a:p>
          <a:p>
            <a:pPr marL="0" marR="0" lvl="0" indent="0" algn="l" rtl="0">
              <a:spcBef>
                <a:spcPts val="0"/>
              </a:spcBef>
              <a:spcAft>
                <a:spcPts val="0"/>
              </a:spcAft>
              <a:buClr>
                <a:schemeClr val="dk1"/>
              </a:buClr>
              <a:buSzPts val="1200"/>
              <a:buFont typeface="Calibri"/>
              <a:buNone/>
            </a:pPr>
            <a:endParaRPr sz="1200" b="1">
              <a:latin typeface="Arial"/>
              <a:ea typeface="Arial"/>
              <a:cs typeface="Arial"/>
              <a:sym typeface="Arial"/>
            </a:endParaRPr>
          </a:p>
          <a:p>
            <a:pPr marL="0" marR="0" lvl="0" indent="0" algn="l" rtl="0">
              <a:spcBef>
                <a:spcPts val="0"/>
              </a:spcBef>
              <a:spcAft>
                <a:spcPts val="0"/>
              </a:spcAft>
              <a:buClr>
                <a:schemeClr val="dk1"/>
              </a:buClr>
              <a:buSzPts val="1200"/>
              <a:buFont typeface="Calibri"/>
              <a:buNone/>
            </a:pPr>
            <a:endParaRPr sz="1200" b="1">
              <a:latin typeface="Arial"/>
              <a:ea typeface="Arial"/>
              <a:cs typeface="Arial"/>
              <a:sym typeface="Arial"/>
            </a:endParaRPr>
          </a:p>
        </p:txBody>
      </p:sp>
      <p:sp>
        <p:nvSpPr>
          <p:cNvPr id="238" name="Google Shape;238;g22edc0de1d5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Section #2:</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Now that we have discussed the role of the teacher, let’s discuss the children and the different developmental stages of growth.</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Today we will focus on the cognitive levels of development, as developed by Jean Piaget (pee uh zhay), who was a Swiss psychologist.  Piaget was known for his work on child development and developed a theory of cognitive development that defined how children develop intellectually throughout the course of childhood.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(Slide #7)</a:t>
            </a:r>
            <a:endParaRPr b="1">
              <a:solidFill>
                <a:srgbClr val="980000"/>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Birth - 2 years:  Sensorimotor State:  </a:t>
            </a:r>
            <a:r>
              <a:rPr lang="en">
                <a:solidFill>
                  <a:schemeClr val="dk1"/>
                </a:solidFill>
              </a:rPr>
              <a:t>At this stage of development, babies and toddlers experience the world through their senses.  They explore their curiosity by looking, touching and mouthing.  This is why little ones always put things in their mouth...this is how they discover the world.  At this stage babies do not have a sense of object permanence.  In other words, when something is out of sight, it no longer exists.  As a child develops, they learn that things can still exist even when we don’t see them.  They also have stranger anxiety at this stage.  This is why younger children will cry when mom and dad leave them in the nursery.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2-6 years:  Preoperational:  </a:t>
            </a:r>
            <a:r>
              <a:rPr lang="en">
                <a:solidFill>
                  <a:schemeClr val="dk1"/>
                </a:solidFill>
              </a:rPr>
              <a:t>At this phase, language is being developed and objects can be represented by words, but they have yet to think logically.  They can attach words to symbols, using language.  They can string words together to form sentences, but are not yet able to think logically.  For instance, they can count to 10, but are not able to add or subtract yet.  At this stage, children also engage in pretend play.  For instance, they can pretend that a broom is a horse and pretend to be a cowboy.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They are egocentric, which is the inability to differentiate themselves from others.  They are unable to see the world from another person’s perspective.  Usually this egocentrism subsides by age 7.  So, for instance, since it’s all about me, children will complain about things being “fair” or others not “sharing”.  They are concerned about “me” at this stage.</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At the early stages, around 2-3, children prefer to play </a:t>
            </a:r>
            <a:r>
              <a:rPr lang="en" i="1" u="sng">
                <a:solidFill>
                  <a:schemeClr val="dk1"/>
                </a:solidFill>
              </a:rPr>
              <a:t>alongside</a:t>
            </a:r>
            <a:r>
              <a:rPr lang="en">
                <a:solidFill>
                  <a:schemeClr val="dk1"/>
                </a:solidFill>
              </a:rPr>
              <a:t> their peers, but as they age, they start playing </a:t>
            </a:r>
            <a:r>
              <a:rPr lang="en" i="1" u="sng">
                <a:solidFill>
                  <a:schemeClr val="dk1"/>
                </a:solidFill>
              </a:rPr>
              <a:t>with</a:t>
            </a:r>
            <a:r>
              <a:rPr lang="en">
                <a:solidFill>
                  <a:schemeClr val="dk1"/>
                </a:solidFill>
              </a:rPr>
              <a:t> their peers.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7-11 years:  Concrete Operational State:  </a:t>
            </a:r>
            <a:r>
              <a:rPr lang="en">
                <a:solidFill>
                  <a:schemeClr val="dk1"/>
                </a:solidFill>
              </a:rPr>
              <a:t>Children are now able to think logically.  “Conservation” is a child’s ability to see that even though something changes form the quantity stays the same.  For instance, if I have a glass of water, and I pour the liquid into two cups, I still have the same amount of water.  Children can sort out that logic.  </a:t>
            </a:r>
            <a:r>
              <a:rPr lang="en" i="1">
                <a:solidFill>
                  <a:schemeClr val="dk1"/>
                </a:solidFill>
              </a:rPr>
              <a:t>Demonstrate with two glasses of water.</a:t>
            </a:r>
            <a:r>
              <a:rPr lang="en">
                <a:solidFill>
                  <a:schemeClr val="dk1"/>
                </a:solidFill>
              </a:rPr>
              <a:t>  They think in terms of concrete reasoning.  This means that they are literal thinkers that focus on the physical.  They take things at face value.  So, when we discuss Jesus dying on the cross for our sins, they can internalize this story and understand its value, however, the concept of “grace” is still too abstract for them to fully comprehend.</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Age 12 years - adulthood:  Formal Operational State:  </a:t>
            </a:r>
            <a:r>
              <a:rPr lang="en">
                <a:solidFill>
                  <a:schemeClr val="dk1"/>
                </a:solidFill>
              </a:rPr>
              <a:t>Around the age of 12, children can now think in abstract terms.  This means that they can manipulate ideas in their head, without having to manipulate things in their hands.  They can understand concepts like “grace”, which was difficult for them to process before.  Their moral development is also complete by around 9-12 years of age.  This means that they can reason through more than just good and bad, but also right and wrong.</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Knowing these stages of development can be helpful when we teach.  We cannot teach a 5th grader in the same way we do for a 2 year old.  There are age appropriate levels of learning that can guide us.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rgbClr val="980000"/>
                </a:solidFill>
              </a:rPr>
              <a:t>(Slide #8)</a:t>
            </a:r>
            <a:r>
              <a:rPr lang="en" b="1">
                <a:solidFill>
                  <a:schemeClr val="dk1"/>
                </a:solidFill>
              </a:rPr>
              <a:t>  </a:t>
            </a:r>
            <a:r>
              <a:rPr lang="en">
                <a:solidFill>
                  <a:schemeClr val="dk1"/>
                </a:solidFill>
              </a:rPr>
              <a:t>Lifeway has published the “Levels of Biblical Learning” to help guide us in this process.  You can find a full explanation of these Levels of Biblical Learning on this website:  </a:t>
            </a:r>
            <a:r>
              <a:rPr lang="en" b="1">
                <a:solidFill>
                  <a:srgbClr val="980000"/>
                </a:solidFill>
              </a:rPr>
              <a:t>(press space bar) </a:t>
            </a:r>
            <a:r>
              <a:rPr lang="en" u="sng">
                <a:solidFill>
                  <a:srgbClr val="1155CC"/>
                </a:solidFill>
                <a:hlinkClick r:id="rId3">
                  <a:extLst>
                    <a:ext uri="{A12FA001-AC4F-418D-AE19-62706E023703}">
                      <ahyp:hlinkClr xmlns:ahyp="http://schemas.microsoft.com/office/drawing/2018/hyperlinkcolor" val="tx"/>
                    </a:ext>
                  </a:extLst>
                </a:hlinkClick>
              </a:rPr>
              <a:t>www.lifeway.com/en/special-emphasis/levels-of-biblical-learning</a:t>
            </a:r>
            <a:r>
              <a:rPr lang="en">
                <a:solidFill>
                  <a:schemeClr val="dk1"/>
                </a:solidFill>
              </a:rPr>
              <a:t>.</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5" name="Google Shape;28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b="1">
                <a:solidFill>
                  <a:schemeClr val="dk1"/>
                </a:solidFill>
              </a:rPr>
              <a:t>Section #3</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rPr>
              <a:t>Incorporating Learning Styles into Your Teaching</a:t>
            </a:r>
            <a:endParaRPr b="1">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b="1">
                <a:solidFill>
                  <a:srgbClr val="980000"/>
                </a:solidFill>
              </a:rPr>
              <a:t>(Slide #9)</a:t>
            </a:r>
            <a:r>
              <a:rPr lang="en">
                <a:solidFill>
                  <a:schemeClr val="dk1"/>
                </a:solidFill>
              </a:rPr>
              <a:t> Dr. Seuss says, “Today you are you.  That is truer than true.  There is no one alive that is youer than you.”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This is so true.  Each child, each individual is different, and we learn differently.  We have different learning styles that you must keep in mind when teaching.  Let’s take a moment and look at those learning styles.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3"/>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13"/>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1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13"/>
          <p:cNvSpPr txBox="1">
            <a:spLocks noGrp="1"/>
          </p:cNvSpPr>
          <p:nvPr>
            <p:ph type="ctrTitle"/>
          </p:nvPr>
        </p:nvSpPr>
        <p:spPr>
          <a:xfrm>
            <a:off x="1680302" y="1188925"/>
            <a:ext cx="5783400" cy="1457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000"/>
              <a:buNone/>
              <a:defRPr sz="4000"/>
            </a:lvl1pPr>
            <a:lvl2pPr lvl="1" algn="ctr">
              <a:lnSpc>
                <a:spcPct val="100000"/>
              </a:lnSpc>
              <a:spcBef>
                <a:spcPts val="0"/>
              </a:spcBef>
              <a:spcAft>
                <a:spcPts val="0"/>
              </a:spcAft>
              <a:buSzPts val="4000"/>
              <a:buNone/>
              <a:defRPr sz="4000"/>
            </a:lvl2pPr>
            <a:lvl3pPr lvl="2" algn="ctr">
              <a:lnSpc>
                <a:spcPct val="100000"/>
              </a:lnSpc>
              <a:spcBef>
                <a:spcPts val="0"/>
              </a:spcBef>
              <a:spcAft>
                <a:spcPts val="0"/>
              </a:spcAft>
              <a:buSzPts val="4000"/>
              <a:buNone/>
              <a:defRPr sz="4000"/>
            </a:lvl3pPr>
            <a:lvl4pPr lvl="3" algn="ctr">
              <a:lnSpc>
                <a:spcPct val="100000"/>
              </a:lnSpc>
              <a:spcBef>
                <a:spcPts val="0"/>
              </a:spcBef>
              <a:spcAft>
                <a:spcPts val="0"/>
              </a:spcAft>
              <a:buSzPts val="4000"/>
              <a:buNone/>
              <a:defRPr sz="4000"/>
            </a:lvl4pPr>
            <a:lvl5pPr lvl="4" algn="ctr">
              <a:lnSpc>
                <a:spcPct val="100000"/>
              </a:lnSpc>
              <a:spcBef>
                <a:spcPts val="0"/>
              </a:spcBef>
              <a:spcAft>
                <a:spcPts val="0"/>
              </a:spcAft>
              <a:buSzPts val="4000"/>
              <a:buNone/>
              <a:defRPr sz="4000"/>
            </a:lvl5pPr>
            <a:lvl6pPr lvl="5" algn="ctr">
              <a:lnSpc>
                <a:spcPct val="100000"/>
              </a:lnSpc>
              <a:spcBef>
                <a:spcPts val="0"/>
              </a:spcBef>
              <a:spcAft>
                <a:spcPts val="0"/>
              </a:spcAft>
              <a:buSzPts val="4000"/>
              <a:buNone/>
              <a:defRPr sz="4000"/>
            </a:lvl6pPr>
            <a:lvl7pPr lvl="6" algn="ctr">
              <a:lnSpc>
                <a:spcPct val="100000"/>
              </a:lnSpc>
              <a:spcBef>
                <a:spcPts val="0"/>
              </a:spcBef>
              <a:spcAft>
                <a:spcPts val="0"/>
              </a:spcAft>
              <a:buSzPts val="4000"/>
              <a:buNone/>
              <a:defRPr sz="4000"/>
            </a:lvl7pPr>
            <a:lvl8pPr lvl="7" algn="ctr">
              <a:lnSpc>
                <a:spcPct val="100000"/>
              </a:lnSpc>
              <a:spcBef>
                <a:spcPts val="0"/>
              </a:spcBef>
              <a:spcAft>
                <a:spcPts val="0"/>
              </a:spcAft>
              <a:buSzPts val="4000"/>
              <a:buNone/>
              <a:defRPr sz="4000"/>
            </a:lvl8pPr>
            <a:lvl9pPr lvl="8" algn="ctr">
              <a:lnSpc>
                <a:spcPct val="100000"/>
              </a:lnSpc>
              <a:spcBef>
                <a:spcPts val="0"/>
              </a:spcBef>
              <a:spcAft>
                <a:spcPts val="0"/>
              </a:spcAft>
              <a:buSzPts val="4000"/>
              <a:buNone/>
              <a:defRPr sz="4000"/>
            </a:lvl9pPr>
          </a:lstStyle>
          <a:p>
            <a:endParaRPr/>
          </a:p>
        </p:txBody>
      </p:sp>
      <p:sp>
        <p:nvSpPr>
          <p:cNvPr id="14" name="Google Shape;14;p13"/>
          <p:cNvSpPr txBox="1">
            <a:spLocks noGrp="1"/>
          </p:cNvSpPr>
          <p:nvPr>
            <p:ph type="subTitle" idx="1"/>
          </p:nvPr>
        </p:nvSpPr>
        <p:spPr>
          <a:xfrm>
            <a:off x="1680302" y="3049450"/>
            <a:ext cx="5783400" cy="909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24"/>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4"/>
          <p:cNvSpPr txBox="1">
            <a:spLocks noGrp="1"/>
          </p:cNvSpPr>
          <p:nvPr>
            <p:ph type="title" hasCustomPrompt="1"/>
          </p:nvPr>
        </p:nvSpPr>
        <p:spPr>
          <a:xfrm>
            <a:off x="387900" y="1152450"/>
            <a:ext cx="83682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5"/>
              </a:buClr>
              <a:buSzPts val="13000"/>
              <a:buNone/>
              <a:defRPr sz="13000">
                <a:solidFill>
                  <a:schemeClr val="accent5"/>
                </a:solidFill>
              </a:defRPr>
            </a:lvl1pPr>
            <a:lvl2pPr lvl="1" algn="ctr">
              <a:lnSpc>
                <a:spcPct val="100000"/>
              </a:lnSpc>
              <a:spcBef>
                <a:spcPts val="0"/>
              </a:spcBef>
              <a:spcAft>
                <a:spcPts val="0"/>
              </a:spcAft>
              <a:buClr>
                <a:schemeClr val="accent5"/>
              </a:buClr>
              <a:buSzPts val="13000"/>
              <a:buNone/>
              <a:defRPr sz="13000">
                <a:solidFill>
                  <a:schemeClr val="accent5"/>
                </a:solidFill>
              </a:defRPr>
            </a:lvl2pPr>
            <a:lvl3pPr lvl="2" algn="ctr">
              <a:lnSpc>
                <a:spcPct val="100000"/>
              </a:lnSpc>
              <a:spcBef>
                <a:spcPts val="0"/>
              </a:spcBef>
              <a:spcAft>
                <a:spcPts val="0"/>
              </a:spcAft>
              <a:buClr>
                <a:schemeClr val="accent5"/>
              </a:buClr>
              <a:buSzPts val="13000"/>
              <a:buNone/>
              <a:defRPr sz="13000">
                <a:solidFill>
                  <a:schemeClr val="accent5"/>
                </a:solidFill>
              </a:defRPr>
            </a:lvl3pPr>
            <a:lvl4pPr lvl="3" algn="ctr">
              <a:lnSpc>
                <a:spcPct val="100000"/>
              </a:lnSpc>
              <a:spcBef>
                <a:spcPts val="0"/>
              </a:spcBef>
              <a:spcAft>
                <a:spcPts val="0"/>
              </a:spcAft>
              <a:buClr>
                <a:schemeClr val="accent5"/>
              </a:buClr>
              <a:buSzPts val="13000"/>
              <a:buNone/>
              <a:defRPr sz="13000">
                <a:solidFill>
                  <a:schemeClr val="accent5"/>
                </a:solidFill>
              </a:defRPr>
            </a:lvl4pPr>
            <a:lvl5pPr lvl="4" algn="ctr">
              <a:lnSpc>
                <a:spcPct val="100000"/>
              </a:lnSpc>
              <a:spcBef>
                <a:spcPts val="0"/>
              </a:spcBef>
              <a:spcAft>
                <a:spcPts val="0"/>
              </a:spcAft>
              <a:buClr>
                <a:schemeClr val="accent5"/>
              </a:buClr>
              <a:buSzPts val="13000"/>
              <a:buNone/>
              <a:defRPr sz="13000">
                <a:solidFill>
                  <a:schemeClr val="accent5"/>
                </a:solidFill>
              </a:defRPr>
            </a:lvl5pPr>
            <a:lvl6pPr lvl="5" algn="ctr">
              <a:lnSpc>
                <a:spcPct val="100000"/>
              </a:lnSpc>
              <a:spcBef>
                <a:spcPts val="0"/>
              </a:spcBef>
              <a:spcAft>
                <a:spcPts val="0"/>
              </a:spcAft>
              <a:buClr>
                <a:schemeClr val="accent5"/>
              </a:buClr>
              <a:buSzPts val="13000"/>
              <a:buNone/>
              <a:defRPr sz="13000">
                <a:solidFill>
                  <a:schemeClr val="accent5"/>
                </a:solidFill>
              </a:defRPr>
            </a:lvl6pPr>
            <a:lvl7pPr lvl="6" algn="ctr">
              <a:lnSpc>
                <a:spcPct val="100000"/>
              </a:lnSpc>
              <a:spcBef>
                <a:spcPts val="0"/>
              </a:spcBef>
              <a:spcAft>
                <a:spcPts val="0"/>
              </a:spcAft>
              <a:buClr>
                <a:schemeClr val="accent5"/>
              </a:buClr>
              <a:buSzPts val="13000"/>
              <a:buNone/>
              <a:defRPr sz="13000">
                <a:solidFill>
                  <a:schemeClr val="accent5"/>
                </a:solidFill>
              </a:defRPr>
            </a:lvl7pPr>
            <a:lvl8pPr lvl="7" algn="ctr">
              <a:lnSpc>
                <a:spcPct val="100000"/>
              </a:lnSpc>
              <a:spcBef>
                <a:spcPts val="0"/>
              </a:spcBef>
              <a:spcAft>
                <a:spcPts val="0"/>
              </a:spcAft>
              <a:buClr>
                <a:schemeClr val="accent5"/>
              </a:buClr>
              <a:buSzPts val="13000"/>
              <a:buNone/>
              <a:defRPr sz="13000">
                <a:solidFill>
                  <a:schemeClr val="accent5"/>
                </a:solidFill>
              </a:defRPr>
            </a:lvl8pPr>
            <a:lvl9pPr lvl="8" algn="ctr">
              <a:lnSpc>
                <a:spcPct val="100000"/>
              </a:lnSpc>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24"/>
          <p:cNvSpPr txBox="1">
            <a:spLocks noGrp="1"/>
          </p:cNvSpPr>
          <p:nvPr>
            <p:ph type="body" idx="1"/>
          </p:nvPr>
        </p:nvSpPr>
        <p:spPr>
          <a:xfrm>
            <a:off x="387900" y="2919450"/>
            <a:ext cx="83682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6" name="Google Shape;56;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
        <p:cNvGrpSpPr/>
        <p:nvPr/>
      </p:nvGrpSpPr>
      <p:grpSpPr>
        <a:xfrm>
          <a:off x="0" y="0"/>
          <a:ext cx="0" cy="0"/>
          <a:chOff x="0" y="0"/>
          <a:chExt cx="0" cy="0"/>
        </a:xfrm>
      </p:grpSpPr>
      <p:sp>
        <p:nvSpPr>
          <p:cNvPr id="60" name="Google Shape;60;g22edc0de1d5_0_9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1" name="Google Shape;61;g22edc0de1d5_0_99"/>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2" name="Google Shape;62;g22edc0de1d5_0_9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3" name="Google Shape;63;g22edc0de1d5_0_9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64" name="Google Shape;64;g22edc0de1d5_0_9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9"/>
        <p:cNvGrpSpPr/>
        <p:nvPr/>
      </p:nvGrpSpPr>
      <p:grpSpPr>
        <a:xfrm>
          <a:off x="0" y="0"/>
          <a:ext cx="0" cy="0"/>
          <a:chOff x="0" y="0"/>
          <a:chExt cx="0" cy="0"/>
        </a:xfrm>
      </p:grpSpPr>
      <p:grpSp>
        <p:nvGrpSpPr>
          <p:cNvPr id="70" name="Google Shape;70;p16"/>
          <p:cNvGrpSpPr/>
          <p:nvPr/>
        </p:nvGrpSpPr>
        <p:grpSpPr>
          <a:xfrm>
            <a:off x="0" y="381001"/>
            <a:ext cx="1037850" cy="1016288"/>
            <a:chOff x="0" y="381001"/>
            <a:chExt cx="1037850" cy="1016288"/>
          </a:xfrm>
        </p:grpSpPr>
        <p:sp>
          <p:nvSpPr>
            <p:cNvPr id="71" name="Google Shape;71;p1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 name="Google Shape;73;p16"/>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74" name="Google Shape;74;p16"/>
          <p:cNvSpPr txBox="1">
            <a:spLocks noGrp="1"/>
          </p:cNvSpPr>
          <p:nvPr>
            <p:ph type="body" idx="1"/>
          </p:nvPr>
        </p:nvSpPr>
        <p:spPr>
          <a:xfrm>
            <a:off x="1297500" y="1567550"/>
            <a:ext cx="70389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Google Shape;77;p26"/>
          <p:cNvSpPr/>
          <p:nvPr/>
        </p:nvSpPr>
        <p:spPr>
          <a:xfrm rot="5400000">
            <a:off x="7500300" y="505"/>
            <a:ext cx="1643700" cy="1643700"/>
          </a:xfrm>
          <a:prstGeom prst="diagStripe">
            <a:avLst>
              <a:gd name="adj" fmla="val 0"/>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 name="Google Shape;78;p26"/>
          <p:cNvGrpSpPr/>
          <p:nvPr/>
        </p:nvGrpSpPr>
        <p:grpSpPr>
          <a:xfrm>
            <a:off x="0" y="490"/>
            <a:ext cx="5153705" cy="5134399"/>
            <a:chOff x="0" y="75"/>
            <a:chExt cx="5153705" cy="5152950"/>
          </a:xfrm>
        </p:grpSpPr>
        <p:sp>
          <p:nvSpPr>
            <p:cNvPr id="79" name="Google Shape;79;p26"/>
            <p:cNvSpPr/>
            <p:nvPr/>
          </p:nvSpPr>
          <p:spPr>
            <a:xfrm rot="-5400000">
              <a:off x="455" y="-225"/>
              <a:ext cx="5152800" cy="5153700"/>
            </a:xfrm>
            <a:prstGeom prst="diagStripe">
              <a:avLst>
                <a:gd name="adj" fmla="val 50000"/>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26"/>
            <p:cNvSpPr/>
            <p:nvPr/>
          </p:nvSpPr>
          <p:spPr>
            <a:xfrm rot="-5400000">
              <a:off x="150" y="1145825"/>
              <a:ext cx="3996600" cy="3996900"/>
            </a:xfrm>
            <a:prstGeom prst="diagStripe">
              <a:avLst>
                <a:gd name="adj" fmla="val 58774"/>
              </a:avLst>
            </a:prstGeom>
            <a:solidFill>
              <a:schemeClr val="lt1">
                <a:alpha val="2745"/>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26"/>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26"/>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3" name="Google Shape;83;p26"/>
          <p:cNvSpPr txBox="1">
            <a:spLocks noGrp="1"/>
          </p:cNvSpPr>
          <p:nvPr>
            <p:ph type="ctrTitle"/>
          </p:nvPr>
        </p:nvSpPr>
        <p:spPr>
          <a:xfrm>
            <a:off x="3537150" y="1578400"/>
            <a:ext cx="5017500" cy="15789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84" name="Google Shape;84;p26"/>
          <p:cNvSpPr txBox="1">
            <a:spLocks noGrp="1"/>
          </p:cNvSpPr>
          <p:nvPr>
            <p:ph type="subTitle" idx="1"/>
          </p:nvPr>
        </p:nvSpPr>
        <p:spPr>
          <a:xfrm>
            <a:off x="5083950" y="3924925"/>
            <a:ext cx="3470700" cy="50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85" name="Google Shape;8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6"/>
        <p:cNvGrpSpPr/>
        <p:nvPr/>
      </p:nvGrpSpPr>
      <p:grpSpPr>
        <a:xfrm>
          <a:off x="0" y="0"/>
          <a:ext cx="0" cy="0"/>
          <a:chOff x="0" y="0"/>
          <a:chExt cx="0" cy="0"/>
        </a:xfrm>
      </p:grpSpPr>
      <p:grpSp>
        <p:nvGrpSpPr>
          <p:cNvPr id="87" name="Google Shape;87;p27"/>
          <p:cNvGrpSpPr/>
          <p:nvPr/>
        </p:nvGrpSpPr>
        <p:grpSpPr>
          <a:xfrm>
            <a:off x="4406400" y="0"/>
            <a:ext cx="4737600" cy="5143065"/>
            <a:chOff x="4406400" y="0"/>
            <a:chExt cx="4737600" cy="5143065"/>
          </a:xfrm>
        </p:grpSpPr>
        <p:sp>
          <p:nvSpPr>
            <p:cNvPr id="88" name="Google Shape;88;p27"/>
            <p:cNvSpPr/>
            <p:nvPr/>
          </p:nvSpPr>
          <p:spPr>
            <a:xfrm rot="5400000">
              <a:off x="4408200" y="-1800"/>
              <a:ext cx="47340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27"/>
            <p:cNvSpPr/>
            <p:nvPr/>
          </p:nvSpPr>
          <p:spPr>
            <a:xfrm rot="5400000">
              <a:off x="4841125" y="5700"/>
              <a:ext cx="42981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27"/>
            <p:cNvSpPr/>
            <p:nvPr/>
          </p:nvSpPr>
          <p:spPr>
            <a:xfrm rot="-5400000">
              <a:off x="5618399" y="123646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27"/>
            <p:cNvSpPr/>
            <p:nvPr/>
          </p:nvSpPr>
          <p:spPr>
            <a:xfrm flipH="1">
              <a:off x="5849857" y="14439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27"/>
            <p:cNvSpPr/>
            <p:nvPr/>
          </p:nvSpPr>
          <p:spPr>
            <a:xfrm rot="-5400000">
              <a:off x="5987081" y="24694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 name="Google Shape;93;p27"/>
            <p:cNvSpPr/>
            <p:nvPr/>
          </p:nvSpPr>
          <p:spPr>
            <a:xfrm flipH="1">
              <a:off x="6222115" y="267695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27"/>
            <p:cNvSpPr/>
            <p:nvPr/>
          </p:nvSpPr>
          <p:spPr>
            <a:xfrm rot="-5400000">
              <a:off x="6675341" y="186201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27"/>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 name="Google Shape;96;p27"/>
            <p:cNvSpPr/>
            <p:nvPr/>
          </p:nvSpPr>
          <p:spPr>
            <a:xfrm rot="-5400000">
              <a:off x="6861141" y="247781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 name="Google Shape;97;p27"/>
            <p:cNvSpPr/>
            <p:nvPr/>
          </p:nvSpPr>
          <p:spPr>
            <a:xfrm flipH="1">
              <a:off x="7965266" y="269296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7"/>
            <p:cNvSpPr/>
            <p:nvPr/>
          </p:nvSpPr>
          <p:spPr>
            <a:xfrm flipH="1">
              <a:off x="8145082" y="330875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27"/>
            <p:cNvSpPr/>
            <p:nvPr/>
          </p:nvSpPr>
          <p:spPr>
            <a:xfrm rot="-5400000">
              <a:off x="7047599" y="309501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27"/>
            <p:cNvSpPr/>
            <p:nvPr/>
          </p:nvSpPr>
          <p:spPr>
            <a:xfrm flipH="1">
              <a:off x="7276649" y="330250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27"/>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27"/>
            <p:cNvSpPr/>
            <p:nvPr/>
          </p:nvSpPr>
          <p:spPr>
            <a:xfrm flipH="1">
              <a:off x="7462448" y="391829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27"/>
            <p:cNvSpPr/>
            <p:nvPr/>
          </p:nvSpPr>
          <p:spPr>
            <a:xfrm rot="-5400000">
              <a:off x="8102491" y="371847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27"/>
            <p:cNvSpPr/>
            <p:nvPr/>
          </p:nvSpPr>
          <p:spPr>
            <a:xfrm flipH="1">
              <a:off x="8334533" y="392596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27"/>
            <p:cNvSpPr/>
            <p:nvPr/>
          </p:nvSpPr>
          <p:spPr>
            <a:xfrm rot="-5400000">
              <a:off x="8288290" y="43342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6" name="Google Shape;106;p27"/>
          <p:cNvSpPr txBox="1">
            <a:spLocks noGrp="1"/>
          </p:cNvSpPr>
          <p:nvPr>
            <p:ph type="title"/>
          </p:nvPr>
        </p:nvSpPr>
        <p:spPr>
          <a:xfrm>
            <a:off x="823850" y="2053000"/>
            <a:ext cx="4587000" cy="11487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7" name="Google Shape;10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08"/>
        <p:cNvGrpSpPr/>
        <p:nvPr/>
      </p:nvGrpSpPr>
      <p:grpSpPr>
        <a:xfrm>
          <a:off x="0" y="0"/>
          <a:ext cx="0" cy="0"/>
          <a:chOff x="0" y="0"/>
          <a:chExt cx="0" cy="0"/>
        </a:xfrm>
      </p:grpSpPr>
      <p:grpSp>
        <p:nvGrpSpPr>
          <p:cNvPr id="109" name="Google Shape;109;p28"/>
          <p:cNvGrpSpPr/>
          <p:nvPr/>
        </p:nvGrpSpPr>
        <p:grpSpPr>
          <a:xfrm>
            <a:off x="0" y="381001"/>
            <a:ext cx="1037850" cy="1016288"/>
            <a:chOff x="0" y="381001"/>
            <a:chExt cx="1037850" cy="1016288"/>
          </a:xfrm>
        </p:grpSpPr>
        <p:sp>
          <p:nvSpPr>
            <p:cNvPr id="110" name="Google Shape;110;p28"/>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8"/>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2" name="Google Shape;112;p28"/>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13" name="Google Shape;113;p28"/>
          <p:cNvSpPr txBox="1">
            <a:spLocks noGrp="1"/>
          </p:cNvSpPr>
          <p:nvPr>
            <p:ph type="body" idx="1"/>
          </p:nvPr>
        </p:nvSpPr>
        <p:spPr>
          <a:xfrm>
            <a:off x="1297500" y="1567550"/>
            <a:ext cx="34032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14" name="Google Shape;114;p28"/>
          <p:cNvSpPr txBox="1">
            <a:spLocks noGrp="1"/>
          </p:cNvSpPr>
          <p:nvPr>
            <p:ph type="body" idx="2"/>
          </p:nvPr>
        </p:nvSpPr>
        <p:spPr>
          <a:xfrm>
            <a:off x="4933221" y="1567550"/>
            <a:ext cx="3403200" cy="29112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15" name="Google Shape;115;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16"/>
        <p:cNvGrpSpPr/>
        <p:nvPr/>
      </p:nvGrpSpPr>
      <p:grpSpPr>
        <a:xfrm>
          <a:off x="0" y="0"/>
          <a:ext cx="0" cy="0"/>
          <a:chOff x="0" y="0"/>
          <a:chExt cx="0" cy="0"/>
        </a:xfrm>
      </p:grpSpPr>
      <p:grpSp>
        <p:nvGrpSpPr>
          <p:cNvPr id="117" name="Google Shape;117;p29"/>
          <p:cNvGrpSpPr/>
          <p:nvPr/>
        </p:nvGrpSpPr>
        <p:grpSpPr>
          <a:xfrm>
            <a:off x="0" y="381001"/>
            <a:ext cx="1037850" cy="1016288"/>
            <a:chOff x="0" y="381001"/>
            <a:chExt cx="1037850" cy="1016288"/>
          </a:xfrm>
        </p:grpSpPr>
        <p:sp>
          <p:nvSpPr>
            <p:cNvPr id="118" name="Google Shape;118;p2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0" name="Google Shape;120;p29"/>
          <p:cNvSpPr txBox="1">
            <a:spLocks noGrp="1"/>
          </p:cNvSpPr>
          <p:nvPr>
            <p:ph type="title"/>
          </p:nvPr>
        </p:nvSpPr>
        <p:spPr>
          <a:xfrm>
            <a:off x="1297500" y="393750"/>
            <a:ext cx="7038900" cy="914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1" name="Google Shape;121;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22"/>
        <p:cNvGrpSpPr/>
        <p:nvPr/>
      </p:nvGrpSpPr>
      <p:grpSpPr>
        <a:xfrm>
          <a:off x="0" y="0"/>
          <a:ext cx="0" cy="0"/>
          <a:chOff x="0" y="0"/>
          <a:chExt cx="0" cy="0"/>
        </a:xfrm>
      </p:grpSpPr>
      <p:grpSp>
        <p:nvGrpSpPr>
          <p:cNvPr id="123" name="Google Shape;123;p30"/>
          <p:cNvGrpSpPr/>
          <p:nvPr/>
        </p:nvGrpSpPr>
        <p:grpSpPr>
          <a:xfrm>
            <a:off x="0" y="381001"/>
            <a:ext cx="1037850" cy="1016288"/>
            <a:chOff x="0" y="381001"/>
            <a:chExt cx="1037850" cy="1016288"/>
          </a:xfrm>
        </p:grpSpPr>
        <p:sp>
          <p:nvSpPr>
            <p:cNvPr id="124" name="Google Shape;124;p30"/>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p30"/>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p30"/>
          <p:cNvSpPr txBox="1">
            <a:spLocks noGrp="1"/>
          </p:cNvSpPr>
          <p:nvPr>
            <p:ph type="title"/>
          </p:nvPr>
        </p:nvSpPr>
        <p:spPr>
          <a:xfrm>
            <a:off x="1297500" y="393750"/>
            <a:ext cx="3798900" cy="1493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7" name="Google Shape;127;p30"/>
          <p:cNvSpPr txBox="1">
            <a:spLocks noGrp="1"/>
          </p:cNvSpPr>
          <p:nvPr>
            <p:ph type="body" idx="1"/>
          </p:nvPr>
        </p:nvSpPr>
        <p:spPr>
          <a:xfrm>
            <a:off x="1297500" y="1972550"/>
            <a:ext cx="3798900" cy="2415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28" name="Google Shape;128;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29"/>
        <p:cNvGrpSpPr/>
        <p:nvPr/>
      </p:nvGrpSpPr>
      <p:grpSpPr>
        <a:xfrm>
          <a:off x="0" y="0"/>
          <a:ext cx="0" cy="0"/>
          <a:chOff x="0" y="0"/>
          <a:chExt cx="0" cy="0"/>
        </a:xfrm>
      </p:grpSpPr>
      <p:grpSp>
        <p:nvGrpSpPr>
          <p:cNvPr id="130" name="Google Shape;130;p31"/>
          <p:cNvGrpSpPr/>
          <p:nvPr/>
        </p:nvGrpSpPr>
        <p:grpSpPr>
          <a:xfrm>
            <a:off x="4406400" y="0"/>
            <a:ext cx="4737600" cy="5143500"/>
            <a:chOff x="4406400" y="0"/>
            <a:chExt cx="4737600" cy="5143500"/>
          </a:xfrm>
        </p:grpSpPr>
        <p:sp>
          <p:nvSpPr>
            <p:cNvPr id="131" name="Google Shape;131;p31"/>
            <p:cNvSpPr/>
            <p:nvPr/>
          </p:nvSpPr>
          <p:spPr>
            <a:xfrm rot="5400000">
              <a:off x="4407900" y="-1500"/>
              <a:ext cx="47346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31"/>
            <p:cNvSpPr/>
            <p:nvPr/>
          </p:nvSpPr>
          <p:spPr>
            <a:xfrm rot="5400000">
              <a:off x="4840825" y="6000"/>
              <a:ext cx="42987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31"/>
            <p:cNvSpPr/>
            <p:nvPr/>
          </p:nvSpPr>
          <p:spPr>
            <a:xfrm rot="-5400000">
              <a:off x="5618399" y="123664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31"/>
            <p:cNvSpPr/>
            <p:nvPr/>
          </p:nvSpPr>
          <p:spPr>
            <a:xfrm flipH="1">
              <a:off x="5849857" y="144407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31"/>
            <p:cNvSpPr/>
            <p:nvPr/>
          </p:nvSpPr>
          <p:spPr>
            <a:xfrm rot="-5400000">
              <a:off x="5987081" y="246974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31"/>
            <p:cNvSpPr/>
            <p:nvPr/>
          </p:nvSpPr>
          <p:spPr>
            <a:xfrm flipH="1">
              <a:off x="6222115" y="2677179"/>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31"/>
            <p:cNvSpPr/>
            <p:nvPr/>
          </p:nvSpPr>
          <p:spPr>
            <a:xfrm rot="-5400000">
              <a:off x="6675341" y="186224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31"/>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31"/>
            <p:cNvSpPr/>
            <p:nvPr/>
          </p:nvSpPr>
          <p:spPr>
            <a:xfrm rot="-5400000">
              <a:off x="6861141" y="247808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31"/>
            <p:cNvSpPr/>
            <p:nvPr/>
          </p:nvSpPr>
          <p:spPr>
            <a:xfrm flipH="1">
              <a:off x="7965266" y="269319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31"/>
            <p:cNvSpPr/>
            <p:nvPr/>
          </p:nvSpPr>
          <p:spPr>
            <a:xfrm flipH="1">
              <a:off x="8145082" y="330903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31"/>
            <p:cNvSpPr/>
            <p:nvPr/>
          </p:nvSpPr>
          <p:spPr>
            <a:xfrm rot="-5400000">
              <a:off x="7047599" y="309534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31"/>
            <p:cNvSpPr/>
            <p:nvPr/>
          </p:nvSpPr>
          <p:spPr>
            <a:xfrm flipH="1">
              <a:off x="7276649" y="3302781"/>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31"/>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31"/>
            <p:cNvSpPr/>
            <p:nvPr/>
          </p:nvSpPr>
          <p:spPr>
            <a:xfrm flipH="1">
              <a:off x="7462448" y="391862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31"/>
            <p:cNvSpPr/>
            <p:nvPr/>
          </p:nvSpPr>
          <p:spPr>
            <a:xfrm rot="-5400000">
              <a:off x="8102491" y="37188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31"/>
            <p:cNvSpPr/>
            <p:nvPr/>
          </p:nvSpPr>
          <p:spPr>
            <a:xfrm flipH="1">
              <a:off x="8334533" y="392629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31"/>
            <p:cNvSpPr/>
            <p:nvPr/>
          </p:nvSpPr>
          <p:spPr>
            <a:xfrm rot="-5400000">
              <a:off x="8288290" y="433470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49" name="Google Shape;149;p31"/>
          <p:cNvSpPr txBox="1">
            <a:spLocks noGrp="1"/>
          </p:cNvSpPr>
          <p:nvPr>
            <p:ph type="title"/>
          </p:nvPr>
        </p:nvSpPr>
        <p:spPr>
          <a:xfrm>
            <a:off x="823850" y="866775"/>
            <a:ext cx="4587000" cy="35211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0" name="Google Shape;150;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cxnSp>
        <p:nvCxnSpPr>
          <p:cNvPr id="17" name="Google Shape;17;p1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1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9" name="Google Shape;19;p14"/>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51"/>
        <p:cNvGrpSpPr/>
        <p:nvPr/>
      </p:nvGrpSpPr>
      <p:grpSpPr>
        <a:xfrm>
          <a:off x="0" y="0"/>
          <a:ext cx="0" cy="0"/>
          <a:chOff x="0" y="0"/>
          <a:chExt cx="0" cy="0"/>
        </a:xfrm>
      </p:grpSpPr>
      <p:grpSp>
        <p:nvGrpSpPr>
          <p:cNvPr id="152" name="Google Shape;152;p32"/>
          <p:cNvGrpSpPr/>
          <p:nvPr/>
        </p:nvGrpSpPr>
        <p:grpSpPr>
          <a:xfrm>
            <a:off x="0" y="381001"/>
            <a:ext cx="1037850" cy="1016288"/>
            <a:chOff x="0" y="381001"/>
            <a:chExt cx="1037850" cy="1016288"/>
          </a:xfrm>
        </p:grpSpPr>
        <p:sp>
          <p:nvSpPr>
            <p:cNvPr id="153" name="Google Shape;153;p32"/>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4" name="Google Shape;154;p32"/>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5" name="Google Shape;155;p32"/>
          <p:cNvSpPr txBox="1">
            <a:spLocks noGrp="1"/>
          </p:cNvSpPr>
          <p:nvPr>
            <p:ph type="title"/>
          </p:nvPr>
        </p:nvSpPr>
        <p:spPr>
          <a:xfrm>
            <a:off x="1297500" y="1658325"/>
            <a:ext cx="3036300" cy="1751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56" name="Google Shape;156;p32"/>
          <p:cNvSpPr txBox="1">
            <a:spLocks noGrp="1"/>
          </p:cNvSpPr>
          <p:nvPr>
            <p:ph type="subTitle" idx="1"/>
          </p:nvPr>
        </p:nvSpPr>
        <p:spPr>
          <a:xfrm>
            <a:off x="1297500" y="3538000"/>
            <a:ext cx="3036300" cy="5061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1300"/>
              <a:buNone/>
              <a:defRPr/>
            </a:lvl1pPr>
            <a:lvl2pPr lvl="1" algn="l">
              <a:lnSpc>
                <a:spcPct val="100000"/>
              </a:lnSpc>
              <a:spcBef>
                <a:spcPts val="0"/>
              </a:spcBef>
              <a:spcAft>
                <a:spcPts val="0"/>
              </a:spcAft>
              <a:buSzPts val="1300"/>
              <a:buNone/>
              <a:defRPr sz="1300"/>
            </a:lvl2pPr>
            <a:lvl3pPr lvl="2" algn="l">
              <a:lnSpc>
                <a:spcPct val="100000"/>
              </a:lnSpc>
              <a:spcBef>
                <a:spcPts val="0"/>
              </a:spcBef>
              <a:spcAft>
                <a:spcPts val="0"/>
              </a:spcAft>
              <a:buSzPts val="1300"/>
              <a:buNone/>
              <a:defRPr sz="1300"/>
            </a:lvl3pPr>
            <a:lvl4pPr lvl="3" algn="l">
              <a:lnSpc>
                <a:spcPct val="100000"/>
              </a:lnSpc>
              <a:spcBef>
                <a:spcPts val="0"/>
              </a:spcBef>
              <a:spcAft>
                <a:spcPts val="0"/>
              </a:spcAft>
              <a:buSzPts val="1300"/>
              <a:buNone/>
              <a:defRPr sz="1300"/>
            </a:lvl4pPr>
            <a:lvl5pPr lvl="4" algn="l">
              <a:lnSpc>
                <a:spcPct val="100000"/>
              </a:lnSpc>
              <a:spcBef>
                <a:spcPts val="0"/>
              </a:spcBef>
              <a:spcAft>
                <a:spcPts val="0"/>
              </a:spcAft>
              <a:buSzPts val="1300"/>
              <a:buNone/>
              <a:defRPr sz="1300"/>
            </a:lvl5pPr>
            <a:lvl6pPr lvl="5" algn="l">
              <a:lnSpc>
                <a:spcPct val="100000"/>
              </a:lnSpc>
              <a:spcBef>
                <a:spcPts val="0"/>
              </a:spcBef>
              <a:spcAft>
                <a:spcPts val="0"/>
              </a:spcAft>
              <a:buSzPts val="1300"/>
              <a:buNone/>
              <a:defRPr sz="1300"/>
            </a:lvl6pPr>
            <a:lvl7pPr lvl="6" algn="l">
              <a:lnSpc>
                <a:spcPct val="100000"/>
              </a:lnSpc>
              <a:spcBef>
                <a:spcPts val="0"/>
              </a:spcBef>
              <a:spcAft>
                <a:spcPts val="0"/>
              </a:spcAft>
              <a:buSzPts val="1300"/>
              <a:buNone/>
              <a:defRPr sz="1300"/>
            </a:lvl7pPr>
            <a:lvl8pPr lvl="7" algn="l">
              <a:lnSpc>
                <a:spcPct val="100000"/>
              </a:lnSpc>
              <a:spcBef>
                <a:spcPts val="0"/>
              </a:spcBef>
              <a:spcAft>
                <a:spcPts val="0"/>
              </a:spcAft>
              <a:buSzPts val="1300"/>
              <a:buNone/>
              <a:defRPr sz="1300"/>
            </a:lvl8pPr>
            <a:lvl9pPr lvl="8" algn="l">
              <a:lnSpc>
                <a:spcPct val="100000"/>
              </a:lnSpc>
              <a:spcBef>
                <a:spcPts val="0"/>
              </a:spcBef>
              <a:spcAft>
                <a:spcPts val="0"/>
              </a:spcAft>
              <a:buSzPts val="1300"/>
              <a:buNone/>
              <a:defRPr sz="1300"/>
            </a:lvl9pPr>
          </a:lstStyle>
          <a:p>
            <a:endParaRPr/>
          </a:p>
        </p:txBody>
      </p:sp>
      <p:sp>
        <p:nvSpPr>
          <p:cNvPr id="157" name="Google Shape;157;p32"/>
          <p:cNvSpPr txBox="1">
            <a:spLocks noGrp="1"/>
          </p:cNvSpPr>
          <p:nvPr>
            <p:ph type="body" idx="2"/>
          </p:nvPr>
        </p:nvSpPr>
        <p:spPr>
          <a:xfrm>
            <a:off x="4648200" y="1696600"/>
            <a:ext cx="3676800" cy="23475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58" name="Google Shape;158;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59"/>
        <p:cNvGrpSpPr/>
        <p:nvPr/>
      </p:nvGrpSpPr>
      <p:grpSpPr>
        <a:xfrm>
          <a:off x="0" y="0"/>
          <a:ext cx="0" cy="0"/>
          <a:chOff x="0" y="0"/>
          <a:chExt cx="0" cy="0"/>
        </a:xfrm>
      </p:grpSpPr>
      <p:grpSp>
        <p:nvGrpSpPr>
          <p:cNvPr id="160" name="Google Shape;160;p33"/>
          <p:cNvGrpSpPr/>
          <p:nvPr/>
        </p:nvGrpSpPr>
        <p:grpSpPr>
          <a:xfrm>
            <a:off x="0" y="4128572"/>
            <a:ext cx="698925" cy="684657"/>
            <a:chOff x="0" y="3785672"/>
            <a:chExt cx="698925" cy="684657"/>
          </a:xfrm>
        </p:grpSpPr>
        <p:sp>
          <p:nvSpPr>
            <p:cNvPr id="161" name="Google Shape;161;p33"/>
            <p:cNvSpPr/>
            <p:nvPr/>
          </p:nvSpPr>
          <p:spPr>
            <a:xfrm rot="-5400000">
              <a:off x="0" y="3785672"/>
              <a:ext cx="544800" cy="544800"/>
            </a:xfrm>
            <a:prstGeom prst="diagStripe">
              <a:avLst>
                <a:gd name="adj" fmla="val 50000"/>
              </a:avLst>
            </a:prstGeom>
            <a:solidFill>
              <a:schemeClr val="lt1">
                <a:alpha val="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33"/>
            <p:cNvSpPr/>
            <p:nvPr/>
          </p:nvSpPr>
          <p:spPr>
            <a:xfrm flipH="1">
              <a:off x="154125" y="3925529"/>
              <a:ext cx="544800" cy="544800"/>
            </a:xfrm>
            <a:prstGeom prst="diagStripe">
              <a:avLst>
                <a:gd name="adj" fmla="val 50000"/>
              </a:avLst>
            </a:prstGeom>
            <a:solidFill>
              <a:schemeClr val="lt1">
                <a:alpha val="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63" name="Google Shape;163;p33"/>
          <p:cNvSpPr txBox="1">
            <a:spLocks noGrp="1"/>
          </p:cNvSpPr>
          <p:nvPr>
            <p:ph type="body" idx="1"/>
          </p:nvPr>
        </p:nvSpPr>
        <p:spPr>
          <a:xfrm>
            <a:off x="812725" y="4305375"/>
            <a:ext cx="6936000" cy="523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300"/>
              <a:buNone/>
              <a:defRPr/>
            </a:lvl1pPr>
          </a:lstStyle>
          <a:p>
            <a:endParaRPr/>
          </a:p>
        </p:txBody>
      </p:sp>
      <p:sp>
        <p:nvSpPr>
          <p:cNvPr id="164" name="Google Shape;164;p3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65"/>
        <p:cNvGrpSpPr/>
        <p:nvPr/>
      </p:nvGrpSpPr>
      <p:grpSpPr>
        <a:xfrm>
          <a:off x="0" y="0"/>
          <a:ext cx="0" cy="0"/>
          <a:chOff x="0" y="0"/>
          <a:chExt cx="0" cy="0"/>
        </a:xfrm>
      </p:grpSpPr>
      <p:grpSp>
        <p:nvGrpSpPr>
          <p:cNvPr id="166" name="Google Shape;166;p34"/>
          <p:cNvGrpSpPr/>
          <p:nvPr/>
        </p:nvGrpSpPr>
        <p:grpSpPr>
          <a:xfrm>
            <a:off x="4406400" y="0"/>
            <a:ext cx="4737600" cy="5143065"/>
            <a:chOff x="4406400" y="0"/>
            <a:chExt cx="4737600" cy="5143065"/>
          </a:xfrm>
        </p:grpSpPr>
        <p:sp>
          <p:nvSpPr>
            <p:cNvPr id="167" name="Google Shape;167;p34"/>
            <p:cNvSpPr/>
            <p:nvPr/>
          </p:nvSpPr>
          <p:spPr>
            <a:xfrm rot="5400000">
              <a:off x="4408200" y="-1800"/>
              <a:ext cx="4734000" cy="4737600"/>
            </a:xfrm>
            <a:prstGeom prst="diagStripe">
              <a:avLst>
                <a:gd name="adj" fmla="val 49469"/>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34"/>
            <p:cNvSpPr/>
            <p:nvPr/>
          </p:nvSpPr>
          <p:spPr>
            <a:xfrm rot="5400000">
              <a:off x="4841125" y="5700"/>
              <a:ext cx="4298100" cy="4286700"/>
            </a:xfrm>
            <a:prstGeom prst="diagStripe">
              <a:avLst>
                <a:gd name="adj" fmla="val 0"/>
              </a:avLst>
            </a:prstGeom>
            <a:solidFill>
              <a:schemeClr val="lt1">
                <a:alpha val="3137"/>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34"/>
            <p:cNvSpPr/>
            <p:nvPr/>
          </p:nvSpPr>
          <p:spPr>
            <a:xfrm rot="-5400000">
              <a:off x="5618399" y="123646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34"/>
            <p:cNvSpPr/>
            <p:nvPr/>
          </p:nvSpPr>
          <p:spPr>
            <a:xfrm flipH="1">
              <a:off x="5849857" y="1443956"/>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34"/>
            <p:cNvSpPr/>
            <p:nvPr/>
          </p:nvSpPr>
          <p:spPr>
            <a:xfrm rot="-5400000">
              <a:off x="5987081" y="24694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34"/>
            <p:cNvSpPr/>
            <p:nvPr/>
          </p:nvSpPr>
          <p:spPr>
            <a:xfrm flipH="1">
              <a:off x="6222115" y="267695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34"/>
            <p:cNvSpPr/>
            <p:nvPr/>
          </p:nvSpPr>
          <p:spPr>
            <a:xfrm rot="-5400000">
              <a:off x="6675341" y="1862018"/>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34"/>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34"/>
            <p:cNvSpPr/>
            <p:nvPr/>
          </p:nvSpPr>
          <p:spPr>
            <a:xfrm rot="-5400000">
              <a:off x="6861141" y="247781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34"/>
            <p:cNvSpPr/>
            <p:nvPr/>
          </p:nvSpPr>
          <p:spPr>
            <a:xfrm flipH="1">
              <a:off x="7965266" y="269296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34"/>
            <p:cNvSpPr/>
            <p:nvPr/>
          </p:nvSpPr>
          <p:spPr>
            <a:xfrm flipH="1">
              <a:off x="8145082" y="330875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34"/>
            <p:cNvSpPr/>
            <p:nvPr/>
          </p:nvSpPr>
          <p:spPr>
            <a:xfrm rot="-5400000">
              <a:off x="7047599" y="309501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34"/>
            <p:cNvSpPr/>
            <p:nvPr/>
          </p:nvSpPr>
          <p:spPr>
            <a:xfrm flipH="1">
              <a:off x="7276649" y="3302502"/>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34"/>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34"/>
            <p:cNvSpPr/>
            <p:nvPr/>
          </p:nvSpPr>
          <p:spPr>
            <a:xfrm flipH="1">
              <a:off x="7462448" y="3918294"/>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34"/>
            <p:cNvSpPr/>
            <p:nvPr/>
          </p:nvSpPr>
          <p:spPr>
            <a:xfrm rot="-5400000">
              <a:off x="8102491" y="3718473"/>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 name="Google Shape;183;p34"/>
            <p:cNvSpPr/>
            <p:nvPr/>
          </p:nvSpPr>
          <p:spPr>
            <a:xfrm flipH="1">
              <a:off x="8334533" y="3925960"/>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 name="Google Shape;184;p34"/>
            <p:cNvSpPr/>
            <p:nvPr/>
          </p:nvSpPr>
          <p:spPr>
            <a:xfrm rot="-5400000">
              <a:off x="8288290" y="4334265"/>
              <a:ext cx="808800" cy="808800"/>
            </a:xfrm>
            <a:prstGeom prst="diagStripe">
              <a:avLst>
                <a:gd name="adj" fmla="val 50000"/>
              </a:avLst>
            </a:prstGeom>
            <a:solidFill>
              <a:schemeClr val="lt1">
                <a:alpha val="7058"/>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5" name="Google Shape;185;p34"/>
          <p:cNvSpPr txBox="1">
            <a:spLocks noGrp="1"/>
          </p:cNvSpPr>
          <p:nvPr>
            <p:ph type="title" hasCustomPrompt="1"/>
          </p:nvPr>
        </p:nvSpPr>
        <p:spPr>
          <a:xfrm>
            <a:off x="823850" y="1284675"/>
            <a:ext cx="4776000" cy="1300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8000"/>
              <a:buNone/>
              <a:defRPr sz="8000"/>
            </a:lvl1pPr>
            <a:lvl2pPr lvl="1" algn="l">
              <a:lnSpc>
                <a:spcPct val="100000"/>
              </a:lnSpc>
              <a:spcBef>
                <a:spcPts val="0"/>
              </a:spcBef>
              <a:spcAft>
                <a:spcPts val="0"/>
              </a:spcAft>
              <a:buSzPts val="8000"/>
              <a:buNone/>
              <a:defRPr sz="8000"/>
            </a:lvl2pPr>
            <a:lvl3pPr lvl="2" algn="l">
              <a:lnSpc>
                <a:spcPct val="100000"/>
              </a:lnSpc>
              <a:spcBef>
                <a:spcPts val="0"/>
              </a:spcBef>
              <a:spcAft>
                <a:spcPts val="0"/>
              </a:spcAft>
              <a:buSzPts val="8000"/>
              <a:buNone/>
              <a:defRPr sz="8000"/>
            </a:lvl3pPr>
            <a:lvl4pPr lvl="3" algn="l">
              <a:lnSpc>
                <a:spcPct val="100000"/>
              </a:lnSpc>
              <a:spcBef>
                <a:spcPts val="0"/>
              </a:spcBef>
              <a:spcAft>
                <a:spcPts val="0"/>
              </a:spcAft>
              <a:buSzPts val="8000"/>
              <a:buNone/>
              <a:defRPr sz="8000"/>
            </a:lvl4pPr>
            <a:lvl5pPr lvl="4" algn="l">
              <a:lnSpc>
                <a:spcPct val="100000"/>
              </a:lnSpc>
              <a:spcBef>
                <a:spcPts val="0"/>
              </a:spcBef>
              <a:spcAft>
                <a:spcPts val="0"/>
              </a:spcAft>
              <a:buSzPts val="8000"/>
              <a:buNone/>
              <a:defRPr sz="8000"/>
            </a:lvl5pPr>
            <a:lvl6pPr lvl="5" algn="l">
              <a:lnSpc>
                <a:spcPct val="100000"/>
              </a:lnSpc>
              <a:spcBef>
                <a:spcPts val="0"/>
              </a:spcBef>
              <a:spcAft>
                <a:spcPts val="0"/>
              </a:spcAft>
              <a:buSzPts val="8000"/>
              <a:buNone/>
              <a:defRPr sz="8000"/>
            </a:lvl6pPr>
            <a:lvl7pPr lvl="6" algn="l">
              <a:lnSpc>
                <a:spcPct val="100000"/>
              </a:lnSpc>
              <a:spcBef>
                <a:spcPts val="0"/>
              </a:spcBef>
              <a:spcAft>
                <a:spcPts val="0"/>
              </a:spcAft>
              <a:buSzPts val="8000"/>
              <a:buNone/>
              <a:defRPr sz="8000"/>
            </a:lvl7pPr>
            <a:lvl8pPr lvl="7" algn="l">
              <a:lnSpc>
                <a:spcPct val="100000"/>
              </a:lnSpc>
              <a:spcBef>
                <a:spcPts val="0"/>
              </a:spcBef>
              <a:spcAft>
                <a:spcPts val="0"/>
              </a:spcAft>
              <a:buSzPts val="8000"/>
              <a:buNone/>
              <a:defRPr sz="8000"/>
            </a:lvl8pPr>
            <a:lvl9pPr lvl="8" algn="l">
              <a:lnSpc>
                <a:spcPct val="100000"/>
              </a:lnSpc>
              <a:spcBef>
                <a:spcPts val="0"/>
              </a:spcBef>
              <a:spcAft>
                <a:spcPts val="0"/>
              </a:spcAft>
              <a:buSzPts val="8000"/>
              <a:buNone/>
              <a:defRPr sz="8000"/>
            </a:lvl9pPr>
          </a:lstStyle>
          <a:p>
            <a:r>
              <a:t>xx%</a:t>
            </a:r>
          </a:p>
        </p:txBody>
      </p:sp>
      <p:sp>
        <p:nvSpPr>
          <p:cNvPr id="186" name="Google Shape;186;p34"/>
          <p:cNvSpPr txBox="1">
            <a:spLocks noGrp="1"/>
          </p:cNvSpPr>
          <p:nvPr>
            <p:ph type="body" idx="1"/>
          </p:nvPr>
        </p:nvSpPr>
        <p:spPr>
          <a:xfrm>
            <a:off x="823850" y="2643124"/>
            <a:ext cx="4776000" cy="12189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87" name="Google Shape;187;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8"/>
        <p:cNvGrpSpPr/>
        <p:nvPr/>
      </p:nvGrpSpPr>
      <p:grpSpPr>
        <a:xfrm>
          <a:off x="0" y="0"/>
          <a:ext cx="0" cy="0"/>
          <a:chOff x="0" y="0"/>
          <a:chExt cx="0" cy="0"/>
        </a:xfrm>
      </p:grpSpPr>
      <p:sp>
        <p:nvSpPr>
          <p:cNvPr id="189" name="Google Shape;189;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0"/>
        <p:cNvGrpSpPr/>
        <p:nvPr/>
      </p:nvGrpSpPr>
      <p:grpSpPr>
        <a:xfrm>
          <a:off x="0" y="0"/>
          <a:ext cx="0" cy="0"/>
          <a:chOff x="0" y="0"/>
          <a:chExt cx="0" cy="0"/>
        </a:xfrm>
      </p:grpSpPr>
      <p:sp>
        <p:nvSpPr>
          <p:cNvPr id="191" name="Google Shape;191;p3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a:endParaRPr/>
          </a:p>
        </p:txBody>
      </p:sp>
      <p:sp>
        <p:nvSpPr>
          <p:cNvPr id="192" name="Google Shape;192;p3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lvl="0" indent="-342900" algn="l">
              <a:lnSpc>
                <a:spcPct val="115000"/>
              </a:lnSpc>
              <a:spcBef>
                <a:spcPts val="360"/>
              </a:spcBef>
              <a:spcAft>
                <a:spcPts val="0"/>
              </a:spcAft>
              <a:buClr>
                <a:schemeClr val="dk1"/>
              </a:buClr>
              <a:buSzPts val="1800"/>
              <a:buChar char="●"/>
              <a:defRPr/>
            </a:lvl1pPr>
            <a:lvl2pPr marL="914400" lvl="1" indent="-342900" algn="l">
              <a:lnSpc>
                <a:spcPct val="115000"/>
              </a:lnSpc>
              <a:spcBef>
                <a:spcPts val="360"/>
              </a:spcBef>
              <a:spcAft>
                <a:spcPts val="0"/>
              </a:spcAft>
              <a:buClr>
                <a:schemeClr val="dk1"/>
              </a:buClr>
              <a:buSzPts val="1800"/>
              <a:buChar char="○"/>
              <a:defRPr/>
            </a:lvl2pPr>
            <a:lvl3pPr marL="1371600" lvl="2" indent="-342900" algn="l">
              <a:lnSpc>
                <a:spcPct val="115000"/>
              </a:lnSpc>
              <a:spcBef>
                <a:spcPts val="360"/>
              </a:spcBef>
              <a:spcAft>
                <a:spcPts val="0"/>
              </a:spcAft>
              <a:buClr>
                <a:schemeClr val="dk1"/>
              </a:buClr>
              <a:buSzPts val="1800"/>
              <a:buChar char="■"/>
              <a:defRPr/>
            </a:lvl3pPr>
            <a:lvl4pPr marL="1828800" lvl="3" indent="-342900" algn="l">
              <a:lnSpc>
                <a:spcPct val="115000"/>
              </a:lnSpc>
              <a:spcBef>
                <a:spcPts val="360"/>
              </a:spcBef>
              <a:spcAft>
                <a:spcPts val="0"/>
              </a:spcAft>
              <a:buClr>
                <a:schemeClr val="dk1"/>
              </a:buClr>
              <a:buSzPts val="1800"/>
              <a:buChar char="●"/>
              <a:defRPr/>
            </a:lvl4pPr>
            <a:lvl5pPr marL="2286000" lvl="4" indent="-342900" algn="l">
              <a:lnSpc>
                <a:spcPct val="115000"/>
              </a:lnSpc>
              <a:spcBef>
                <a:spcPts val="360"/>
              </a:spcBef>
              <a:spcAft>
                <a:spcPts val="0"/>
              </a:spcAft>
              <a:buClr>
                <a:schemeClr val="dk1"/>
              </a:buClr>
              <a:buSzPts val="1800"/>
              <a:buChar char="○"/>
              <a:defRPr/>
            </a:lvl5pPr>
            <a:lvl6pPr marL="2743200" lvl="5" indent="-342900" algn="l">
              <a:lnSpc>
                <a:spcPct val="115000"/>
              </a:lnSpc>
              <a:spcBef>
                <a:spcPts val="360"/>
              </a:spcBef>
              <a:spcAft>
                <a:spcPts val="0"/>
              </a:spcAft>
              <a:buClr>
                <a:schemeClr val="dk1"/>
              </a:buClr>
              <a:buSzPts val="1800"/>
              <a:buChar char="■"/>
              <a:defRPr/>
            </a:lvl6pPr>
            <a:lvl7pPr marL="3200400" lvl="6" indent="-342900" algn="l">
              <a:lnSpc>
                <a:spcPct val="115000"/>
              </a:lnSpc>
              <a:spcBef>
                <a:spcPts val="1200"/>
              </a:spcBef>
              <a:spcAft>
                <a:spcPts val="0"/>
              </a:spcAft>
              <a:buClr>
                <a:schemeClr val="dk1"/>
              </a:buClr>
              <a:buSzPts val="1800"/>
              <a:buChar char="●"/>
              <a:defRPr/>
            </a:lvl7pPr>
            <a:lvl8pPr marL="3657600" lvl="7" indent="-342900" algn="l">
              <a:lnSpc>
                <a:spcPct val="115000"/>
              </a:lnSpc>
              <a:spcBef>
                <a:spcPts val="1200"/>
              </a:spcBef>
              <a:spcAft>
                <a:spcPts val="0"/>
              </a:spcAft>
              <a:buClr>
                <a:schemeClr val="dk1"/>
              </a:buClr>
              <a:buSzPts val="1800"/>
              <a:buChar char="○"/>
              <a:defRPr/>
            </a:lvl8pPr>
            <a:lvl9pPr marL="4114800" lvl="8" indent="-342900" algn="l">
              <a:lnSpc>
                <a:spcPct val="115000"/>
              </a:lnSpc>
              <a:spcBef>
                <a:spcPts val="1200"/>
              </a:spcBef>
              <a:spcAft>
                <a:spcPts val="1200"/>
              </a:spcAft>
              <a:buClr>
                <a:schemeClr val="dk1"/>
              </a:buClr>
              <a:buSzPts val="1800"/>
              <a:buChar char="■"/>
              <a:defRPr/>
            </a:lvl9pPr>
          </a:lstStyle>
          <a:p>
            <a:endParaRPr/>
          </a:p>
        </p:txBody>
      </p:sp>
      <p:sp>
        <p:nvSpPr>
          <p:cNvPr id="193" name="Google Shape;193;p3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4" name="Google Shape;194;p3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95" name="Google Shape;195;p3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sz="1000">
              <a:solidFill>
                <a:schemeClr val="lt1"/>
              </a:solidFill>
              <a:latin typeface="Lato"/>
              <a:ea typeface="Lato"/>
              <a:cs typeface="Lato"/>
              <a:sym typeface="Lat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cxnSp>
        <p:nvCxnSpPr>
          <p:cNvPr id="22" name="Google Shape;22;p17"/>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23" name="Google Shape;23;p17"/>
          <p:cNvSpPr txBox="1">
            <a:spLocks noGrp="1"/>
          </p:cNvSpPr>
          <p:nvPr>
            <p:ph type="title"/>
          </p:nvPr>
        </p:nvSpPr>
        <p:spPr>
          <a:xfrm>
            <a:off x="480750" y="1764950"/>
            <a:ext cx="8222100" cy="907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4" name="Google Shape;24;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18"/>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18"/>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8" name="Google Shape;28;p18"/>
          <p:cNvSpPr txBox="1">
            <a:spLocks noGrp="1"/>
          </p:cNvSpPr>
          <p:nvPr>
            <p:ph type="body" idx="1"/>
          </p:nvPr>
        </p:nvSpPr>
        <p:spPr>
          <a:xfrm>
            <a:off x="3879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18"/>
          <p:cNvSpPr txBox="1">
            <a:spLocks noGrp="1"/>
          </p:cNvSpPr>
          <p:nvPr>
            <p:ph type="body" idx="2"/>
          </p:nvPr>
        </p:nvSpPr>
        <p:spPr>
          <a:xfrm>
            <a:off x="4756200" y="1489825"/>
            <a:ext cx="3999900" cy="30789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19"/>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3" name="Google Shape;33;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20"/>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20"/>
          <p:cNvSpPr txBox="1">
            <a:spLocks noGrp="1"/>
          </p:cNvSpPr>
          <p:nvPr>
            <p:ph type="title"/>
          </p:nvPr>
        </p:nvSpPr>
        <p:spPr>
          <a:xfrm>
            <a:off x="3879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7" name="Google Shape;37;p20"/>
          <p:cNvSpPr txBox="1">
            <a:spLocks noGrp="1"/>
          </p:cNvSpPr>
          <p:nvPr>
            <p:ph type="body" idx="1"/>
          </p:nvPr>
        </p:nvSpPr>
        <p:spPr>
          <a:xfrm>
            <a:off x="387900" y="1594025"/>
            <a:ext cx="2808000" cy="26811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21"/>
          <p:cNvSpPr txBox="1">
            <a:spLocks noGrp="1"/>
          </p:cNvSpPr>
          <p:nvPr>
            <p:ph type="title"/>
          </p:nvPr>
        </p:nvSpPr>
        <p:spPr>
          <a:xfrm>
            <a:off x="490250" y="526350"/>
            <a:ext cx="56187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1" name="Google Shape;41;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22"/>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4" name="Google Shape;44;p22"/>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22"/>
          <p:cNvSpPr txBox="1">
            <a:spLocks noGrp="1"/>
          </p:cNvSpPr>
          <p:nvPr>
            <p:ph type="title"/>
          </p:nvPr>
        </p:nvSpPr>
        <p:spPr>
          <a:xfrm>
            <a:off x="265500" y="1209075"/>
            <a:ext cx="4045200" cy="1506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3800"/>
              <a:buNone/>
              <a:defRPr sz="3800"/>
            </a:lvl1pPr>
            <a:lvl2pPr lvl="1" algn="ctr">
              <a:lnSpc>
                <a:spcPct val="100000"/>
              </a:lnSpc>
              <a:spcBef>
                <a:spcPts val="0"/>
              </a:spcBef>
              <a:spcAft>
                <a:spcPts val="0"/>
              </a:spcAft>
              <a:buSzPts val="3800"/>
              <a:buNone/>
              <a:defRPr sz="3800"/>
            </a:lvl2pPr>
            <a:lvl3pPr lvl="2" algn="ctr">
              <a:lnSpc>
                <a:spcPct val="100000"/>
              </a:lnSpc>
              <a:spcBef>
                <a:spcPts val="0"/>
              </a:spcBef>
              <a:spcAft>
                <a:spcPts val="0"/>
              </a:spcAft>
              <a:buSzPts val="3800"/>
              <a:buNone/>
              <a:defRPr sz="3800"/>
            </a:lvl3pPr>
            <a:lvl4pPr lvl="3" algn="ctr">
              <a:lnSpc>
                <a:spcPct val="100000"/>
              </a:lnSpc>
              <a:spcBef>
                <a:spcPts val="0"/>
              </a:spcBef>
              <a:spcAft>
                <a:spcPts val="0"/>
              </a:spcAft>
              <a:buSzPts val="3800"/>
              <a:buNone/>
              <a:defRPr sz="3800"/>
            </a:lvl4pPr>
            <a:lvl5pPr lvl="4" algn="ctr">
              <a:lnSpc>
                <a:spcPct val="100000"/>
              </a:lnSpc>
              <a:spcBef>
                <a:spcPts val="0"/>
              </a:spcBef>
              <a:spcAft>
                <a:spcPts val="0"/>
              </a:spcAft>
              <a:buSzPts val="3800"/>
              <a:buNone/>
              <a:defRPr sz="3800"/>
            </a:lvl5pPr>
            <a:lvl6pPr lvl="5" algn="ctr">
              <a:lnSpc>
                <a:spcPct val="100000"/>
              </a:lnSpc>
              <a:spcBef>
                <a:spcPts val="0"/>
              </a:spcBef>
              <a:spcAft>
                <a:spcPts val="0"/>
              </a:spcAft>
              <a:buSzPts val="3800"/>
              <a:buNone/>
              <a:defRPr sz="3800"/>
            </a:lvl6pPr>
            <a:lvl7pPr lvl="6" algn="ctr">
              <a:lnSpc>
                <a:spcPct val="100000"/>
              </a:lnSpc>
              <a:spcBef>
                <a:spcPts val="0"/>
              </a:spcBef>
              <a:spcAft>
                <a:spcPts val="0"/>
              </a:spcAft>
              <a:buSzPts val="3800"/>
              <a:buNone/>
              <a:defRPr sz="3800"/>
            </a:lvl7pPr>
            <a:lvl8pPr lvl="7" algn="ctr">
              <a:lnSpc>
                <a:spcPct val="100000"/>
              </a:lnSpc>
              <a:spcBef>
                <a:spcPts val="0"/>
              </a:spcBef>
              <a:spcAft>
                <a:spcPts val="0"/>
              </a:spcAft>
              <a:buSzPts val="3800"/>
              <a:buNone/>
              <a:defRPr sz="3800"/>
            </a:lvl8pPr>
            <a:lvl9pPr lvl="8" algn="ctr">
              <a:lnSpc>
                <a:spcPct val="100000"/>
              </a:lnSpc>
              <a:spcBef>
                <a:spcPts val="0"/>
              </a:spcBef>
              <a:spcAft>
                <a:spcPts val="0"/>
              </a:spcAft>
              <a:buSzPts val="3800"/>
              <a:buNone/>
              <a:defRPr sz="3800"/>
            </a:lvl9pPr>
          </a:lstStyle>
          <a:p>
            <a:endParaRPr/>
          </a:p>
        </p:txBody>
      </p:sp>
      <p:sp>
        <p:nvSpPr>
          <p:cNvPr id="46" name="Google Shape;46;p22"/>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2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8" name="Google Shape;4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23"/>
          <p:cNvSpPr txBox="1">
            <a:spLocks noGrp="1"/>
          </p:cNvSpPr>
          <p:nvPr>
            <p:ph type="body" idx="1"/>
          </p:nvPr>
        </p:nvSpPr>
        <p:spPr>
          <a:xfrm>
            <a:off x="319500" y="4233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1pPr>
            <a:lvl2pPr marR="0" lvl="1"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2pPr>
            <a:lvl3pPr marR="0" lvl="2"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3pPr>
            <a:lvl4pPr marR="0" lvl="3"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4pPr>
            <a:lvl5pPr marR="0" lvl="4"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5pPr>
            <a:lvl6pPr marR="0" lvl="5"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6pPr>
            <a:lvl7pPr marR="0" lvl="6"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7pPr>
            <a:lvl8pPr marR="0" lvl="7"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8pPr>
            <a:lvl9pPr marR="0" lvl="8" algn="l" rtl="0">
              <a:lnSpc>
                <a:spcPct val="100000"/>
              </a:lnSpc>
              <a:spcBef>
                <a:spcPts val="0"/>
              </a:spcBef>
              <a:spcAft>
                <a:spcPts val="0"/>
              </a:spcAft>
              <a:buClr>
                <a:schemeClr val="dk1"/>
              </a:buClr>
              <a:buSzPts val="3000"/>
              <a:buFont typeface="Roboto Slab"/>
              <a:buNone/>
              <a:defRPr sz="3000" b="0" i="0" u="none" strike="noStrike" cap="none">
                <a:solidFill>
                  <a:schemeClr val="dk1"/>
                </a:solidFill>
                <a:latin typeface="Roboto Slab"/>
                <a:ea typeface="Roboto Slab"/>
                <a:cs typeface="Roboto Slab"/>
                <a:sym typeface="Roboto Slab"/>
              </a:defRPr>
            </a:lvl9pPr>
          </a:lstStyle>
          <a:p>
            <a:endParaRPr/>
          </a:p>
        </p:txBody>
      </p:sp>
      <p:sp>
        <p:nvSpPr>
          <p:cNvPr id="7" name="Google Shape;7;p1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Roboto"/>
              <a:buChar char="●"/>
              <a:defRPr sz="1800" b="0" i="0" u="none" strike="noStrike" cap="none">
                <a:solidFill>
                  <a:schemeClr val="dk1"/>
                </a:solidFill>
                <a:latin typeface="Roboto"/>
                <a:ea typeface="Roboto"/>
                <a:cs typeface="Roboto"/>
                <a:sym typeface="Roboto"/>
              </a:defRPr>
            </a:lvl1pPr>
            <a:lvl2pPr marL="914400" marR="0" lvl="1"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2pPr>
            <a:lvl3pPr marL="1371600" marR="0" lvl="2"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3pPr>
            <a:lvl4pPr marL="1828800" marR="0" lvl="3"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4pPr>
            <a:lvl5pPr marL="2286000" marR="0" lvl="4"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5pPr>
            <a:lvl6pPr marL="2743200" marR="0" lvl="5"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6pPr>
            <a:lvl7pPr marL="3200400" marR="0" lvl="6"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7pPr>
            <a:lvl8pPr marL="3657600" marR="0" lvl="7"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8pPr>
            <a:lvl9pPr marL="4114800" marR="0" lvl="8" indent="-317500" algn="l" rtl="0">
              <a:lnSpc>
                <a:spcPct val="115000"/>
              </a:lnSpc>
              <a:spcBef>
                <a:spcPts val="0"/>
              </a:spcBef>
              <a:spcAft>
                <a:spcPts val="0"/>
              </a:spcAft>
              <a:buClr>
                <a:schemeClr val="dk1"/>
              </a:buClr>
              <a:buSzPts val="1400"/>
              <a:buFont typeface="Roboto"/>
              <a:buChar char="■"/>
              <a:defRPr sz="1400" b="0" i="0" u="none" strike="noStrike" cap="none">
                <a:solidFill>
                  <a:schemeClr val="dk1"/>
                </a:solidFill>
                <a:latin typeface="Roboto"/>
                <a:ea typeface="Roboto"/>
                <a:cs typeface="Roboto"/>
                <a:sym typeface="Roboto"/>
              </a:defRPr>
            </a:lvl9pPr>
          </a:lstStyle>
          <a:p>
            <a:endParaRPr/>
          </a:p>
        </p:txBody>
      </p:sp>
      <p:sp>
        <p:nvSpPr>
          <p:cNvPr id="8" name="Google Shape;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1pPr>
            <a:lvl2pPr marR="0" lvl="1"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2pPr>
            <a:lvl3pPr marR="0" lvl="2"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3pPr>
            <a:lvl4pPr marR="0" lvl="3"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4pPr>
            <a:lvl5pPr marR="0" lvl="4"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5pPr>
            <a:lvl6pPr marR="0" lvl="5"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6pPr>
            <a:lvl7pPr marR="0" lvl="6"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7pPr>
            <a:lvl8pPr marR="0" lvl="7"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8pPr>
            <a:lvl9pPr marR="0" lvl="8" algn="l" rtl="0">
              <a:lnSpc>
                <a:spcPct val="100000"/>
              </a:lnSpc>
              <a:spcBef>
                <a:spcPts val="0"/>
              </a:spcBef>
              <a:spcAft>
                <a:spcPts val="0"/>
              </a:spcAft>
              <a:buClr>
                <a:schemeClr val="lt1"/>
              </a:buClr>
              <a:buSzPts val="2800"/>
              <a:buFont typeface="Montserrat"/>
              <a:buNone/>
              <a:defRPr sz="2800" b="0" i="0" u="none" strike="noStrike" cap="none">
                <a:solidFill>
                  <a:schemeClr val="lt1"/>
                </a:solidFill>
                <a:latin typeface="Montserrat"/>
                <a:ea typeface="Montserrat"/>
                <a:cs typeface="Montserrat"/>
                <a:sym typeface="Montserrat"/>
              </a:defRPr>
            </a:lvl9pPr>
          </a:lstStyle>
          <a:p>
            <a:endParaRPr/>
          </a:p>
        </p:txBody>
      </p:sp>
      <p:sp>
        <p:nvSpPr>
          <p:cNvPr id="67" name="Google Shape;6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lt1"/>
              </a:buClr>
              <a:buSzPts val="1300"/>
              <a:buFont typeface="Lato"/>
              <a:buChar char="●"/>
              <a:defRPr sz="1300" b="0" i="0" u="none" strike="noStrike" cap="none">
                <a:solidFill>
                  <a:schemeClr val="lt1"/>
                </a:solidFill>
                <a:latin typeface="Lato"/>
                <a:ea typeface="Lato"/>
                <a:cs typeface="Lato"/>
                <a:sym typeface="Lato"/>
              </a:defRPr>
            </a:lvl1pPr>
            <a:lvl2pPr marL="914400" marR="0" lvl="1"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2pPr>
            <a:lvl3pPr marL="1371600" marR="0" lvl="2"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3pPr>
            <a:lvl4pPr marL="1828800" marR="0" lvl="3"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4pPr>
            <a:lvl5pPr marL="2286000" marR="0" lvl="4"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5pPr>
            <a:lvl6pPr marL="2743200" marR="0" lvl="5"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6pPr>
            <a:lvl7pPr marL="3200400" marR="0" lvl="6"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7pPr>
            <a:lvl8pPr marL="3657600" marR="0" lvl="7"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8pPr>
            <a:lvl9pPr marL="4114800" marR="0" lvl="8" indent="-298450" algn="l" rtl="0">
              <a:lnSpc>
                <a:spcPct val="115000"/>
              </a:lnSpc>
              <a:spcBef>
                <a:spcPts val="0"/>
              </a:spcBef>
              <a:spcAft>
                <a:spcPts val="0"/>
              </a:spcAft>
              <a:buClr>
                <a:schemeClr val="lt1"/>
              </a:buClr>
              <a:buSzPts val="1100"/>
              <a:buFont typeface="Lato"/>
              <a:buChar char="■"/>
              <a:defRPr sz="1100" b="0" i="0" u="none" strike="noStrike" cap="none">
                <a:solidFill>
                  <a:schemeClr val="lt1"/>
                </a:solidFill>
                <a:latin typeface="Lato"/>
                <a:ea typeface="Lato"/>
                <a:cs typeface="Lato"/>
                <a:sym typeface="Lato"/>
              </a:defRPr>
            </a:lvl9pPr>
          </a:lstStyle>
          <a:p>
            <a:endParaRPr/>
          </a:p>
        </p:txBody>
      </p:sp>
      <p:sp>
        <p:nvSpPr>
          <p:cNvPr id="68" name="Google Shape;6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
          <p:cNvSpPr txBox="1"/>
          <p:nvPr/>
        </p:nvSpPr>
        <p:spPr>
          <a:xfrm>
            <a:off x="-83890" y="0"/>
            <a:ext cx="9227891" cy="526297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01" name="Google Shape;201;p1" descr="Text, logo&#10;&#10;Description automatically generated"/>
          <p:cNvPicPr preferRelativeResize="0"/>
          <p:nvPr/>
        </p:nvPicPr>
        <p:blipFill rotWithShape="1">
          <a:blip r:embed="rId3">
            <a:alphaModFix/>
          </a:blip>
          <a:srcRect/>
          <a:stretch/>
        </p:blipFill>
        <p:spPr>
          <a:xfrm>
            <a:off x="-83890" y="-494254"/>
            <a:ext cx="9227890" cy="4611078"/>
          </a:xfrm>
          <a:prstGeom prst="rect">
            <a:avLst/>
          </a:prstGeom>
          <a:noFill/>
          <a:ln>
            <a:noFill/>
          </a:ln>
        </p:spPr>
      </p:pic>
      <p:sp>
        <p:nvSpPr>
          <p:cNvPr id="202" name="Google Shape;202;p1"/>
          <p:cNvSpPr txBox="1"/>
          <p:nvPr/>
        </p:nvSpPr>
        <p:spPr>
          <a:xfrm>
            <a:off x="1791717" y="3662324"/>
            <a:ext cx="5783400" cy="909000"/>
          </a:xfrm>
          <a:prstGeom prst="rect">
            <a:avLst/>
          </a:prstGeom>
          <a:noFill/>
          <a:ln>
            <a:noFill/>
          </a:ln>
        </p:spPr>
        <p:txBody>
          <a:bodyPr spcFirstLastPara="1" wrap="square" lIns="91425" tIns="91425" rIns="91425" bIns="91425" anchor="t" anchorCtr="0">
            <a:normAutofit lnSpcReduction="10000"/>
          </a:bodyPr>
          <a:lstStyle/>
          <a:p>
            <a:pPr marL="0" marR="0" lvl="0" indent="0" algn="ctr" rtl="0">
              <a:lnSpc>
                <a:spcPct val="100000"/>
              </a:lnSpc>
              <a:spcBef>
                <a:spcPts val="0"/>
              </a:spcBef>
              <a:spcAft>
                <a:spcPts val="0"/>
              </a:spcAft>
              <a:buClr>
                <a:schemeClr val="accent5"/>
              </a:buClr>
              <a:buSzPts val="2400"/>
              <a:buFont typeface="Roboto Slab"/>
              <a:buNone/>
            </a:pPr>
            <a:r>
              <a:rPr lang="en" sz="2400" b="0" i="0" u="none" strike="noStrike" cap="none">
                <a:solidFill>
                  <a:schemeClr val="accent5"/>
                </a:solidFill>
                <a:latin typeface="Roboto Slab"/>
                <a:ea typeface="Roboto Slab"/>
                <a:cs typeface="Roboto Slab"/>
                <a:sym typeface="Roboto Slab"/>
              </a:rPr>
              <a:t>202</a:t>
            </a:r>
            <a:r>
              <a:rPr lang="en" sz="2400">
                <a:solidFill>
                  <a:schemeClr val="accent5"/>
                </a:solidFill>
                <a:latin typeface="Roboto Slab"/>
                <a:ea typeface="Roboto Slab"/>
                <a:cs typeface="Roboto Slab"/>
                <a:sym typeface="Roboto Slab"/>
              </a:rPr>
              <a:t>3</a:t>
            </a:r>
            <a:r>
              <a:rPr lang="en" sz="2400" b="0" i="0" u="none" strike="noStrike" cap="none">
                <a:solidFill>
                  <a:schemeClr val="accent5"/>
                </a:solidFill>
                <a:latin typeface="Roboto Slab"/>
                <a:ea typeface="Roboto Slab"/>
                <a:cs typeface="Roboto Slab"/>
                <a:sym typeface="Roboto Slab"/>
              </a:rPr>
              <a:t> Childhood Ministry Training</a:t>
            </a:r>
            <a:endParaRPr/>
          </a:p>
          <a:p>
            <a:pPr marL="0" marR="0" lvl="0" indent="0" algn="ctr" rtl="0">
              <a:lnSpc>
                <a:spcPct val="100000"/>
              </a:lnSpc>
              <a:spcBef>
                <a:spcPts val="0"/>
              </a:spcBef>
              <a:spcAft>
                <a:spcPts val="0"/>
              </a:spcAft>
              <a:buClr>
                <a:schemeClr val="accent5"/>
              </a:buClr>
              <a:buSzPts val="2400"/>
              <a:buFont typeface="Roboto Slab"/>
              <a:buNone/>
            </a:pPr>
            <a:r>
              <a:rPr lang="en" sz="2400" b="0" i="0" u="none" strike="noStrike" cap="none">
                <a:solidFill>
                  <a:schemeClr val="accent5"/>
                </a:solidFill>
                <a:latin typeface="Roboto Slab"/>
                <a:ea typeface="Roboto Slab"/>
                <a:cs typeface="Roboto Slab"/>
                <a:sym typeface="Roboto Slab"/>
              </a:rPr>
              <a:t>Texas Baptists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9"/>
          <p:cNvSpPr txBox="1"/>
          <p:nvPr/>
        </p:nvSpPr>
        <p:spPr>
          <a:xfrm>
            <a:off x="0" y="1200"/>
            <a:ext cx="9144000" cy="51411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294" name="Google Shape;294;p9"/>
          <p:cNvSpPr txBox="1"/>
          <p:nvPr/>
        </p:nvSpPr>
        <p:spPr>
          <a:xfrm>
            <a:off x="134700" y="153525"/>
            <a:ext cx="8874600" cy="585000"/>
          </a:xfrm>
          <a:prstGeom prst="rect">
            <a:avLst/>
          </a:prstGeom>
          <a:solidFill>
            <a:srgbClr val="38761D"/>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 sz="2600" b="1" i="0" u="none" strike="noStrike" cap="none">
                <a:solidFill>
                  <a:schemeClr val="lt1"/>
                </a:solidFill>
                <a:latin typeface="Lato"/>
                <a:ea typeface="Lato"/>
                <a:cs typeface="Lato"/>
                <a:sym typeface="Lato"/>
              </a:rPr>
              <a:t>Learning Styles</a:t>
            </a:r>
            <a:endParaRPr sz="2600" b="1" i="0" u="none" strike="noStrike" cap="none">
              <a:solidFill>
                <a:schemeClr val="lt1"/>
              </a:solidFill>
              <a:latin typeface="Lato"/>
              <a:ea typeface="Lato"/>
              <a:cs typeface="Lato"/>
              <a:sym typeface="Lato"/>
            </a:endParaRPr>
          </a:p>
        </p:txBody>
      </p:sp>
      <p:sp>
        <p:nvSpPr>
          <p:cNvPr id="295" name="Google Shape;295;p9"/>
          <p:cNvSpPr/>
          <p:nvPr/>
        </p:nvSpPr>
        <p:spPr>
          <a:xfrm>
            <a:off x="153525" y="944275"/>
            <a:ext cx="1950000" cy="1719600"/>
          </a:xfrm>
          <a:prstGeom prst="ellipse">
            <a:avLst/>
          </a:prstGeom>
          <a:solidFill>
            <a:srgbClr val="00FF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dk1"/>
                </a:solidFill>
                <a:latin typeface="Arial"/>
                <a:ea typeface="Arial"/>
                <a:cs typeface="Arial"/>
                <a:sym typeface="Arial"/>
              </a:rPr>
              <a:t>Verbal</a:t>
            </a:r>
            <a:endParaRPr sz="2500" b="1" i="0" u="none" strike="noStrike" cap="none">
              <a:solidFill>
                <a:schemeClr val="dk1"/>
              </a:solidFill>
              <a:latin typeface="Arial"/>
              <a:ea typeface="Arial"/>
              <a:cs typeface="Arial"/>
              <a:sym typeface="Arial"/>
            </a:endParaRPr>
          </a:p>
        </p:txBody>
      </p:sp>
      <p:sp>
        <p:nvSpPr>
          <p:cNvPr id="296" name="Google Shape;296;p9"/>
          <p:cNvSpPr/>
          <p:nvPr/>
        </p:nvSpPr>
        <p:spPr>
          <a:xfrm>
            <a:off x="2407025" y="944275"/>
            <a:ext cx="1950000" cy="1719600"/>
          </a:xfrm>
          <a:prstGeom prst="ellipse">
            <a:avLst/>
          </a:prstGeom>
          <a:solidFill>
            <a:srgbClr val="FF00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dk1"/>
                </a:solidFill>
                <a:latin typeface="Arial"/>
                <a:ea typeface="Arial"/>
                <a:cs typeface="Arial"/>
                <a:sym typeface="Arial"/>
              </a:rPr>
              <a:t>Visual</a:t>
            </a:r>
            <a:endParaRPr sz="2500" b="1" i="0" u="none" strike="noStrike" cap="none">
              <a:solidFill>
                <a:schemeClr val="dk1"/>
              </a:solidFill>
              <a:latin typeface="Arial"/>
              <a:ea typeface="Arial"/>
              <a:cs typeface="Arial"/>
              <a:sym typeface="Arial"/>
            </a:endParaRPr>
          </a:p>
        </p:txBody>
      </p:sp>
      <p:sp>
        <p:nvSpPr>
          <p:cNvPr id="297" name="Google Shape;297;p9"/>
          <p:cNvSpPr/>
          <p:nvPr/>
        </p:nvSpPr>
        <p:spPr>
          <a:xfrm>
            <a:off x="4660525" y="944275"/>
            <a:ext cx="1950000" cy="1719600"/>
          </a:xfrm>
          <a:prstGeom prst="ellipse">
            <a:avLst/>
          </a:prstGeom>
          <a:solidFill>
            <a:srgbClr val="274E13"/>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200"/>
              <a:buFont typeface="Arial"/>
              <a:buNone/>
            </a:pPr>
            <a:r>
              <a:rPr lang="en" sz="2200" b="1" i="0" u="none" strike="noStrike" cap="none">
                <a:solidFill>
                  <a:schemeClr val="lt1"/>
                </a:solidFill>
                <a:latin typeface="Arial"/>
                <a:ea typeface="Arial"/>
                <a:cs typeface="Arial"/>
                <a:sym typeface="Arial"/>
              </a:rPr>
              <a:t>Physical</a:t>
            </a:r>
            <a:endParaRPr sz="2200" b="1" i="0" u="none" strike="noStrike" cap="none">
              <a:solidFill>
                <a:schemeClr val="lt1"/>
              </a:solidFill>
              <a:latin typeface="Arial"/>
              <a:ea typeface="Arial"/>
              <a:cs typeface="Arial"/>
              <a:sym typeface="Arial"/>
            </a:endParaRPr>
          </a:p>
        </p:txBody>
      </p:sp>
      <p:sp>
        <p:nvSpPr>
          <p:cNvPr id="298" name="Google Shape;298;p9"/>
          <p:cNvSpPr/>
          <p:nvPr/>
        </p:nvSpPr>
        <p:spPr>
          <a:xfrm>
            <a:off x="6914013" y="944275"/>
            <a:ext cx="1950000" cy="1719600"/>
          </a:xfrm>
          <a:prstGeom prst="ellipse">
            <a:avLst/>
          </a:prstGeom>
          <a:solidFill>
            <a:srgbClr val="9900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Arial"/>
                <a:ea typeface="Arial"/>
                <a:cs typeface="Arial"/>
                <a:sym typeface="Arial"/>
              </a:rPr>
              <a:t>Musical</a:t>
            </a:r>
            <a:endParaRPr sz="2500" b="1" i="0" u="none" strike="noStrike" cap="none">
              <a:solidFill>
                <a:schemeClr val="lt1"/>
              </a:solidFill>
              <a:latin typeface="Arial"/>
              <a:ea typeface="Arial"/>
              <a:cs typeface="Arial"/>
              <a:sym typeface="Arial"/>
            </a:endParaRPr>
          </a:p>
        </p:txBody>
      </p:sp>
      <p:sp>
        <p:nvSpPr>
          <p:cNvPr id="299" name="Google Shape;299;p9"/>
          <p:cNvSpPr/>
          <p:nvPr/>
        </p:nvSpPr>
        <p:spPr>
          <a:xfrm>
            <a:off x="134700" y="3115650"/>
            <a:ext cx="1950000" cy="1719600"/>
          </a:xfrm>
          <a:prstGeom prst="ellipse">
            <a:avLst/>
          </a:prstGeom>
          <a:solidFill>
            <a:srgbClr val="FFFF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dk1"/>
                </a:solidFill>
                <a:latin typeface="Arial"/>
                <a:ea typeface="Arial"/>
                <a:cs typeface="Arial"/>
                <a:sym typeface="Arial"/>
              </a:rPr>
              <a:t>Logical</a:t>
            </a:r>
            <a:endParaRPr sz="2500" b="1" i="0" u="none" strike="noStrike" cap="none">
              <a:solidFill>
                <a:schemeClr val="dk1"/>
              </a:solidFill>
              <a:latin typeface="Arial"/>
              <a:ea typeface="Arial"/>
              <a:cs typeface="Arial"/>
              <a:sym typeface="Arial"/>
            </a:endParaRPr>
          </a:p>
        </p:txBody>
      </p:sp>
      <p:sp>
        <p:nvSpPr>
          <p:cNvPr id="300" name="Google Shape;300;p9"/>
          <p:cNvSpPr/>
          <p:nvPr/>
        </p:nvSpPr>
        <p:spPr>
          <a:xfrm>
            <a:off x="2407025" y="3115650"/>
            <a:ext cx="1950000" cy="1719600"/>
          </a:xfrm>
          <a:prstGeom prst="ellipse">
            <a:avLst/>
          </a:prstGeom>
          <a:solidFill>
            <a:srgbClr val="FF00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chemeClr val="lt1"/>
                </a:solidFill>
                <a:latin typeface="Arial"/>
                <a:ea typeface="Arial"/>
                <a:cs typeface="Arial"/>
                <a:sym typeface="Arial"/>
              </a:rPr>
              <a:t>Relational</a:t>
            </a:r>
            <a:endParaRPr sz="1900" b="1" i="0" u="none" strike="noStrike" cap="none">
              <a:solidFill>
                <a:schemeClr val="lt1"/>
              </a:solidFill>
              <a:latin typeface="Arial"/>
              <a:ea typeface="Arial"/>
              <a:cs typeface="Arial"/>
              <a:sym typeface="Arial"/>
            </a:endParaRPr>
          </a:p>
        </p:txBody>
      </p:sp>
      <p:sp>
        <p:nvSpPr>
          <p:cNvPr id="301" name="Google Shape;301;p9"/>
          <p:cNvSpPr/>
          <p:nvPr/>
        </p:nvSpPr>
        <p:spPr>
          <a:xfrm>
            <a:off x="4679350" y="3115650"/>
            <a:ext cx="1950000" cy="1719600"/>
          </a:xfrm>
          <a:prstGeom prst="ellipse">
            <a:avLst/>
          </a:prstGeom>
          <a:solidFill>
            <a:srgbClr val="0000FF"/>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900"/>
              <a:buFont typeface="Arial"/>
              <a:buNone/>
            </a:pPr>
            <a:r>
              <a:rPr lang="en" sz="1900" b="1" i="0" u="none" strike="noStrike" cap="none">
                <a:solidFill>
                  <a:schemeClr val="lt1"/>
                </a:solidFill>
                <a:latin typeface="Arial"/>
                <a:ea typeface="Arial"/>
                <a:cs typeface="Arial"/>
                <a:sym typeface="Arial"/>
              </a:rPr>
              <a:t>Reflective</a:t>
            </a:r>
            <a:endParaRPr sz="1900" b="1" i="0" u="none" strike="noStrike" cap="none">
              <a:solidFill>
                <a:schemeClr val="lt1"/>
              </a:solidFill>
              <a:latin typeface="Arial"/>
              <a:ea typeface="Arial"/>
              <a:cs typeface="Arial"/>
              <a:sym typeface="Arial"/>
            </a:endParaRPr>
          </a:p>
        </p:txBody>
      </p:sp>
      <p:sp>
        <p:nvSpPr>
          <p:cNvPr id="302" name="Google Shape;302;p9"/>
          <p:cNvSpPr/>
          <p:nvPr/>
        </p:nvSpPr>
        <p:spPr>
          <a:xfrm>
            <a:off x="7059300" y="3115650"/>
            <a:ext cx="1950000" cy="1719600"/>
          </a:xfrm>
          <a:prstGeom prst="ellipse">
            <a:avLst/>
          </a:prstGeom>
          <a:solidFill>
            <a:srgbClr val="660000"/>
          </a:solidFill>
          <a:ln w="3810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500"/>
              <a:buFont typeface="Arial"/>
              <a:buNone/>
            </a:pPr>
            <a:r>
              <a:rPr lang="en" sz="2500" b="1" i="0" u="none" strike="noStrike" cap="none">
                <a:solidFill>
                  <a:schemeClr val="lt1"/>
                </a:solidFill>
                <a:latin typeface="Arial"/>
                <a:ea typeface="Arial"/>
                <a:cs typeface="Arial"/>
                <a:sym typeface="Arial"/>
              </a:rPr>
              <a:t>Natural</a:t>
            </a:r>
            <a:endParaRPr sz="2500" b="1" i="0" u="none" strike="noStrike" cap="none">
              <a:solidFill>
                <a:schemeClr val="lt1"/>
              </a:solidFill>
              <a:latin typeface="Arial"/>
              <a:ea typeface="Arial"/>
              <a:cs typeface="Arial"/>
              <a:sym typeface="Arial"/>
            </a:endParaRPr>
          </a:p>
        </p:txBody>
      </p:sp>
      <p:sp>
        <p:nvSpPr>
          <p:cNvPr id="303" name="Google Shape;303;p9"/>
          <p:cNvSpPr txBox="1"/>
          <p:nvPr/>
        </p:nvSpPr>
        <p:spPr>
          <a:xfrm>
            <a:off x="0" y="2579425"/>
            <a:ext cx="9144000" cy="661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100"/>
              <a:buFont typeface="Arial"/>
              <a:buNone/>
            </a:pPr>
            <a:r>
              <a:rPr lang="en" sz="3100" b="1" i="0" u="none" strike="noStrike" cap="none">
                <a:solidFill>
                  <a:srgbClr val="000000"/>
                </a:solidFill>
                <a:latin typeface="Lato"/>
                <a:ea typeface="Lato"/>
                <a:cs typeface="Lato"/>
                <a:sym typeface="Lato"/>
              </a:rPr>
              <a:t>Which learning style are you?</a:t>
            </a:r>
            <a:endParaRPr sz="3100" b="1" i="0" u="none" strike="noStrike" cap="none">
              <a:solidFill>
                <a:srgbClr val="000000"/>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95"/>
                                        </p:tgtEl>
                                        <p:attrNameLst>
                                          <p:attrName>style.visibility</p:attrName>
                                        </p:attrNameLst>
                                      </p:cBhvr>
                                      <p:to>
                                        <p:strVal val="visible"/>
                                      </p:to>
                                    </p:set>
                                    <p:anim calcmode="lin" valueType="num">
                                      <p:cBhvr additive="base">
                                        <p:cTn id="7" dur="1000"/>
                                        <p:tgtEl>
                                          <p:spTgt spid="295"/>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96"/>
                                        </p:tgtEl>
                                        <p:attrNameLst>
                                          <p:attrName>style.visibility</p:attrName>
                                        </p:attrNameLst>
                                      </p:cBhvr>
                                      <p:to>
                                        <p:strVal val="visible"/>
                                      </p:to>
                                    </p:set>
                                    <p:anim calcmode="lin" valueType="num">
                                      <p:cBhvr additive="base">
                                        <p:cTn id="12" dur="1000"/>
                                        <p:tgtEl>
                                          <p:spTgt spid="296"/>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7"/>
                                        </p:tgtEl>
                                        <p:attrNameLst>
                                          <p:attrName>style.visibility</p:attrName>
                                        </p:attrNameLst>
                                      </p:cBhvr>
                                      <p:to>
                                        <p:strVal val="visible"/>
                                      </p:to>
                                    </p:set>
                                    <p:anim calcmode="lin" valueType="num">
                                      <p:cBhvr additive="base">
                                        <p:cTn id="17" dur="1000"/>
                                        <p:tgtEl>
                                          <p:spTgt spid="297"/>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nodeType="clickEffect">
                                  <p:stCondLst>
                                    <p:cond delay="0"/>
                                  </p:stCondLst>
                                  <p:childTnLst>
                                    <p:set>
                                      <p:cBhvr>
                                        <p:cTn id="21" dur="1" fill="hold">
                                          <p:stCondLst>
                                            <p:cond delay="0"/>
                                          </p:stCondLst>
                                        </p:cTn>
                                        <p:tgtEl>
                                          <p:spTgt spid="298"/>
                                        </p:tgtEl>
                                        <p:attrNameLst>
                                          <p:attrName>style.visibility</p:attrName>
                                        </p:attrNameLst>
                                      </p:cBhvr>
                                      <p:to>
                                        <p:strVal val="visible"/>
                                      </p:to>
                                    </p:set>
                                    <p:anim calcmode="lin" valueType="num">
                                      <p:cBhvr additive="base">
                                        <p:cTn id="22" dur="1000"/>
                                        <p:tgtEl>
                                          <p:spTgt spid="2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99"/>
                                        </p:tgtEl>
                                        <p:attrNameLst>
                                          <p:attrName>style.visibility</p:attrName>
                                        </p:attrNameLst>
                                      </p:cBhvr>
                                      <p:to>
                                        <p:strVal val="visible"/>
                                      </p:to>
                                    </p:set>
                                    <p:anim calcmode="lin" valueType="num">
                                      <p:cBhvr additive="base">
                                        <p:cTn id="27" dur="1000"/>
                                        <p:tgtEl>
                                          <p:spTgt spid="299"/>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300"/>
                                        </p:tgtEl>
                                        <p:attrNameLst>
                                          <p:attrName>style.visibility</p:attrName>
                                        </p:attrNameLst>
                                      </p:cBhvr>
                                      <p:to>
                                        <p:strVal val="visible"/>
                                      </p:to>
                                    </p:set>
                                    <p:anim calcmode="lin" valueType="num">
                                      <p:cBhvr additive="base">
                                        <p:cTn id="32" dur="1000"/>
                                        <p:tgtEl>
                                          <p:spTgt spid="300"/>
                                        </p:tgtEl>
                                        <p:attrNameLst>
                                          <p:attrName>ppt_x</p:attrName>
                                        </p:attrNameLst>
                                      </p:cBhvr>
                                      <p:tavLst>
                                        <p:tav tm="0">
                                          <p:val>
                                            <p:strVal val="#ppt_x+1"/>
                                          </p:val>
                                        </p:tav>
                                        <p:tav tm="100000">
                                          <p:val>
                                            <p:strVal val="#ppt_x"/>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1"/>
                                        </p:tgtEl>
                                        <p:attrNameLst>
                                          <p:attrName>style.visibility</p:attrName>
                                        </p:attrNameLst>
                                      </p:cBhvr>
                                      <p:to>
                                        <p:strVal val="visible"/>
                                      </p:to>
                                    </p:set>
                                    <p:anim calcmode="lin" valueType="num">
                                      <p:cBhvr additive="base">
                                        <p:cTn id="37" dur="1000"/>
                                        <p:tgtEl>
                                          <p:spTgt spid="30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1" fill="hold" nodeType="clickEffect">
                                  <p:stCondLst>
                                    <p:cond delay="0"/>
                                  </p:stCondLst>
                                  <p:childTnLst>
                                    <p:set>
                                      <p:cBhvr>
                                        <p:cTn id="41" dur="1" fill="hold">
                                          <p:stCondLst>
                                            <p:cond delay="0"/>
                                          </p:stCondLst>
                                        </p:cTn>
                                        <p:tgtEl>
                                          <p:spTgt spid="302"/>
                                        </p:tgtEl>
                                        <p:attrNameLst>
                                          <p:attrName>style.visibility</p:attrName>
                                        </p:attrNameLst>
                                      </p:cBhvr>
                                      <p:to>
                                        <p:strVal val="visible"/>
                                      </p:to>
                                    </p:set>
                                    <p:anim calcmode="lin" valueType="num">
                                      <p:cBhvr additive="base">
                                        <p:cTn id="42" dur="1000"/>
                                        <p:tgtEl>
                                          <p:spTgt spid="302"/>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03"/>
                                        </p:tgtEl>
                                        <p:attrNameLst>
                                          <p:attrName>style.visibility</p:attrName>
                                        </p:attrNameLst>
                                      </p:cBhvr>
                                      <p:to>
                                        <p:strVal val="visible"/>
                                      </p:to>
                                    </p:set>
                                    <p:animEffect transition="in" filter="fade">
                                      <p:cBhvr>
                                        <p:cTn id="47" dur="1000"/>
                                        <p:tgtEl>
                                          <p:spTgt spid="303"/>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mph" presetSubtype="0" fill="hold" nodeType="clickEffect">
                                  <p:stCondLst>
                                    <p:cond delay="0"/>
                                  </p:stCondLst>
                                  <p:childTnLst>
                                    <p:animRot by="-21600000">
                                      <p:cBhvr>
                                        <p:cTn id="51" dur="1000" fill="hold"/>
                                        <p:tgtEl>
                                          <p:spTgt spid="30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10"/>
          <p:cNvSpPr txBox="1"/>
          <p:nvPr/>
        </p:nvSpPr>
        <p:spPr>
          <a:xfrm>
            <a:off x="15300" y="0"/>
            <a:ext cx="9128700" cy="5141100"/>
          </a:xfrm>
          <a:prstGeom prst="rect">
            <a:avLst/>
          </a:prstGeom>
          <a:solidFill>
            <a:schemeClr val="dk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Roboto"/>
              <a:ea typeface="Roboto"/>
              <a:cs typeface="Roboto"/>
              <a:sym typeface="Roboto"/>
            </a:endParaRPr>
          </a:p>
        </p:txBody>
      </p:sp>
      <p:pic>
        <p:nvPicPr>
          <p:cNvPr id="309" name="Google Shape;309;p10"/>
          <p:cNvPicPr preferRelativeResize="0"/>
          <p:nvPr/>
        </p:nvPicPr>
        <p:blipFill rotWithShape="1">
          <a:blip r:embed="rId3">
            <a:alphaModFix/>
          </a:blip>
          <a:srcRect/>
          <a:stretch/>
        </p:blipFill>
        <p:spPr>
          <a:xfrm>
            <a:off x="22950" y="0"/>
            <a:ext cx="9113400" cy="51411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11"/>
          <p:cNvSpPr txBox="1"/>
          <p:nvPr/>
        </p:nvSpPr>
        <p:spPr>
          <a:xfrm>
            <a:off x="-83890" y="0"/>
            <a:ext cx="9227891" cy="5262979"/>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15" name="Google Shape;315;p11" descr="Text, logo&#10;&#10;Description automatically generated"/>
          <p:cNvPicPr preferRelativeResize="0"/>
          <p:nvPr/>
        </p:nvPicPr>
        <p:blipFill rotWithShape="1">
          <a:blip r:embed="rId3">
            <a:alphaModFix/>
          </a:blip>
          <a:srcRect/>
          <a:stretch/>
        </p:blipFill>
        <p:spPr>
          <a:xfrm>
            <a:off x="-83890" y="-494254"/>
            <a:ext cx="9227890" cy="4611078"/>
          </a:xfrm>
          <a:prstGeom prst="rect">
            <a:avLst/>
          </a:prstGeom>
          <a:noFill/>
          <a:ln>
            <a:noFill/>
          </a:ln>
        </p:spPr>
      </p:pic>
      <p:sp>
        <p:nvSpPr>
          <p:cNvPr id="316" name="Google Shape;316;p11"/>
          <p:cNvSpPr txBox="1"/>
          <p:nvPr/>
        </p:nvSpPr>
        <p:spPr>
          <a:xfrm>
            <a:off x="1791717" y="3662324"/>
            <a:ext cx="5783400" cy="909000"/>
          </a:xfrm>
          <a:prstGeom prst="rect">
            <a:avLst/>
          </a:prstGeom>
          <a:noFill/>
          <a:ln>
            <a:noFill/>
          </a:ln>
        </p:spPr>
        <p:txBody>
          <a:bodyPr spcFirstLastPara="1" wrap="square" lIns="91425" tIns="91425" rIns="91425" bIns="91425" anchor="t" anchorCtr="0">
            <a:normAutofit lnSpcReduction="10000"/>
          </a:bodyPr>
          <a:lstStyle/>
          <a:p>
            <a:pPr marL="0" marR="0" lvl="0" indent="0" algn="ctr" rtl="0">
              <a:lnSpc>
                <a:spcPct val="100000"/>
              </a:lnSpc>
              <a:spcBef>
                <a:spcPts val="0"/>
              </a:spcBef>
              <a:spcAft>
                <a:spcPts val="0"/>
              </a:spcAft>
              <a:buClr>
                <a:schemeClr val="accent5"/>
              </a:buClr>
              <a:buSzPts val="2400"/>
              <a:buFont typeface="Roboto Slab"/>
              <a:buNone/>
            </a:pPr>
            <a:r>
              <a:rPr lang="en" sz="2400" b="0" i="0" u="none" strike="noStrike" cap="none">
                <a:solidFill>
                  <a:schemeClr val="accent5"/>
                </a:solidFill>
                <a:latin typeface="Roboto Slab"/>
                <a:ea typeface="Roboto Slab"/>
                <a:cs typeface="Roboto Slab"/>
                <a:sym typeface="Roboto Slab"/>
              </a:rPr>
              <a:t>202</a:t>
            </a:r>
            <a:r>
              <a:rPr lang="en" sz="2400">
                <a:solidFill>
                  <a:schemeClr val="accent5"/>
                </a:solidFill>
                <a:latin typeface="Roboto Slab"/>
                <a:ea typeface="Roboto Slab"/>
                <a:cs typeface="Roboto Slab"/>
                <a:sym typeface="Roboto Slab"/>
              </a:rPr>
              <a:t>3</a:t>
            </a:r>
            <a:r>
              <a:rPr lang="en" sz="2400" b="0" i="0" u="none" strike="noStrike" cap="none">
                <a:solidFill>
                  <a:schemeClr val="accent5"/>
                </a:solidFill>
                <a:latin typeface="Roboto Slab"/>
                <a:ea typeface="Roboto Slab"/>
                <a:cs typeface="Roboto Slab"/>
                <a:sym typeface="Roboto Slab"/>
              </a:rPr>
              <a:t> Childhood Ministry Training</a:t>
            </a:r>
            <a:endParaRPr/>
          </a:p>
          <a:p>
            <a:pPr marL="0" marR="0" lvl="0" indent="0" algn="ctr" rtl="0">
              <a:lnSpc>
                <a:spcPct val="100000"/>
              </a:lnSpc>
              <a:spcBef>
                <a:spcPts val="0"/>
              </a:spcBef>
              <a:spcAft>
                <a:spcPts val="0"/>
              </a:spcAft>
              <a:buClr>
                <a:schemeClr val="accent5"/>
              </a:buClr>
              <a:buSzPts val="2400"/>
              <a:buFont typeface="Roboto Slab"/>
              <a:buNone/>
            </a:pPr>
            <a:r>
              <a:rPr lang="en" sz="2400" b="0" i="0" u="none" strike="noStrike" cap="none">
                <a:solidFill>
                  <a:schemeClr val="accent5"/>
                </a:solidFill>
                <a:latin typeface="Roboto Slab"/>
                <a:ea typeface="Roboto Slab"/>
                <a:cs typeface="Roboto Slab"/>
                <a:sym typeface="Roboto Slab"/>
              </a:rPr>
              <a:t>Texas Baptists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pic>
        <p:nvPicPr>
          <p:cNvPr id="208" name="Google Shape;208;p2"/>
          <p:cNvPicPr preferRelativeResize="0"/>
          <p:nvPr/>
        </p:nvPicPr>
        <p:blipFill rotWithShape="1">
          <a:blip r:embed="rId3">
            <a:alphaModFix/>
          </a:blip>
          <a:srcRect/>
          <a:stretch/>
        </p:blipFill>
        <p:spPr>
          <a:xfrm>
            <a:off x="0" y="-421418"/>
            <a:ext cx="9144000" cy="5564918"/>
          </a:xfrm>
          <a:prstGeom prst="rect">
            <a:avLst/>
          </a:prstGeom>
          <a:noFill/>
          <a:ln>
            <a:noFill/>
          </a:ln>
        </p:spPr>
      </p:pic>
      <p:pic>
        <p:nvPicPr>
          <p:cNvPr id="209" name="Google Shape;209;p2"/>
          <p:cNvPicPr preferRelativeResize="0"/>
          <p:nvPr/>
        </p:nvPicPr>
        <p:blipFill rotWithShape="1">
          <a:blip r:embed="rId4">
            <a:alphaModFix/>
          </a:blip>
          <a:srcRect/>
          <a:stretch/>
        </p:blipFill>
        <p:spPr>
          <a:xfrm>
            <a:off x="107475" y="3964375"/>
            <a:ext cx="8935874" cy="1076164"/>
          </a:xfrm>
          <a:prstGeom prst="rect">
            <a:avLst/>
          </a:prstGeom>
          <a:noFill/>
          <a:ln>
            <a:noFill/>
          </a:ln>
        </p:spPr>
      </p:pic>
      <p:pic>
        <p:nvPicPr>
          <p:cNvPr id="210" name="Google Shape;210;p2" descr="Logo&#10;&#10;Description automatically generated with medium confidence"/>
          <p:cNvPicPr preferRelativeResize="0"/>
          <p:nvPr/>
        </p:nvPicPr>
        <p:blipFill rotWithShape="1">
          <a:blip r:embed="rId5">
            <a:alphaModFix/>
          </a:blip>
          <a:srcRect/>
          <a:stretch/>
        </p:blipFill>
        <p:spPr>
          <a:xfrm>
            <a:off x="6566288" y="3047331"/>
            <a:ext cx="2240138" cy="20504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
          <p:cNvPicPr preferRelativeResize="0"/>
          <p:nvPr/>
        </p:nvPicPr>
        <p:blipFill rotWithShape="1">
          <a:blip r:embed="rId3">
            <a:alphaModFix/>
          </a:blip>
          <a:srcRect/>
          <a:stretch/>
        </p:blipFill>
        <p:spPr>
          <a:xfrm>
            <a:off x="2491550" y="281475"/>
            <a:ext cx="4160876" cy="2430450"/>
          </a:xfrm>
          <a:prstGeom prst="rect">
            <a:avLst/>
          </a:prstGeom>
          <a:noFill/>
          <a:ln w="38100" cap="flat" cmpd="sng">
            <a:solidFill>
              <a:srgbClr val="D9D9D9"/>
            </a:solidFill>
            <a:prstDash val="solid"/>
            <a:round/>
            <a:headEnd type="none" w="sm" len="sm"/>
            <a:tailEnd type="none" w="sm" len="sm"/>
          </a:ln>
        </p:spPr>
      </p:pic>
      <p:sp>
        <p:nvSpPr>
          <p:cNvPr id="216" name="Google Shape;216;p3"/>
          <p:cNvSpPr txBox="1"/>
          <p:nvPr/>
        </p:nvSpPr>
        <p:spPr>
          <a:xfrm>
            <a:off x="0" y="2834600"/>
            <a:ext cx="9144000" cy="655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000"/>
              <a:buFont typeface="Arial"/>
              <a:buNone/>
            </a:pPr>
            <a:r>
              <a:rPr lang="en" sz="3000" b="0" i="0" u="none" strike="noStrike" cap="none">
                <a:solidFill>
                  <a:srgbClr val="FFFFFF"/>
                </a:solidFill>
                <a:latin typeface="Lato"/>
                <a:ea typeface="Lato"/>
                <a:cs typeface="Lato"/>
                <a:sym typeface="Lato"/>
              </a:rPr>
              <a:t> What is your role as a teacher?</a:t>
            </a:r>
            <a:endParaRPr sz="3000" b="0" i="0" u="none" strike="noStrike" cap="none">
              <a:solidFill>
                <a:srgbClr val="FFFFFF"/>
              </a:solidFill>
              <a:latin typeface="Lato"/>
              <a:ea typeface="Lato"/>
              <a:cs typeface="Lato"/>
              <a:sym typeface="Lato"/>
            </a:endParaRPr>
          </a:p>
        </p:txBody>
      </p:sp>
      <p:sp>
        <p:nvSpPr>
          <p:cNvPr id="217" name="Google Shape;217;p3"/>
          <p:cNvSpPr txBox="1"/>
          <p:nvPr/>
        </p:nvSpPr>
        <p:spPr>
          <a:xfrm>
            <a:off x="0" y="3490100"/>
            <a:ext cx="9144000" cy="6555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FFFFFF"/>
              </a:buClr>
              <a:buSzPts val="3000"/>
              <a:buFont typeface="Lato"/>
              <a:buChar char="●"/>
            </a:pPr>
            <a:r>
              <a:rPr lang="en" sz="3000" b="0" i="0" u="none" strike="noStrike" cap="none">
                <a:solidFill>
                  <a:srgbClr val="FFFFFF"/>
                </a:solidFill>
                <a:latin typeface="Lato"/>
                <a:ea typeface="Lato"/>
                <a:cs typeface="Lato"/>
                <a:sym typeface="Lato"/>
              </a:rPr>
              <a:t> You are more than a conduit of information.</a:t>
            </a:r>
            <a:endParaRPr sz="3000" b="0" i="0" u="none" strike="noStrike" cap="none">
              <a:solidFill>
                <a:srgbClr val="FFFFFF"/>
              </a:solidFill>
              <a:latin typeface="Lato"/>
              <a:ea typeface="Lato"/>
              <a:cs typeface="Lato"/>
              <a:sym typeface="Lato"/>
            </a:endParaRPr>
          </a:p>
        </p:txBody>
      </p:sp>
      <p:sp>
        <p:nvSpPr>
          <p:cNvPr id="218" name="Google Shape;218;p3"/>
          <p:cNvSpPr txBox="1"/>
          <p:nvPr/>
        </p:nvSpPr>
        <p:spPr>
          <a:xfrm>
            <a:off x="-12" y="4011750"/>
            <a:ext cx="9144000" cy="6555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FFFFFF"/>
              </a:buClr>
              <a:buSzPts val="3000"/>
              <a:buFont typeface="Lato"/>
              <a:buChar char="●"/>
            </a:pPr>
            <a:r>
              <a:rPr lang="en" sz="3000" b="0" i="0" u="none" strike="noStrike" cap="none">
                <a:solidFill>
                  <a:srgbClr val="FFFFFF"/>
                </a:solidFill>
                <a:latin typeface="Lato"/>
                <a:ea typeface="Lato"/>
                <a:cs typeface="Lato"/>
                <a:sym typeface="Lato"/>
              </a:rPr>
              <a:t> Teachers lead through example and relationship.</a:t>
            </a:r>
            <a:endParaRPr sz="3000" b="0" i="0" u="none" strike="noStrike" cap="none">
              <a:solidFill>
                <a:srgbClr val="FFFF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6"/>
                                        </p:tgtEl>
                                        <p:attrNameLst>
                                          <p:attrName>style.visibility</p:attrName>
                                        </p:attrNameLst>
                                      </p:cBhvr>
                                      <p:to>
                                        <p:strVal val="visible"/>
                                      </p:to>
                                    </p:set>
                                    <p:animEffect transition="in" filter="fade">
                                      <p:cBhvr>
                                        <p:cTn id="7" dur="1000"/>
                                        <p:tgtEl>
                                          <p:spTgt spid="2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7"/>
                                        </p:tgtEl>
                                        <p:attrNameLst>
                                          <p:attrName>style.visibility</p:attrName>
                                        </p:attrNameLst>
                                      </p:cBhvr>
                                      <p:to>
                                        <p:strVal val="visible"/>
                                      </p:to>
                                    </p:set>
                                    <p:animEffect transition="in" filter="fade">
                                      <p:cBhvr>
                                        <p:cTn id="12" dur="1000"/>
                                        <p:tgtEl>
                                          <p:spTgt spid="2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18"/>
                                        </p:tgtEl>
                                        <p:attrNameLst>
                                          <p:attrName>style.visibility</p:attrName>
                                        </p:attrNameLst>
                                      </p:cBhvr>
                                      <p:to>
                                        <p:strVal val="visible"/>
                                      </p:to>
                                    </p:set>
                                    <p:animEffect transition="in" filter="fade">
                                      <p:cBhvr>
                                        <p:cTn id="1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4"/>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3800"/>
              <a:t>Howard Hendricks</a:t>
            </a:r>
            <a:endParaRPr sz="3800"/>
          </a:p>
        </p:txBody>
      </p:sp>
      <p:sp>
        <p:nvSpPr>
          <p:cNvPr id="224" name="Google Shape;224;p4"/>
          <p:cNvSpPr txBox="1">
            <a:spLocks noGrp="1"/>
          </p:cNvSpPr>
          <p:nvPr>
            <p:ph type="body" idx="1"/>
          </p:nvPr>
        </p:nvSpPr>
        <p:spPr>
          <a:xfrm>
            <a:off x="100925" y="1693950"/>
            <a:ext cx="5486400" cy="17556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r>
              <a:rPr lang="en" sz="3100"/>
              <a:t>“You teach what you know but you reproduce what you are.”</a:t>
            </a:r>
            <a:endParaRPr sz="3100"/>
          </a:p>
          <a:p>
            <a:pPr marL="0" lvl="0" indent="0" algn="ctr" rtl="0">
              <a:lnSpc>
                <a:spcPct val="115000"/>
              </a:lnSpc>
              <a:spcBef>
                <a:spcPts val="1200"/>
              </a:spcBef>
              <a:spcAft>
                <a:spcPts val="1200"/>
              </a:spcAft>
              <a:buSzPts val="1800"/>
              <a:buNone/>
            </a:pPr>
            <a:endParaRPr sz="3100"/>
          </a:p>
        </p:txBody>
      </p:sp>
      <p:sp>
        <p:nvSpPr>
          <p:cNvPr id="225" name="Google Shape;225;p4"/>
          <p:cNvSpPr txBox="1"/>
          <p:nvPr/>
        </p:nvSpPr>
        <p:spPr>
          <a:xfrm>
            <a:off x="0" y="3449550"/>
            <a:ext cx="9144000" cy="12105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1200"/>
              </a:spcAft>
              <a:buClr>
                <a:srgbClr val="000000"/>
              </a:buClr>
              <a:buSzPts val="3100"/>
              <a:buFont typeface="Arial"/>
              <a:buNone/>
            </a:pPr>
            <a:r>
              <a:rPr lang="en" sz="3100" b="0" i="0" u="none" strike="noStrike" cap="none">
                <a:solidFill>
                  <a:schemeClr val="dk1"/>
                </a:solidFill>
                <a:latin typeface="Roboto"/>
                <a:ea typeface="Roboto"/>
                <a:cs typeface="Roboto"/>
                <a:sym typeface="Roboto"/>
              </a:rPr>
              <a:t>“The effective teacher always teaches from the overflow of a full life…”</a:t>
            </a:r>
            <a:endParaRPr sz="1400" b="0" i="0" u="none" strike="noStrike" cap="none">
              <a:solidFill>
                <a:srgbClr val="000000"/>
              </a:solidFill>
              <a:latin typeface="Roboto"/>
              <a:ea typeface="Roboto"/>
              <a:cs typeface="Roboto"/>
              <a:sym typeface="Roboto"/>
            </a:endParaRPr>
          </a:p>
        </p:txBody>
      </p:sp>
      <p:pic>
        <p:nvPicPr>
          <p:cNvPr id="226" name="Google Shape;226;p4"/>
          <p:cNvPicPr preferRelativeResize="0"/>
          <p:nvPr/>
        </p:nvPicPr>
        <p:blipFill rotWithShape="1">
          <a:blip r:embed="rId3">
            <a:alphaModFix/>
          </a:blip>
          <a:srcRect/>
          <a:stretch/>
        </p:blipFill>
        <p:spPr>
          <a:xfrm>
            <a:off x="5746550" y="247300"/>
            <a:ext cx="3086100" cy="30861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fade">
                                      <p:cBhvr>
                                        <p:cTn id="7" dur="1000"/>
                                        <p:tgtEl>
                                          <p:spTgt spid="2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
                                        </p:tgtEl>
                                        <p:attrNameLst>
                                          <p:attrName>style.visibility</p:attrName>
                                        </p:attrNameLst>
                                      </p:cBhvr>
                                      <p:to>
                                        <p:strVal val="visible"/>
                                      </p:to>
                                    </p:set>
                                    <p:animEffect transition="in" filter="fade">
                                      <p:cBhvr>
                                        <p:cTn id="12" dur="1000"/>
                                        <p:tgtEl>
                                          <p:spTgt spid="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pic>
        <p:nvPicPr>
          <p:cNvPr id="231" name="Google Shape;231;p5"/>
          <p:cNvPicPr preferRelativeResize="0"/>
          <p:nvPr/>
        </p:nvPicPr>
        <p:blipFill rotWithShape="1">
          <a:blip r:embed="rId3">
            <a:alphaModFix/>
          </a:blip>
          <a:srcRect/>
          <a:stretch/>
        </p:blipFill>
        <p:spPr>
          <a:xfrm>
            <a:off x="2644700" y="296775"/>
            <a:ext cx="4160875" cy="2496525"/>
          </a:xfrm>
          <a:prstGeom prst="rect">
            <a:avLst/>
          </a:prstGeom>
          <a:noFill/>
          <a:ln w="38100" cap="flat" cmpd="sng">
            <a:solidFill>
              <a:srgbClr val="D9D9D9"/>
            </a:solidFill>
            <a:prstDash val="solid"/>
            <a:round/>
            <a:headEnd type="none" w="sm" len="sm"/>
            <a:tailEnd type="none" w="sm" len="sm"/>
          </a:ln>
        </p:spPr>
      </p:pic>
      <p:sp>
        <p:nvSpPr>
          <p:cNvPr id="232" name="Google Shape;232;p5"/>
          <p:cNvSpPr txBox="1"/>
          <p:nvPr/>
        </p:nvSpPr>
        <p:spPr>
          <a:xfrm>
            <a:off x="0" y="2911350"/>
            <a:ext cx="9144000" cy="506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FFFFFF"/>
              </a:buClr>
              <a:buSzPts val="3000"/>
              <a:buFont typeface="Lato"/>
              <a:buChar char="●"/>
            </a:pPr>
            <a:r>
              <a:rPr lang="en" sz="3000" b="0" i="0" u="none" strike="noStrike" cap="none">
                <a:solidFill>
                  <a:srgbClr val="FFFFFF"/>
                </a:solidFill>
                <a:latin typeface="Lato"/>
                <a:ea typeface="Lato"/>
                <a:cs typeface="Lato"/>
                <a:sym typeface="Lato"/>
              </a:rPr>
              <a:t> Teaching is an investment in the lives we serve.</a:t>
            </a:r>
            <a:endParaRPr sz="3000" b="0" i="0" u="none" strike="noStrike" cap="none">
              <a:solidFill>
                <a:srgbClr val="FFFFFF"/>
              </a:solidFill>
              <a:latin typeface="Lato"/>
              <a:ea typeface="Lato"/>
              <a:cs typeface="Lato"/>
              <a:sym typeface="Lato"/>
            </a:endParaRPr>
          </a:p>
        </p:txBody>
      </p:sp>
      <p:sp>
        <p:nvSpPr>
          <p:cNvPr id="233" name="Google Shape;233;p5"/>
          <p:cNvSpPr txBox="1"/>
          <p:nvPr/>
        </p:nvSpPr>
        <p:spPr>
          <a:xfrm>
            <a:off x="0" y="3478700"/>
            <a:ext cx="9144000" cy="506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FFFFFF"/>
              </a:buClr>
              <a:buSzPts val="3000"/>
              <a:buFont typeface="Lato"/>
              <a:buChar char="●"/>
            </a:pPr>
            <a:r>
              <a:rPr lang="en" sz="3000" b="0" i="0" u="none" strike="noStrike" cap="none">
                <a:solidFill>
                  <a:srgbClr val="FFFFFF"/>
                </a:solidFill>
                <a:latin typeface="Lato"/>
                <a:ea typeface="Lato"/>
                <a:cs typeface="Lato"/>
                <a:sym typeface="Lato"/>
              </a:rPr>
              <a:t> We must be available and approachable.</a:t>
            </a:r>
            <a:endParaRPr sz="3000" b="0" i="0" u="none" strike="noStrike" cap="none">
              <a:solidFill>
                <a:srgbClr val="FFFFFF"/>
              </a:solidFill>
              <a:latin typeface="Lato"/>
              <a:ea typeface="Lato"/>
              <a:cs typeface="Lato"/>
              <a:sym typeface="Lato"/>
            </a:endParaRPr>
          </a:p>
        </p:txBody>
      </p:sp>
      <p:sp>
        <p:nvSpPr>
          <p:cNvPr id="234" name="Google Shape;234;p5"/>
          <p:cNvSpPr txBox="1"/>
          <p:nvPr/>
        </p:nvSpPr>
        <p:spPr>
          <a:xfrm>
            <a:off x="0" y="4046050"/>
            <a:ext cx="9144000" cy="506100"/>
          </a:xfrm>
          <a:prstGeom prst="rect">
            <a:avLst/>
          </a:prstGeom>
          <a:noFill/>
          <a:ln>
            <a:noFill/>
          </a:ln>
        </p:spPr>
        <p:txBody>
          <a:bodyPr spcFirstLastPara="1" wrap="square" lIns="91425" tIns="91425" rIns="91425" bIns="91425" anchor="t" anchorCtr="0">
            <a:noAutofit/>
          </a:bodyPr>
          <a:lstStyle/>
          <a:p>
            <a:pPr marL="457200" marR="0" lvl="0" indent="-419100" algn="l" rtl="0">
              <a:lnSpc>
                <a:spcPct val="100000"/>
              </a:lnSpc>
              <a:spcBef>
                <a:spcPts val="0"/>
              </a:spcBef>
              <a:spcAft>
                <a:spcPts val="0"/>
              </a:spcAft>
              <a:buClr>
                <a:srgbClr val="FFFFFF"/>
              </a:buClr>
              <a:buSzPts val="3000"/>
              <a:buFont typeface="Lato"/>
              <a:buChar char="●"/>
            </a:pPr>
            <a:r>
              <a:rPr lang="en" sz="3000" b="0" i="0" u="none" strike="noStrike" cap="none">
                <a:solidFill>
                  <a:srgbClr val="FFFFFF"/>
                </a:solidFill>
                <a:latin typeface="Lato"/>
                <a:ea typeface="Lato"/>
                <a:cs typeface="Lato"/>
                <a:sym typeface="Lato"/>
              </a:rPr>
              <a:t>  Be a student of your students.</a:t>
            </a:r>
            <a:endParaRPr sz="3000" b="0" i="0" u="none" strike="noStrike" cap="none">
              <a:solidFill>
                <a:srgbClr val="FFFFFF"/>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
                                        </p:tgtEl>
                                        <p:attrNameLst>
                                          <p:attrName>style.visibility</p:attrName>
                                        </p:attrNameLst>
                                      </p:cBhvr>
                                      <p:to>
                                        <p:strVal val="visible"/>
                                      </p:to>
                                    </p:set>
                                    <p:animEffect transition="in" filter="fade">
                                      <p:cBhvr>
                                        <p:cTn id="7" dur="1000"/>
                                        <p:tgtEl>
                                          <p:spTgt spid="2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3"/>
                                        </p:tgtEl>
                                        <p:attrNameLst>
                                          <p:attrName>style.visibility</p:attrName>
                                        </p:attrNameLst>
                                      </p:cBhvr>
                                      <p:to>
                                        <p:strVal val="visible"/>
                                      </p:to>
                                    </p:set>
                                    <p:animEffect transition="in" filter="fade">
                                      <p:cBhvr>
                                        <p:cTn id="12" dur="1000"/>
                                        <p:tgtEl>
                                          <p:spTgt spid="23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100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22edc0de1d5_0_5"/>
          <p:cNvSpPr txBox="1">
            <a:spLocks noGrp="1"/>
          </p:cNvSpPr>
          <p:nvPr>
            <p:ph type="title"/>
          </p:nvPr>
        </p:nvSpPr>
        <p:spPr>
          <a:xfrm>
            <a:off x="637275" y="488169"/>
            <a:ext cx="7886700" cy="994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00000"/>
              <a:buFont typeface="Calibri"/>
              <a:buNone/>
            </a:pPr>
            <a:r>
              <a:rPr lang="en" sz="6000"/>
              <a:t>4 Practices of Interpretation</a:t>
            </a:r>
            <a:endParaRPr sz="6000"/>
          </a:p>
        </p:txBody>
      </p:sp>
      <p:grpSp>
        <p:nvGrpSpPr>
          <p:cNvPr id="241" name="Google Shape;241;g22edc0de1d5_0_5"/>
          <p:cNvGrpSpPr/>
          <p:nvPr/>
        </p:nvGrpSpPr>
        <p:grpSpPr>
          <a:xfrm>
            <a:off x="765169" y="1757260"/>
            <a:ext cx="7630898" cy="2487473"/>
            <a:chOff x="502641" y="517388"/>
            <a:chExt cx="10174531" cy="3316630"/>
          </a:xfrm>
        </p:grpSpPr>
        <p:sp>
          <p:nvSpPr>
            <p:cNvPr id="242" name="Google Shape;242;g22edc0de1d5_0_5"/>
            <p:cNvSpPr/>
            <p:nvPr/>
          </p:nvSpPr>
          <p:spPr>
            <a:xfrm>
              <a:off x="638544" y="517388"/>
              <a:ext cx="1821300" cy="1821300"/>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3" name="Google Shape;243;g22edc0de1d5_0_5"/>
            <p:cNvSpPr/>
            <p:nvPr/>
          </p:nvSpPr>
          <p:spPr>
            <a:xfrm>
              <a:off x="502641" y="2331018"/>
              <a:ext cx="2093100" cy="1503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4" name="Google Shape;244;g22edc0de1d5_0_5"/>
            <p:cNvSpPr txBox="1"/>
            <p:nvPr/>
          </p:nvSpPr>
          <p:spPr>
            <a:xfrm>
              <a:off x="502641" y="2331018"/>
              <a:ext cx="2093100" cy="1503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C00000"/>
                </a:buClr>
                <a:buSzPts val="2400"/>
                <a:buFont typeface="Calibri"/>
                <a:buNone/>
              </a:pPr>
              <a:r>
                <a:rPr lang="en" sz="2400" b="1">
                  <a:solidFill>
                    <a:srgbClr val="C00000"/>
                  </a:solidFill>
                  <a:latin typeface="Calibri"/>
                  <a:ea typeface="Calibri"/>
                  <a:cs typeface="Calibri"/>
                  <a:sym typeface="Calibri"/>
                </a:rPr>
                <a:t>Personal Preparation</a:t>
              </a:r>
              <a:endParaRPr sz="1100"/>
            </a:p>
          </p:txBody>
        </p:sp>
        <p:sp>
          <p:nvSpPr>
            <p:cNvPr id="245" name="Google Shape;245;g22edc0de1d5_0_5"/>
            <p:cNvSpPr/>
            <p:nvPr/>
          </p:nvSpPr>
          <p:spPr>
            <a:xfrm>
              <a:off x="3449552" y="517388"/>
              <a:ext cx="1821300" cy="1821300"/>
            </a:xfrm>
            <a:prstGeom prst="rect">
              <a:avLst/>
            </a:prstGeom>
            <a:blipFill rotWithShape="1">
              <a:blip r:embed="rId4">
                <a:alphaModFix/>
              </a:blip>
              <a:stretch>
                <a:fillRect/>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6" name="Google Shape;246;g22edc0de1d5_0_5"/>
            <p:cNvSpPr/>
            <p:nvPr/>
          </p:nvSpPr>
          <p:spPr>
            <a:xfrm>
              <a:off x="2962056" y="2331018"/>
              <a:ext cx="2796300" cy="1503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7" name="Google Shape;247;g22edc0de1d5_0_5"/>
            <p:cNvSpPr txBox="1"/>
            <p:nvPr/>
          </p:nvSpPr>
          <p:spPr>
            <a:xfrm>
              <a:off x="2962056" y="2331018"/>
              <a:ext cx="2796300" cy="1503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1"/>
                </a:buClr>
                <a:buSzPts val="2400"/>
                <a:buFont typeface="Calibri"/>
                <a:buNone/>
              </a:pPr>
              <a:r>
                <a:rPr lang="en" sz="2400" b="1">
                  <a:solidFill>
                    <a:schemeClr val="accent1"/>
                  </a:solidFill>
                  <a:latin typeface="Calibri"/>
                  <a:ea typeface="Calibri"/>
                  <a:cs typeface="Calibri"/>
                  <a:sym typeface="Calibri"/>
                </a:rPr>
                <a:t>Assumptions</a:t>
              </a:r>
              <a:endParaRPr sz="1600" b="1">
                <a:solidFill>
                  <a:schemeClr val="accent1"/>
                </a:solidFill>
                <a:latin typeface="Calibri"/>
                <a:ea typeface="Calibri"/>
                <a:cs typeface="Calibri"/>
                <a:sym typeface="Calibri"/>
              </a:endParaRPr>
            </a:p>
          </p:txBody>
        </p:sp>
        <p:sp>
          <p:nvSpPr>
            <p:cNvPr id="248" name="Google Shape;248;g22edc0de1d5_0_5"/>
            <p:cNvSpPr/>
            <p:nvPr/>
          </p:nvSpPr>
          <p:spPr>
            <a:xfrm>
              <a:off x="6260559" y="517388"/>
              <a:ext cx="1821300" cy="1821300"/>
            </a:xfrm>
            <a:prstGeom prst="rect">
              <a:avLst/>
            </a:prstGeom>
            <a:blipFill rotWithShape="1">
              <a:blip r:embed="rId5">
                <a:alphaModFix/>
              </a:blip>
              <a:stretch>
                <a:fillRect/>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9" name="Google Shape;249;g22edc0de1d5_0_5"/>
            <p:cNvSpPr/>
            <p:nvPr/>
          </p:nvSpPr>
          <p:spPr>
            <a:xfrm>
              <a:off x="6124656" y="2331018"/>
              <a:ext cx="2093100" cy="1503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g22edc0de1d5_0_5"/>
            <p:cNvSpPr txBox="1"/>
            <p:nvPr/>
          </p:nvSpPr>
          <p:spPr>
            <a:xfrm>
              <a:off x="6124656" y="2331018"/>
              <a:ext cx="2093100" cy="1503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6"/>
                </a:buClr>
                <a:buSzPts val="2400"/>
                <a:buFont typeface="Calibri"/>
                <a:buNone/>
              </a:pPr>
              <a:r>
                <a:rPr lang="en" sz="2400" b="1">
                  <a:solidFill>
                    <a:schemeClr val="accent6"/>
                  </a:solidFill>
                  <a:latin typeface="Calibri"/>
                  <a:ea typeface="Calibri"/>
                  <a:cs typeface="Calibri"/>
                  <a:sym typeface="Calibri"/>
                </a:rPr>
                <a:t>Background of the Book</a:t>
              </a:r>
              <a:endParaRPr sz="1100"/>
            </a:p>
          </p:txBody>
        </p:sp>
        <p:sp>
          <p:nvSpPr>
            <p:cNvPr id="251" name="Google Shape;251;g22edc0de1d5_0_5"/>
            <p:cNvSpPr/>
            <p:nvPr/>
          </p:nvSpPr>
          <p:spPr>
            <a:xfrm>
              <a:off x="8719975" y="517388"/>
              <a:ext cx="1821300" cy="1821300"/>
            </a:xfrm>
            <a:prstGeom prst="rect">
              <a:avLst/>
            </a:prstGeom>
            <a:blipFill rotWithShape="1">
              <a:blip r:embed="rId6">
                <a:alphaModFix/>
              </a:blip>
              <a:stretch>
                <a:fillRect/>
              </a:stretch>
            </a:blip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g22edc0de1d5_0_5"/>
            <p:cNvSpPr/>
            <p:nvPr/>
          </p:nvSpPr>
          <p:spPr>
            <a:xfrm>
              <a:off x="8584072" y="2331018"/>
              <a:ext cx="2093100" cy="15030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3" name="Google Shape;253;g22edc0de1d5_0_5"/>
            <p:cNvSpPr txBox="1"/>
            <p:nvPr/>
          </p:nvSpPr>
          <p:spPr>
            <a:xfrm>
              <a:off x="8584072" y="2331018"/>
              <a:ext cx="2093100" cy="15030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accent2"/>
                </a:buClr>
                <a:buSzPts val="2400"/>
                <a:buFont typeface="Calibri"/>
                <a:buNone/>
              </a:pPr>
              <a:r>
                <a:rPr lang="en" sz="2400" b="1">
                  <a:solidFill>
                    <a:schemeClr val="accent2"/>
                  </a:solidFill>
                  <a:latin typeface="Calibri"/>
                  <a:ea typeface="Calibri"/>
                  <a:cs typeface="Calibri"/>
                  <a:sym typeface="Calibri"/>
                </a:rPr>
                <a:t>“Fourfold Approach” to the Text</a:t>
              </a:r>
              <a:endParaRPr sz="1100"/>
            </a:p>
          </p:txBody>
        </p:sp>
      </p:grpSp>
      <p:pic>
        <p:nvPicPr>
          <p:cNvPr id="254" name="Google Shape;254;g22edc0de1d5_0_5" descr="A picture containing text, sign, vector graphics&#10;&#10;Description automatically generated"/>
          <p:cNvPicPr preferRelativeResize="0"/>
          <p:nvPr/>
        </p:nvPicPr>
        <p:blipFill rotWithShape="1">
          <a:blip r:embed="rId7">
            <a:alphaModFix/>
          </a:blip>
          <a:srcRect/>
          <a:stretch/>
        </p:blipFill>
        <p:spPr>
          <a:xfrm>
            <a:off x="0" y="4632722"/>
            <a:ext cx="597965" cy="5979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6"/>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3000"/>
              <a:buNone/>
            </a:pPr>
            <a:r>
              <a:rPr lang="en"/>
              <a:t>Piaget’s Stages of Cognitive Development</a:t>
            </a:r>
            <a:endParaRPr/>
          </a:p>
        </p:txBody>
      </p:sp>
      <p:sp>
        <p:nvSpPr>
          <p:cNvPr id="260" name="Google Shape;260;p6"/>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1200"/>
              </a:spcAft>
              <a:buSzPts val="1800"/>
              <a:buNone/>
            </a:pPr>
            <a:endParaRPr/>
          </a:p>
        </p:txBody>
      </p:sp>
      <p:sp>
        <p:nvSpPr>
          <p:cNvPr id="261" name="Google Shape;261;p6"/>
          <p:cNvSpPr txBox="1"/>
          <p:nvPr/>
        </p:nvSpPr>
        <p:spPr>
          <a:xfrm>
            <a:off x="398000" y="1469575"/>
            <a:ext cx="1990200" cy="877200"/>
          </a:xfrm>
          <a:prstGeom prst="rect">
            <a:avLst/>
          </a:prstGeom>
          <a:solidFill>
            <a:srgbClr val="00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Birth-2 years</a:t>
            </a:r>
            <a:endParaRPr sz="21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p:txBody>
      </p:sp>
      <p:sp>
        <p:nvSpPr>
          <p:cNvPr id="262" name="Google Shape;262;p6"/>
          <p:cNvSpPr txBox="1"/>
          <p:nvPr/>
        </p:nvSpPr>
        <p:spPr>
          <a:xfrm>
            <a:off x="398000" y="2155875"/>
            <a:ext cx="1928700" cy="1015800"/>
          </a:xfrm>
          <a:prstGeom prst="rect">
            <a:avLst/>
          </a:prstGeom>
          <a:solidFill>
            <a:srgbClr val="00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2-6 years</a:t>
            </a:r>
            <a:endParaRPr sz="21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rgbClr val="000000"/>
              </a:solidFill>
              <a:latin typeface="Roboto"/>
              <a:ea typeface="Roboto"/>
              <a:cs typeface="Roboto"/>
              <a:sym typeface="Roboto"/>
            </a:endParaRPr>
          </a:p>
        </p:txBody>
      </p:sp>
      <p:sp>
        <p:nvSpPr>
          <p:cNvPr id="263" name="Google Shape;263;p6"/>
          <p:cNvSpPr txBox="1"/>
          <p:nvPr/>
        </p:nvSpPr>
        <p:spPr>
          <a:xfrm>
            <a:off x="398000" y="2842150"/>
            <a:ext cx="1928700" cy="1139100"/>
          </a:xfrm>
          <a:prstGeom prst="rect">
            <a:avLst/>
          </a:prstGeom>
          <a:solidFill>
            <a:srgbClr val="00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endParaRPr sz="21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7-11 years</a:t>
            </a:r>
            <a:endParaRPr sz="2100" b="1" i="0" u="none" strike="noStrike" cap="none">
              <a:solidFill>
                <a:srgbClr val="000000"/>
              </a:solidFill>
              <a:latin typeface="Roboto"/>
              <a:ea typeface="Roboto"/>
              <a:cs typeface="Roboto"/>
              <a:sym typeface="Roboto"/>
            </a:endParaRPr>
          </a:p>
          <a:p>
            <a:pPr marL="0" marR="0" lvl="0" indent="0" algn="l" rtl="0">
              <a:lnSpc>
                <a:spcPct val="100000"/>
              </a:lnSpc>
              <a:spcBef>
                <a:spcPts val="0"/>
              </a:spcBef>
              <a:spcAft>
                <a:spcPts val="0"/>
              </a:spcAft>
              <a:buClr>
                <a:srgbClr val="000000"/>
              </a:buClr>
              <a:buSzPts val="2000"/>
              <a:buFont typeface="Arial"/>
              <a:buNone/>
            </a:pPr>
            <a:endParaRPr sz="2000" b="1" i="0" u="none" strike="noStrike" cap="none">
              <a:solidFill>
                <a:srgbClr val="000000"/>
              </a:solidFill>
              <a:latin typeface="Roboto"/>
              <a:ea typeface="Roboto"/>
              <a:cs typeface="Roboto"/>
              <a:sym typeface="Roboto"/>
            </a:endParaRPr>
          </a:p>
        </p:txBody>
      </p:sp>
      <p:sp>
        <p:nvSpPr>
          <p:cNvPr id="264" name="Google Shape;264;p6"/>
          <p:cNvSpPr txBox="1"/>
          <p:nvPr/>
        </p:nvSpPr>
        <p:spPr>
          <a:xfrm>
            <a:off x="398000" y="3981250"/>
            <a:ext cx="1928700" cy="831300"/>
          </a:xfrm>
          <a:prstGeom prst="rect">
            <a:avLst/>
          </a:prstGeom>
          <a:solidFill>
            <a:srgbClr val="00FFFF"/>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12 years to adulthood</a:t>
            </a:r>
            <a:endParaRPr sz="2100" b="1" i="0" u="none" strike="noStrike" cap="none">
              <a:solidFill>
                <a:srgbClr val="000000"/>
              </a:solidFill>
              <a:latin typeface="Roboto"/>
              <a:ea typeface="Roboto"/>
              <a:cs typeface="Roboto"/>
              <a:sym typeface="Roboto"/>
            </a:endParaRPr>
          </a:p>
        </p:txBody>
      </p:sp>
      <p:sp>
        <p:nvSpPr>
          <p:cNvPr id="265" name="Google Shape;265;p6"/>
          <p:cNvSpPr txBox="1"/>
          <p:nvPr/>
        </p:nvSpPr>
        <p:spPr>
          <a:xfrm>
            <a:off x="2326825" y="1469575"/>
            <a:ext cx="2051700" cy="877200"/>
          </a:xfrm>
          <a:prstGeom prst="rect">
            <a:avLst/>
          </a:prstGeom>
          <a:solidFill>
            <a:srgbClr val="00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Sensorimotor</a:t>
            </a:r>
            <a:endParaRPr sz="21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400"/>
              <a:buFont typeface="Arial"/>
              <a:buNone/>
            </a:pPr>
            <a:endParaRPr sz="2400" b="1" i="0" u="none" strike="noStrike" cap="none">
              <a:solidFill>
                <a:srgbClr val="000000"/>
              </a:solidFill>
              <a:latin typeface="Roboto"/>
              <a:ea typeface="Roboto"/>
              <a:cs typeface="Roboto"/>
              <a:sym typeface="Roboto"/>
            </a:endParaRPr>
          </a:p>
        </p:txBody>
      </p:sp>
      <p:sp>
        <p:nvSpPr>
          <p:cNvPr id="266" name="Google Shape;266;p6"/>
          <p:cNvSpPr txBox="1"/>
          <p:nvPr/>
        </p:nvSpPr>
        <p:spPr>
          <a:xfrm>
            <a:off x="2326775" y="2155875"/>
            <a:ext cx="2051700" cy="1015800"/>
          </a:xfrm>
          <a:prstGeom prst="rect">
            <a:avLst/>
          </a:prstGeom>
          <a:solidFill>
            <a:srgbClr val="00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Preoperational</a:t>
            </a:r>
            <a:endParaRPr sz="21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500"/>
              <a:buFont typeface="Arial"/>
              <a:buNone/>
            </a:pPr>
            <a:endParaRPr sz="2500" b="1" i="0" u="none" strike="noStrike" cap="none">
              <a:solidFill>
                <a:srgbClr val="000000"/>
              </a:solidFill>
              <a:latin typeface="Roboto"/>
              <a:ea typeface="Roboto"/>
              <a:cs typeface="Roboto"/>
              <a:sym typeface="Roboto"/>
            </a:endParaRPr>
          </a:p>
        </p:txBody>
      </p:sp>
      <p:sp>
        <p:nvSpPr>
          <p:cNvPr id="267" name="Google Shape;267;p6"/>
          <p:cNvSpPr txBox="1"/>
          <p:nvPr/>
        </p:nvSpPr>
        <p:spPr>
          <a:xfrm>
            <a:off x="2326700" y="2816425"/>
            <a:ext cx="2051700" cy="1158300"/>
          </a:xfrm>
          <a:prstGeom prst="rect">
            <a:avLst/>
          </a:prstGeom>
          <a:solidFill>
            <a:srgbClr val="00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Concrete </a:t>
            </a:r>
            <a:endParaRPr sz="21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Operational</a:t>
            </a:r>
            <a:endParaRPr sz="21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00"/>
              <a:buFont typeface="Arial"/>
              <a:buNone/>
            </a:pPr>
            <a:endParaRPr sz="100" b="1" i="0" u="none" strike="noStrike" cap="none">
              <a:solidFill>
                <a:srgbClr val="000000"/>
              </a:solidFill>
              <a:latin typeface="Roboto"/>
              <a:ea typeface="Roboto"/>
              <a:cs typeface="Roboto"/>
              <a:sym typeface="Roboto"/>
            </a:endParaRPr>
          </a:p>
        </p:txBody>
      </p:sp>
      <p:sp>
        <p:nvSpPr>
          <p:cNvPr id="268" name="Google Shape;268;p6"/>
          <p:cNvSpPr txBox="1"/>
          <p:nvPr/>
        </p:nvSpPr>
        <p:spPr>
          <a:xfrm>
            <a:off x="2326700" y="3935350"/>
            <a:ext cx="2051700" cy="877200"/>
          </a:xfrm>
          <a:prstGeom prst="rect">
            <a:avLst/>
          </a:prstGeom>
          <a:solidFill>
            <a:srgbClr val="00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300"/>
              <a:buFont typeface="Arial"/>
              <a:buNone/>
            </a:pPr>
            <a:endParaRPr sz="3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2100"/>
              <a:buFont typeface="Arial"/>
              <a:buNone/>
            </a:pPr>
            <a:r>
              <a:rPr lang="en" sz="2100" b="1" i="0" u="none" strike="noStrike" cap="none">
                <a:solidFill>
                  <a:srgbClr val="000000"/>
                </a:solidFill>
                <a:latin typeface="Roboto"/>
                <a:ea typeface="Roboto"/>
                <a:cs typeface="Roboto"/>
                <a:sym typeface="Roboto"/>
              </a:rPr>
              <a:t>Formal Operational</a:t>
            </a:r>
            <a:endParaRPr sz="2100" b="1" i="0" u="none" strike="noStrike" cap="none">
              <a:solidFill>
                <a:srgbClr val="000000"/>
              </a:solidFill>
              <a:latin typeface="Roboto"/>
              <a:ea typeface="Roboto"/>
              <a:cs typeface="Roboto"/>
              <a:sym typeface="Roboto"/>
            </a:endParaRPr>
          </a:p>
        </p:txBody>
      </p:sp>
      <p:sp>
        <p:nvSpPr>
          <p:cNvPr id="269" name="Google Shape;269;p6"/>
          <p:cNvSpPr txBox="1"/>
          <p:nvPr/>
        </p:nvSpPr>
        <p:spPr>
          <a:xfrm>
            <a:off x="4378350" y="1469575"/>
            <a:ext cx="2051700" cy="877200"/>
          </a:xfrm>
          <a:prstGeom prst="rect">
            <a:avLst/>
          </a:prstGeom>
          <a:solidFill>
            <a:srgbClr val="FF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Experiences the world through the senses</a:t>
            </a:r>
            <a:endParaRPr sz="1500" b="1" i="0" u="none" strike="noStrike" cap="none">
              <a:solidFill>
                <a:srgbClr val="000000"/>
              </a:solidFill>
              <a:latin typeface="Roboto"/>
              <a:ea typeface="Roboto"/>
              <a:cs typeface="Roboto"/>
              <a:sym typeface="Roboto"/>
            </a:endParaRPr>
          </a:p>
        </p:txBody>
      </p:sp>
      <p:sp>
        <p:nvSpPr>
          <p:cNvPr id="270" name="Google Shape;270;p6"/>
          <p:cNvSpPr txBox="1"/>
          <p:nvPr/>
        </p:nvSpPr>
        <p:spPr>
          <a:xfrm>
            <a:off x="4378400" y="2286750"/>
            <a:ext cx="2051700" cy="877200"/>
          </a:xfrm>
          <a:prstGeom prst="rect">
            <a:avLst/>
          </a:prstGeom>
          <a:solidFill>
            <a:srgbClr val="FF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Objects are symbols, language is being developed.</a:t>
            </a:r>
            <a:endParaRPr sz="2200" b="1" i="0" u="none" strike="noStrike" cap="none">
              <a:solidFill>
                <a:srgbClr val="000000"/>
              </a:solidFill>
              <a:latin typeface="Roboto"/>
              <a:ea typeface="Roboto"/>
              <a:cs typeface="Roboto"/>
              <a:sym typeface="Roboto"/>
            </a:endParaRPr>
          </a:p>
        </p:txBody>
      </p:sp>
      <p:sp>
        <p:nvSpPr>
          <p:cNvPr id="271" name="Google Shape;271;p6"/>
          <p:cNvSpPr txBox="1"/>
          <p:nvPr/>
        </p:nvSpPr>
        <p:spPr>
          <a:xfrm>
            <a:off x="4378350" y="3065350"/>
            <a:ext cx="2051700" cy="908100"/>
          </a:xfrm>
          <a:prstGeom prst="rect">
            <a:avLst/>
          </a:prstGeom>
          <a:solidFill>
            <a:srgbClr val="FF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700"/>
              <a:buFont typeface="Arial"/>
              <a:buNone/>
            </a:pPr>
            <a:endParaRPr sz="7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Logical thinking, concrete reasoning.</a:t>
            </a:r>
            <a:endParaRPr sz="15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600"/>
              <a:buFont typeface="Arial"/>
              <a:buNone/>
            </a:pPr>
            <a:endParaRPr sz="6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400"/>
              <a:buFont typeface="Arial"/>
              <a:buNone/>
            </a:pPr>
            <a:endParaRPr sz="400" b="1" i="0" u="none" strike="noStrike" cap="none">
              <a:solidFill>
                <a:srgbClr val="000000"/>
              </a:solidFill>
              <a:latin typeface="Roboto"/>
              <a:ea typeface="Roboto"/>
              <a:cs typeface="Roboto"/>
              <a:sym typeface="Roboto"/>
            </a:endParaRPr>
          </a:p>
        </p:txBody>
      </p:sp>
      <p:sp>
        <p:nvSpPr>
          <p:cNvPr id="272" name="Google Shape;272;p6"/>
          <p:cNvSpPr txBox="1"/>
          <p:nvPr/>
        </p:nvSpPr>
        <p:spPr>
          <a:xfrm>
            <a:off x="4378350" y="3935350"/>
            <a:ext cx="2051700" cy="877200"/>
          </a:xfrm>
          <a:prstGeom prst="rect">
            <a:avLst/>
          </a:prstGeom>
          <a:solidFill>
            <a:srgbClr val="FFFF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Abstract thinking, can manipulate ideas in their minds.</a:t>
            </a:r>
            <a:endParaRPr sz="1500" b="1" i="0" u="none" strike="noStrike" cap="none">
              <a:solidFill>
                <a:srgbClr val="000000"/>
              </a:solidFill>
              <a:latin typeface="Roboto"/>
              <a:ea typeface="Roboto"/>
              <a:cs typeface="Roboto"/>
              <a:sym typeface="Roboto"/>
            </a:endParaRPr>
          </a:p>
        </p:txBody>
      </p:sp>
      <p:sp>
        <p:nvSpPr>
          <p:cNvPr id="273" name="Google Shape;273;p6"/>
          <p:cNvSpPr txBox="1"/>
          <p:nvPr/>
        </p:nvSpPr>
        <p:spPr>
          <a:xfrm>
            <a:off x="6430050" y="1469575"/>
            <a:ext cx="2325900" cy="8772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Object Permanence</a:t>
            </a:r>
            <a:endParaRPr sz="15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500"/>
              <a:buFont typeface="Arial"/>
              <a:buNone/>
            </a:pPr>
            <a:endParaRPr sz="1500" b="1" i="0" u="none" strike="noStrike" cap="none">
              <a:solidFill>
                <a:srgbClr val="000000"/>
              </a:solidFill>
              <a:latin typeface="Roboto"/>
              <a:ea typeface="Roboto"/>
              <a:cs typeface="Roboto"/>
              <a:sym typeface="Roboto"/>
            </a:endParaRPr>
          </a:p>
        </p:txBody>
      </p:sp>
      <p:sp>
        <p:nvSpPr>
          <p:cNvPr id="274" name="Google Shape;274;p6"/>
          <p:cNvSpPr txBox="1"/>
          <p:nvPr/>
        </p:nvSpPr>
        <p:spPr>
          <a:xfrm>
            <a:off x="6430050" y="2248488"/>
            <a:ext cx="2325900" cy="9081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Imagination/Dramatic Play, Egocentric</a:t>
            </a:r>
            <a:endParaRPr sz="15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700"/>
              <a:buFont typeface="Arial"/>
              <a:buNone/>
            </a:pPr>
            <a:endParaRPr sz="1700" b="1" i="0" u="none" strike="noStrike" cap="none">
              <a:solidFill>
                <a:srgbClr val="000000"/>
              </a:solidFill>
              <a:latin typeface="Roboto"/>
              <a:ea typeface="Roboto"/>
              <a:cs typeface="Roboto"/>
              <a:sym typeface="Roboto"/>
            </a:endParaRPr>
          </a:p>
        </p:txBody>
      </p:sp>
      <p:sp>
        <p:nvSpPr>
          <p:cNvPr id="275" name="Google Shape;275;p6"/>
          <p:cNvSpPr txBox="1"/>
          <p:nvPr/>
        </p:nvSpPr>
        <p:spPr>
          <a:xfrm>
            <a:off x="6430050" y="3065350"/>
            <a:ext cx="2325900" cy="8928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Conservation</a:t>
            </a:r>
            <a:endParaRPr sz="15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900"/>
              <a:buFont typeface="Arial"/>
              <a:buNone/>
            </a:pPr>
            <a:endParaRPr sz="1900" b="1" i="0" u="none" strike="noStrike" cap="none">
              <a:solidFill>
                <a:srgbClr val="000000"/>
              </a:solidFill>
              <a:latin typeface="Roboto"/>
              <a:ea typeface="Roboto"/>
              <a:cs typeface="Roboto"/>
              <a:sym typeface="Roboto"/>
            </a:endParaRPr>
          </a:p>
        </p:txBody>
      </p:sp>
      <p:sp>
        <p:nvSpPr>
          <p:cNvPr id="276" name="Google Shape;276;p6"/>
          <p:cNvSpPr txBox="1"/>
          <p:nvPr/>
        </p:nvSpPr>
        <p:spPr>
          <a:xfrm>
            <a:off x="6430050" y="3804250"/>
            <a:ext cx="2325900" cy="1000500"/>
          </a:xfrm>
          <a:prstGeom prst="rect">
            <a:avLst/>
          </a:prstGeom>
          <a:solidFill>
            <a:srgbClr val="FF9900"/>
          </a:solid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1500"/>
              <a:buFont typeface="Arial"/>
              <a:buNone/>
            </a:pPr>
            <a:r>
              <a:rPr lang="en" sz="1500" b="1" i="0" u="none" strike="noStrike" cap="none">
                <a:solidFill>
                  <a:srgbClr val="000000"/>
                </a:solidFill>
                <a:latin typeface="Roboto"/>
                <a:ea typeface="Roboto"/>
                <a:cs typeface="Roboto"/>
                <a:sym typeface="Roboto"/>
              </a:rPr>
              <a:t>Ethics, Moral Development</a:t>
            </a:r>
            <a:endParaRPr sz="15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rgbClr val="000000"/>
              </a:solidFill>
              <a:latin typeface="Roboto"/>
              <a:ea typeface="Roboto"/>
              <a:cs typeface="Roboto"/>
              <a:sym typeface="Roboto"/>
            </a:endParaRPr>
          </a:p>
          <a:p>
            <a:pPr marL="0" marR="0" lvl="0" indent="0" algn="ctr" rtl="0">
              <a:lnSpc>
                <a:spcPct val="100000"/>
              </a:lnSpc>
              <a:spcBef>
                <a:spcPts val="0"/>
              </a:spcBef>
              <a:spcAft>
                <a:spcPts val="0"/>
              </a:spcAft>
              <a:buClr>
                <a:srgbClr val="000000"/>
              </a:buClr>
              <a:buSzPts val="300"/>
              <a:buFont typeface="Arial"/>
              <a:buNone/>
            </a:pPr>
            <a:endParaRPr sz="300" b="1" i="0" u="none" strike="noStrike" cap="none">
              <a:solidFill>
                <a:srgbClr val="000000"/>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10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5"/>
                                        </p:tgtEl>
                                        <p:attrNameLst>
                                          <p:attrName>style.visibility</p:attrName>
                                        </p:attrNameLst>
                                      </p:cBhvr>
                                      <p:to>
                                        <p:strVal val="visible"/>
                                      </p:to>
                                    </p:set>
                                    <p:animEffect transition="in" filter="fade">
                                      <p:cBhvr>
                                        <p:cTn id="12" dur="1000"/>
                                        <p:tgtEl>
                                          <p:spTgt spid="2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gtEl>
                                        <p:attrNameLst>
                                          <p:attrName>style.visibility</p:attrName>
                                        </p:attrNameLst>
                                      </p:cBhvr>
                                      <p:to>
                                        <p:strVal val="visible"/>
                                      </p:to>
                                    </p:set>
                                    <p:animEffect transition="in" filter="fade">
                                      <p:cBhvr>
                                        <p:cTn id="17" dur="1000"/>
                                        <p:tgtEl>
                                          <p:spTgt spid="2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3"/>
                                        </p:tgtEl>
                                        <p:attrNameLst>
                                          <p:attrName>style.visibility</p:attrName>
                                        </p:attrNameLst>
                                      </p:cBhvr>
                                      <p:to>
                                        <p:strVal val="visible"/>
                                      </p:to>
                                    </p:set>
                                    <p:animEffect transition="in" filter="fade">
                                      <p:cBhvr>
                                        <p:cTn id="22" dur="1000"/>
                                        <p:tgtEl>
                                          <p:spTgt spid="27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2"/>
                                        </p:tgtEl>
                                        <p:attrNameLst>
                                          <p:attrName>style.visibility</p:attrName>
                                        </p:attrNameLst>
                                      </p:cBhvr>
                                      <p:to>
                                        <p:strVal val="visible"/>
                                      </p:to>
                                    </p:set>
                                    <p:animEffect transition="in" filter="fade">
                                      <p:cBhvr>
                                        <p:cTn id="27" dur="1000"/>
                                        <p:tgtEl>
                                          <p:spTgt spid="26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6"/>
                                        </p:tgtEl>
                                        <p:attrNameLst>
                                          <p:attrName>style.visibility</p:attrName>
                                        </p:attrNameLst>
                                      </p:cBhvr>
                                      <p:to>
                                        <p:strVal val="visible"/>
                                      </p:to>
                                    </p:set>
                                    <p:animEffect transition="in" filter="fade">
                                      <p:cBhvr>
                                        <p:cTn id="32" dur="1000"/>
                                        <p:tgtEl>
                                          <p:spTgt spid="26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70"/>
                                        </p:tgtEl>
                                        <p:attrNameLst>
                                          <p:attrName>style.visibility</p:attrName>
                                        </p:attrNameLst>
                                      </p:cBhvr>
                                      <p:to>
                                        <p:strVal val="visible"/>
                                      </p:to>
                                    </p:set>
                                    <p:animEffect transition="in" filter="fade">
                                      <p:cBhvr>
                                        <p:cTn id="37" dur="1000"/>
                                        <p:tgtEl>
                                          <p:spTgt spid="270"/>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74"/>
                                        </p:tgtEl>
                                        <p:attrNameLst>
                                          <p:attrName>style.visibility</p:attrName>
                                        </p:attrNameLst>
                                      </p:cBhvr>
                                      <p:to>
                                        <p:strVal val="visible"/>
                                      </p:to>
                                    </p:set>
                                    <p:animEffect transition="in" filter="fade">
                                      <p:cBhvr>
                                        <p:cTn id="42" dur="1000"/>
                                        <p:tgtEl>
                                          <p:spTgt spid="27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63"/>
                                        </p:tgtEl>
                                        <p:attrNameLst>
                                          <p:attrName>style.visibility</p:attrName>
                                        </p:attrNameLst>
                                      </p:cBhvr>
                                      <p:to>
                                        <p:strVal val="visible"/>
                                      </p:to>
                                    </p:set>
                                    <p:animEffect transition="in" filter="fade">
                                      <p:cBhvr>
                                        <p:cTn id="47" dur="1000"/>
                                        <p:tgtEl>
                                          <p:spTgt spid="26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67"/>
                                        </p:tgtEl>
                                        <p:attrNameLst>
                                          <p:attrName>style.visibility</p:attrName>
                                        </p:attrNameLst>
                                      </p:cBhvr>
                                      <p:to>
                                        <p:strVal val="visible"/>
                                      </p:to>
                                    </p:set>
                                    <p:animEffect transition="in" filter="fade">
                                      <p:cBhvr>
                                        <p:cTn id="52" dur="1000"/>
                                        <p:tgtEl>
                                          <p:spTgt spid="26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71"/>
                                        </p:tgtEl>
                                        <p:attrNameLst>
                                          <p:attrName>style.visibility</p:attrName>
                                        </p:attrNameLst>
                                      </p:cBhvr>
                                      <p:to>
                                        <p:strVal val="visible"/>
                                      </p:to>
                                    </p:set>
                                    <p:animEffect transition="in" filter="fade">
                                      <p:cBhvr>
                                        <p:cTn id="57" dur="1000"/>
                                        <p:tgtEl>
                                          <p:spTgt spid="27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5"/>
                                        </p:tgtEl>
                                        <p:attrNameLst>
                                          <p:attrName>style.visibility</p:attrName>
                                        </p:attrNameLst>
                                      </p:cBhvr>
                                      <p:to>
                                        <p:strVal val="visible"/>
                                      </p:to>
                                    </p:set>
                                    <p:animEffect transition="in" filter="fade">
                                      <p:cBhvr>
                                        <p:cTn id="62" dur="1000"/>
                                        <p:tgtEl>
                                          <p:spTgt spid="27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64"/>
                                        </p:tgtEl>
                                        <p:attrNameLst>
                                          <p:attrName>style.visibility</p:attrName>
                                        </p:attrNameLst>
                                      </p:cBhvr>
                                      <p:to>
                                        <p:strVal val="visible"/>
                                      </p:to>
                                    </p:set>
                                    <p:animEffect transition="in" filter="fade">
                                      <p:cBhvr>
                                        <p:cTn id="67" dur="1000"/>
                                        <p:tgtEl>
                                          <p:spTgt spid="26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68"/>
                                        </p:tgtEl>
                                        <p:attrNameLst>
                                          <p:attrName>style.visibility</p:attrName>
                                        </p:attrNameLst>
                                      </p:cBhvr>
                                      <p:to>
                                        <p:strVal val="visible"/>
                                      </p:to>
                                    </p:set>
                                    <p:animEffect transition="in" filter="fade">
                                      <p:cBhvr>
                                        <p:cTn id="72" dur="1000"/>
                                        <p:tgtEl>
                                          <p:spTgt spid="26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272"/>
                                        </p:tgtEl>
                                        <p:attrNameLst>
                                          <p:attrName>style.visibility</p:attrName>
                                        </p:attrNameLst>
                                      </p:cBhvr>
                                      <p:to>
                                        <p:strVal val="visible"/>
                                      </p:to>
                                    </p:set>
                                    <p:animEffect transition="in" filter="fade">
                                      <p:cBhvr>
                                        <p:cTn id="77" dur="1000"/>
                                        <p:tgtEl>
                                          <p:spTgt spid="27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76"/>
                                        </p:tgtEl>
                                        <p:attrNameLst>
                                          <p:attrName>style.visibility</p:attrName>
                                        </p:attrNameLst>
                                      </p:cBhvr>
                                      <p:to>
                                        <p:strVal val="visible"/>
                                      </p:to>
                                    </p:set>
                                    <p:animEffect transition="in" filter="fade">
                                      <p:cBhvr>
                                        <p:cTn id="82" dur="10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pic>
        <p:nvPicPr>
          <p:cNvPr id="281" name="Google Shape;281;p7"/>
          <p:cNvPicPr preferRelativeResize="0"/>
          <p:nvPr/>
        </p:nvPicPr>
        <p:blipFill rotWithShape="1">
          <a:blip r:embed="rId3">
            <a:alphaModFix/>
          </a:blip>
          <a:srcRect/>
          <a:stretch/>
        </p:blipFill>
        <p:spPr>
          <a:xfrm>
            <a:off x="2199825" y="490075"/>
            <a:ext cx="4744349" cy="2923625"/>
          </a:xfrm>
          <a:prstGeom prst="rect">
            <a:avLst/>
          </a:prstGeom>
          <a:noFill/>
          <a:ln>
            <a:noFill/>
          </a:ln>
        </p:spPr>
      </p:pic>
      <p:sp>
        <p:nvSpPr>
          <p:cNvPr id="282" name="Google Shape;282;p7"/>
          <p:cNvSpPr txBox="1"/>
          <p:nvPr/>
        </p:nvSpPr>
        <p:spPr>
          <a:xfrm>
            <a:off x="37950" y="3948775"/>
            <a:ext cx="9068100" cy="538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300"/>
              <a:buFont typeface="Arial"/>
              <a:buNone/>
            </a:pPr>
            <a:r>
              <a:rPr lang="en" sz="2300" b="0" i="0" u="none" strike="noStrike" cap="none">
                <a:solidFill>
                  <a:schemeClr val="dk1"/>
                </a:solidFill>
                <a:latin typeface="Lato"/>
                <a:ea typeface="Lato"/>
                <a:cs typeface="Lato"/>
                <a:sym typeface="Lato"/>
              </a:rPr>
              <a:t>www.lifeway.com/en/special-emphasis/levels-of-biblical-learning</a:t>
            </a:r>
            <a:endParaRPr sz="2300" b="0" i="0" u="none" strike="noStrike" cap="none">
              <a:solidFill>
                <a:schemeClr val="dk1"/>
              </a:solidFill>
              <a:latin typeface="Lato"/>
              <a:ea typeface="Lato"/>
              <a:cs typeface="Lato"/>
              <a:sym typeface="La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2"/>
                                        </p:tgtEl>
                                        <p:attrNameLst>
                                          <p:attrName>style.visibility</p:attrName>
                                        </p:attrNameLst>
                                      </p:cBhvr>
                                      <p:to>
                                        <p:strVal val="visible"/>
                                      </p:to>
                                    </p:set>
                                    <p:animEffect transition="in" filter="fade">
                                      <p:cBhvr>
                                        <p:cTn id="7" dur="1000"/>
                                        <p:tgtEl>
                                          <p:spTgt spid="2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8"/>
          <p:cNvSpPr txBox="1">
            <a:spLocks noGrp="1"/>
          </p:cNvSpPr>
          <p:nvPr>
            <p:ph type="title"/>
          </p:nvPr>
        </p:nvSpPr>
        <p:spPr>
          <a:xfrm>
            <a:off x="387900" y="458025"/>
            <a:ext cx="8368200" cy="686100"/>
          </a:xfrm>
          <a:prstGeom prst="rect">
            <a:avLst/>
          </a:prstGeom>
          <a:noFill/>
          <a:ln w="38100" cap="flat" cmpd="sng">
            <a:solidFill>
              <a:srgbClr val="FF0000"/>
            </a:solidFill>
            <a:prstDash val="dot"/>
            <a:round/>
            <a:headEnd type="none" w="sm" len="sm"/>
            <a:tailEnd type="none" w="sm" len="sm"/>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000"/>
              <a:buNone/>
            </a:pPr>
            <a:r>
              <a:rPr lang="en" sz="4000"/>
              <a:t>Dr. Seuss	</a:t>
            </a:r>
            <a:endParaRPr sz="4000"/>
          </a:p>
        </p:txBody>
      </p:sp>
      <p:sp>
        <p:nvSpPr>
          <p:cNvPr id="288" name="Google Shape;288;p8"/>
          <p:cNvSpPr txBox="1">
            <a:spLocks noGrp="1"/>
          </p:cNvSpPr>
          <p:nvPr>
            <p:ph type="body" idx="1"/>
          </p:nvPr>
        </p:nvSpPr>
        <p:spPr>
          <a:xfrm>
            <a:off x="387900" y="1489824"/>
            <a:ext cx="8368200" cy="3078900"/>
          </a:xfrm>
          <a:prstGeom prst="rect">
            <a:avLst/>
          </a:prstGeom>
          <a:noFill/>
          <a:ln w="38100" cap="flat" cmpd="sng">
            <a:solidFill>
              <a:srgbClr val="FF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endParaRPr sz="3100"/>
          </a:p>
          <a:p>
            <a:pPr marL="0" lvl="0" indent="0" algn="ctr" rtl="0">
              <a:lnSpc>
                <a:spcPct val="115000"/>
              </a:lnSpc>
              <a:spcBef>
                <a:spcPts val="1200"/>
              </a:spcBef>
              <a:spcAft>
                <a:spcPts val="1200"/>
              </a:spcAft>
              <a:buSzPts val="1800"/>
              <a:buNone/>
            </a:pPr>
            <a:r>
              <a:rPr lang="en" sz="3100"/>
              <a:t>“Today you are YOU, that is truer than true.  There is NO ONE alive that is YOUER than YOU!”</a:t>
            </a:r>
            <a:endParaRPr sz="3100"/>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3002</Words>
  <Application>Microsoft Office PowerPoint</Application>
  <PresentationFormat>On-screen Show (16:9)</PresentationFormat>
  <Paragraphs>248</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Roboto Slab</vt:lpstr>
      <vt:lpstr>Montserrat</vt:lpstr>
      <vt:lpstr>Lato</vt:lpstr>
      <vt:lpstr>Roboto</vt:lpstr>
      <vt:lpstr>Marina</vt:lpstr>
      <vt:lpstr>Focus</vt:lpstr>
      <vt:lpstr>PowerPoint Presentation</vt:lpstr>
      <vt:lpstr>PowerPoint Presentation</vt:lpstr>
      <vt:lpstr>PowerPoint Presentation</vt:lpstr>
      <vt:lpstr>Howard Hendricks</vt:lpstr>
      <vt:lpstr>PowerPoint Presentation</vt:lpstr>
      <vt:lpstr>4 Practices of Interpretation</vt:lpstr>
      <vt:lpstr>Piaget’s Stages of Cognitive Development</vt:lpstr>
      <vt:lpstr>PowerPoint Presentation</vt:lpstr>
      <vt:lpstr>Dr. Seuss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Howington</dc:creator>
  <cp:lastModifiedBy>Nicole Gaviria</cp:lastModifiedBy>
  <cp:revision>1</cp:revision>
  <dcterms:modified xsi:type="dcterms:W3CDTF">2023-08-17T19:15:43Z</dcterms:modified>
</cp:coreProperties>
</file>