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Medium"/>
          <a:ea typeface="Helvetica Neue Medium"/>
          <a:cs typeface="Helvetica Neue Medium"/>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Medium"/>
          <a:ea typeface="Helvetica Neue Medium"/>
          <a:cs typeface="Helvetica Neue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6197"/>
  </p:normalViewPr>
  <p:slideViewPr>
    <p:cSldViewPr snapToGrid="0">
      <p:cViewPr varScale="1">
        <p:scale>
          <a:sx n="24" d="100"/>
          <a:sy n="24" d="100"/>
        </p:scale>
        <p:origin x="1364"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50"/>
      <c:hPercent val="32"/>
      <c:rotY val="299"/>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pie3DChart>
        <c:varyColors val="0"/>
        <c:ser>
          <c:idx val="0"/>
          <c:order val="0"/>
          <c:tx>
            <c:strRef>
              <c:f>Sheet1!$A$2</c:f>
              <c:strCache>
                <c:ptCount val="1"/>
                <c:pt idx="0">
                  <c:v>Sales</c:v>
                </c:pt>
              </c:strCache>
            </c:strRef>
          </c:tx>
          <c:spPr>
            <a:solidFill>
              <a:srgbClr val="00567D"/>
            </a:solidFill>
            <a:ln w="12700" cap="flat">
              <a:noFill/>
              <a:miter lim="400000"/>
            </a:ln>
            <a:effectLst/>
            <a:sp3d prstMaterial="matte"/>
          </c:spPr>
          <c:explosion val="10"/>
          <c:dPt>
            <c:idx val="0"/>
            <c:bubble3D val="0"/>
            <c:extLst>
              <c:ext xmlns:c16="http://schemas.microsoft.com/office/drawing/2014/chart" uri="{C3380CC4-5D6E-409C-BE32-E72D297353CC}">
                <c16:uniqueId val="{00000001-0CC0-A64A-B457-A8EA7A4FDB35}"/>
              </c:ext>
            </c:extLst>
          </c:dPt>
          <c:dPt>
            <c:idx val="1"/>
            <c:bubble3D val="0"/>
            <c:explosion val="3"/>
            <c:spPr>
              <a:solidFill>
                <a:srgbClr val="00AF42"/>
              </a:solidFill>
              <a:ln w="12700" cap="flat">
                <a:noFill/>
                <a:miter lim="400000"/>
              </a:ln>
              <a:effectLst/>
              <a:sp3d prstMaterial="matte"/>
            </c:spPr>
            <c:extLst>
              <c:ext xmlns:c16="http://schemas.microsoft.com/office/drawing/2014/chart" uri="{C3380CC4-5D6E-409C-BE32-E72D297353CC}">
                <c16:uniqueId val="{00000003-0CC0-A64A-B457-A8EA7A4FDB35}"/>
              </c:ext>
            </c:extLst>
          </c:dPt>
          <c:dPt>
            <c:idx val="2"/>
            <c:bubble3D val="0"/>
            <c:explosion val="3"/>
            <c:spPr>
              <a:solidFill>
                <a:srgbClr val="FF784B"/>
              </a:solidFill>
              <a:ln w="12700" cap="flat">
                <a:noFill/>
                <a:miter lim="400000"/>
              </a:ln>
              <a:effectLst/>
              <a:sp3d prstMaterial="matte"/>
            </c:spPr>
            <c:extLst>
              <c:ext xmlns:c16="http://schemas.microsoft.com/office/drawing/2014/chart" uri="{C3380CC4-5D6E-409C-BE32-E72D297353CC}">
                <c16:uniqueId val="{00000005-0CC0-A64A-B457-A8EA7A4FDB35}"/>
              </c:ext>
            </c:extLst>
          </c:dPt>
          <c:dPt>
            <c:idx val="3"/>
            <c:bubble3D val="0"/>
            <c:explosion val="3"/>
            <c:spPr>
              <a:solidFill>
                <a:srgbClr val="E7A13D"/>
              </a:solidFill>
              <a:ln w="12700" cap="flat">
                <a:noFill/>
                <a:miter lim="400000"/>
              </a:ln>
              <a:effectLst/>
              <a:sp3d prstMaterial="matte"/>
            </c:spPr>
            <c:extLst>
              <c:ext xmlns:c16="http://schemas.microsoft.com/office/drawing/2014/chart" uri="{C3380CC4-5D6E-409C-BE32-E72D297353CC}">
                <c16:uniqueId val="{00000007-0CC0-A64A-B457-A8EA7A4FDB35}"/>
              </c:ext>
            </c:extLst>
          </c:dPt>
          <c:cat>
            <c:strRef>
              <c:f>Sheet1!$B$1:$E$1</c:f>
              <c:strCache>
                <c:ptCount val="4"/>
                <c:pt idx="0">
                  <c:v>1st Qtr</c:v>
                </c:pt>
                <c:pt idx="1">
                  <c:v>2nd Qtr</c:v>
                </c:pt>
                <c:pt idx="2">
                  <c:v>3rd Qtr</c:v>
                </c:pt>
                <c:pt idx="3">
                  <c:v>4th Qtr</c:v>
                </c:pt>
              </c:strCache>
            </c:strRef>
          </c:cat>
          <c:val>
            <c:numRef>
              <c:f>Sheet1!$B$2:$E$2</c:f>
              <c:numCache>
                <c:formatCode>General</c:formatCode>
                <c:ptCount val="4"/>
                <c:pt idx="0">
                  <c:v>2</c:v>
                </c:pt>
                <c:pt idx="1">
                  <c:v>1</c:v>
                </c:pt>
                <c:pt idx="2">
                  <c:v>4</c:v>
                </c:pt>
                <c:pt idx="3">
                  <c:v>3</c:v>
                </c:pt>
              </c:numCache>
            </c:numRef>
          </c:val>
          <c:extLst>
            <c:ext xmlns:c16="http://schemas.microsoft.com/office/drawing/2014/chart" uri="{C3380CC4-5D6E-409C-BE32-E72D297353CC}">
              <c16:uniqueId val="{00000008-0CC0-A64A-B457-A8EA7A4FDB35}"/>
            </c:ext>
          </c:extLst>
        </c:ser>
        <c:dLbls>
          <c:showLegendKey val="0"/>
          <c:showVal val="0"/>
          <c:showCatName val="0"/>
          <c:showSerName val="0"/>
          <c:showPercent val="0"/>
          <c:showBubbleSize val="0"/>
          <c:showLeaderLines val="0"/>
        </c:dLbls>
      </c:pie3D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1143000" y="685800"/>
            <a:ext cx="4572000" cy="3429000"/>
          </a:xfrm>
          <a:prstGeom prst="rect">
            <a:avLst/>
          </a:prstGeom>
        </p:spPr>
        <p:txBody>
          <a:bodyPr/>
          <a:lstStyle/>
          <a:p>
            <a:endParaRPr/>
          </a:p>
        </p:txBody>
      </p:sp>
      <p:sp>
        <p:nvSpPr>
          <p:cNvPr id="376" name="Shape 37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000">
        <a:latin typeface="Montserrat Thin SemiBold"/>
        <a:ea typeface="Montserrat Thin SemiBold"/>
        <a:cs typeface="Montserrat Thin SemiBold"/>
        <a:sym typeface="Montserrat Thin SemiBold"/>
      </a:defRPr>
    </a:lvl1pPr>
    <a:lvl2pPr indent="228600" defTabSz="457200" latinLnBrk="0">
      <a:lnSpc>
        <a:spcPct val="117999"/>
      </a:lnSpc>
      <a:defRPr sz="2000">
        <a:latin typeface="Montserrat Thin SemiBold"/>
        <a:ea typeface="Montserrat Thin SemiBold"/>
        <a:cs typeface="Montserrat Thin SemiBold"/>
        <a:sym typeface="Montserrat Thin SemiBold"/>
      </a:defRPr>
    </a:lvl2pPr>
    <a:lvl3pPr indent="457200" defTabSz="457200" latinLnBrk="0">
      <a:lnSpc>
        <a:spcPct val="117999"/>
      </a:lnSpc>
      <a:defRPr sz="2000">
        <a:latin typeface="Montserrat Thin SemiBold"/>
        <a:ea typeface="Montserrat Thin SemiBold"/>
        <a:cs typeface="Montserrat Thin SemiBold"/>
        <a:sym typeface="Montserrat Thin SemiBold"/>
      </a:defRPr>
    </a:lvl3pPr>
    <a:lvl4pPr indent="685800" defTabSz="457200" latinLnBrk="0">
      <a:lnSpc>
        <a:spcPct val="117999"/>
      </a:lnSpc>
      <a:defRPr sz="2000">
        <a:latin typeface="Montserrat Thin SemiBold"/>
        <a:ea typeface="Montserrat Thin SemiBold"/>
        <a:cs typeface="Montserrat Thin SemiBold"/>
        <a:sym typeface="Montserrat Thin SemiBold"/>
      </a:defRPr>
    </a:lvl4pPr>
    <a:lvl5pPr indent="914400" defTabSz="457200" latinLnBrk="0">
      <a:lnSpc>
        <a:spcPct val="117999"/>
      </a:lnSpc>
      <a:defRPr sz="2000">
        <a:latin typeface="Montserrat Thin SemiBold"/>
        <a:ea typeface="Montserrat Thin SemiBold"/>
        <a:cs typeface="Montserrat Thin SemiBold"/>
        <a:sym typeface="Montserrat Thin SemiBold"/>
      </a:defRPr>
    </a:lvl5pPr>
    <a:lvl6pPr indent="1143000" defTabSz="457200" latinLnBrk="0">
      <a:lnSpc>
        <a:spcPct val="117999"/>
      </a:lnSpc>
      <a:defRPr sz="2000">
        <a:latin typeface="Montserrat Thin SemiBold"/>
        <a:ea typeface="Montserrat Thin SemiBold"/>
        <a:cs typeface="Montserrat Thin SemiBold"/>
        <a:sym typeface="Montserrat Thin SemiBold"/>
      </a:defRPr>
    </a:lvl6pPr>
    <a:lvl7pPr indent="1371600" defTabSz="457200" latinLnBrk="0">
      <a:lnSpc>
        <a:spcPct val="117999"/>
      </a:lnSpc>
      <a:defRPr sz="2000">
        <a:latin typeface="Montserrat Thin SemiBold"/>
        <a:ea typeface="Montserrat Thin SemiBold"/>
        <a:cs typeface="Montserrat Thin SemiBold"/>
        <a:sym typeface="Montserrat Thin SemiBold"/>
      </a:defRPr>
    </a:lvl7pPr>
    <a:lvl8pPr indent="1600200" defTabSz="457200" latinLnBrk="0">
      <a:lnSpc>
        <a:spcPct val="117999"/>
      </a:lnSpc>
      <a:defRPr sz="2000">
        <a:latin typeface="Montserrat Thin SemiBold"/>
        <a:ea typeface="Montserrat Thin SemiBold"/>
        <a:cs typeface="Montserrat Thin SemiBold"/>
        <a:sym typeface="Montserrat Thin SemiBold"/>
      </a:defRPr>
    </a:lvl8pPr>
    <a:lvl9pPr indent="1828800" defTabSz="457200" latinLnBrk="0">
      <a:lnSpc>
        <a:spcPct val="117999"/>
      </a:lnSpc>
      <a:defRPr sz="2000">
        <a:latin typeface="Montserrat Thin SemiBold"/>
        <a:ea typeface="Montserrat Thin SemiBold"/>
        <a:cs typeface="Montserrat Thin SemiBold"/>
        <a:sym typeface="Montserrat Thin SemiBold"/>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txb.org/dc"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p>
            <a:r>
              <a:rPr dirty="0"/>
              <a:t>Insert your contact information here.</a:t>
            </a:r>
          </a:p>
          <a:p>
            <a:r>
              <a:rPr dirty="0"/>
              <a:t>Intro yourself and any personal information you would like to share.</a:t>
            </a:r>
          </a:p>
          <a:p>
            <a:endParaRPr dirty="0"/>
          </a:p>
          <a:p>
            <a:r>
              <a:rPr dirty="0"/>
              <a:t>Have them intro themselves and ask a question about their church or youth ministry.</a:t>
            </a:r>
          </a:p>
          <a:p>
            <a:endParaRPr dirty="0"/>
          </a:p>
          <a:p>
            <a:r>
              <a:rPr dirty="0"/>
              <a:t>OTHER IDEAS:</a:t>
            </a:r>
          </a:p>
          <a:p>
            <a:pPr marL="304800" indent="-304800">
              <a:buSzPct val="123000"/>
              <a:buChar char="-"/>
            </a:pPr>
            <a:r>
              <a:rPr dirty="0"/>
              <a:t>“Tell me what you want to learn during this time” It gives you a good sense of where they are struggling. You will have time to speak into these issues during the training.</a:t>
            </a:r>
          </a:p>
          <a:p>
            <a:pPr marL="304800" indent="-304800">
              <a:buSzPct val="123000"/>
              <a:buChar char="-"/>
            </a:pPr>
            <a:r>
              <a:rPr dirty="0"/>
              <a:t>“Tell me what your experience was like as a teenager” I sometimes use picture cards and have them pick out a picture that describes their teenage experience.</a:t>
            </a:r>
          </a:p>
          <a:p>
            <a:endParaRPr dirty="0"/>
          </a:p>
          <a:p>
            <a:r>
              <a:rPr dirty="0"/>
              <a:t>HANDOUT…</a:t>
            </a:r>
          </a:p>
          <a:p>
            <a:endParaRPr dirty="0"/>
          </a:p>
          <a:p>
            <a:r>
              <a:rPr dirty="0"/>
              <a:t>We’re looking today at 4 elements of a Bible study lesson…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hape 627"/>
          <p:cNvSpPr>
            <a:spLocks noGrp="1" noRot="1" noChangeAspect="1"/>
          </p:cNvSpPr>
          <p:nvPr>
            <p:ph type="sldImg"/>
          </p:nvPr>
        </p:nvSpPr>
        <p:spPr>
          <a:prstGeom prst="rect">
            <a:avLst/>
          </a:prstGeom>
        </p:spPr>
        <p:txBody>
          <a:bodyPr/>
          <a:lstStyle/>
          <a:p>
            <a:endParaRPr/>
          </a:p>
        </p:txBody>
      </p:sp>
      <p:sp>
        <p:nvSpPr>
          <p:cNvPr id="628" name="Shape 628"/>
          <p:cNvSpPr>
            <a:spLocks noGrp="1"/>
          </p:cNvSpPr>
          <p:nvPr>
            <p:ph type="body" sz="quarter" idx="1"/>
          </p:nvPr>
        </p:nvSpPr>
        <p:spPr>
          <a:prstGeom prst="rect">
            <a:avLst/>
          </a:prstGeom>
        </p:spPr>
        <p:txBody>
          <a:bodyPr/>
          <a:lstStyle>
            <a:lvl1pPr marR="42523" indent="42523" defTabSz="914400">
              <a:lnSpc>
                <a:spcPct val="100000"/>
              </a:lnSpc>
              <a:defRPr sz="2400">
                <a:uFill>
                  <a:solidFill>
                    <a:srgbClr val="000000"/>
                  </a:solidFill>
                </a:uFill>
              </a:defRPr>
            </a:lvl1pPr>
          </a:lstStyle>
          <a:p>
            <a:r>
              <a:t>D6 - Everyday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noRot="1" noChangeAspect="1"/>
          </p:cNvSpPr>
          <p:nvPr>
            <p:ph type="sldImg"/>
          </p:nvPr>
        </p:nvSpPr>
        <p:spPr>
          <a:prstGeom prst="rect">
            <a:avLst/>
          </a:prstGeom>
        </p:spPr>
        <p:txBody>
          <a:bodyPr/>
          <a:lstStyle/>
          <a:p>
            <a:endParaRPr/>
          </a:p>
        </p:txBody>
      </p:sp>
      <p:sp>
        <p:nvSpPr>
          <p:cNvPr id="635" name="Shape 635"/>
          <p:cNvSpPr>
            <a:spLocks noGrp="1"/>
          </p:cNvSpPr>
          <p:nvPr>
            <p:ph type="body" sz="quarter" idx="1"/>
          </p:nvPr>
        </p:nvSpPr>
        <p:spPr>
          <a:prstGeom prst="rect">
            <a:avLst/>
          </a:prstGeom>
        </p:spPr>
        <p:txBody>
          <a:bodyPr/>
          <a:lstStyle>
            <a:lvl1pPr marR="42523" indent="42523" defTabSz="914400">
              <a:lnSpc>
                <a:spcPct val="100000"/>
              </a:lnSpc>
              <a:defRPr sz="2400">
                <a:uFill>
                  <a:solidFill>
                    <a:srgbClr val="000000"/>
                  </a:solidFill>
                </a:uFill>
              </a:defRPr>
            </a:lvl1pPr>
          </a:lstStyle>
          <a:p>
            <a:r>
              <a:t>GROW - not as much commentary - more discussion/small group minded…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noRot="1" noChangeAspect="1"/>
          </p:cNvSpPr>
          <p:nvPr>
            <p:ph type="sldImg"/>
          </p:nvPr>
        </p:nvSpPr>
        <p:spPr>
          <a:xfrm>
            <a:off x="381000" y="685800"/>
            <a:ext cx="6096000" cy="3429000"/>
          </a:xfrm>
          <a:prstGeom prst="rect">
            <a:avLst/>
          </a:prstGeom>
        </p:spPr>
        <p:txBody>
          <a:bodyPr/>
          <a:lstStyle/>
          <a:p>
            <a:endParaRPr/>
          </a:p>
        </p:txBody>
      </p:sp>
      <p:sp>
        <p:nvSpPr>
          <p:cNvPr id="671" name="Shape 671"/>
          <p:cNvSpPr>
            <a:spLocks noGrp="1"/>
          </p:cNvSpPr>
          <p:nvPr>
            <p:ph type="body" sz="quarter" idx="1"/>
          </p:nvPr>
        </p:nvSpPr>
        <p:spPr>
          <a:prstGeom prst="rect">
            <a:avLst/>
          </a:prstGeom>
        </p:spPr>
        <p:txBody>
          <a:bodyPr/>
          <a:lstStyle/>
          <a:p>
            <a:pPr marL="42523" marR="42523" defTabSz="914400">
              <a:lnSpc>
                <a:spcPct val="100000"/>
              </a:lnSpc>
              <a:buClr>
                <a:srgbClr val="000000"/>
              </a:buClr>
              <a:buFont typeface="Calibri"/>
              <a:defRPr>
                <a:uFill>
                  <a:solidFill>
                    <a:srgbClr val="000000"/>
                  </a:solidFill>
                </a:uFill>
              </a:defRPr>
            </a:pPr>
            <a:r>
              <a:t>You can also bring in options of topical:</a:t>
            </a:r>
          </a:p>
          <a:p>
            <a:pPr marL="347324" marR="42523" indent="-304800" defTabSz="914400">
              <a:lnSpc>
                <a:spcPct val="100000"/>
              </a:lnSpc>
              <a:buSzPct val="123000"/>
              <a:buChar char="-"/>
              <a:defRPr>
                <a:uFill>
                  <a:solidFill>
                    <a:srgbClr val="000000"/>
                  </a:solidFill>
                </a:uFill>
              </a:defRPr>
            </a:pPr>
            <a:r>
              <a:t>YM360/</a:t>
            </a:r>
            <a:r>
              <a:rPr err="1"/>
              <a:t>Leadertreks</a:t>
            </a:r>
            <a:endParaRPr/>
          </a:p>
          <a:p>
            <a:pPr marL="347324" marR="42523" indent="-304800" defTabSz="914400">
              <a:lnSpc>
                <a:spcPct val="100000"/>
              </a:lnSpc>
              <a:buSzPct val="123000"/>
              <a:buChar char="-"/>
              <a:defRPr>
                <a:uFill>
                  <a:solidFill>
                    <a:srgbClr val="000000"/>
                  </a:solidFill>
                </a:uFill>
              </a:defRPr>
            </a:pPr>
            <a:r>
              <a:t>Christian study book</a:t>
            </a:r>
          </a:p>
          <a:p>
            <a:pPr marL="42523" marR="42523" defTabSz="914400">
              <a:lnSpc>
                <a:spcPct val="100000"/>
              </a:lnSpc>
              <a:defRPr>
                <a:uFill>
                  <a:solidFill>
                    <a:srgbClr val="000000"/>
                  </a:solidFill>
                </a:uFill>
              </a:defRPr>
            </a:pPr>
            <a:br>
              <a:rPr/>
            </a:br>
            <a:r>
              <a:t>Book of the Bible - commentary to help guide you.</a:t>
            </a:r>
          </a:p>
          <a:p>
            <a:pPr marL="42523" marR="42523" defTabSz="914400">
              <a:lnSpc>
                <a:spcPct val="100000"/>
              </a:lnSpc>
              <a:defRPr>
                <a:uFill>
                  <a:solidFill>
                    <a:srgbClr val="000000"/>
                  </a:solidFill>
                </a:uFill>
              </a:defRPr>
            </a:pPr>
            <a:r>
              <a:t>EXAMPLE-</a:t>
            </a:r>
          </a:p>
          <a:p>
            <a:pPr marL="42523" marR="42523" defTabSz="914400">
              <a:lnSpc>
                <a:spcPct val="100000"/>
              </a:lnSpc>
              <a:defRPr>
                <a:uFill>
                  <a:solidFill>
                    <a:srgbClr val="000000"/>
                  </a:solidFill>
                </a:uFill>
              </a:defRPr>
            </a:pPr>
            <a:r>
              <a:t>Christ-Centered Exposition Series</a:t>
            </a:r>
          </a:p>
          <a:p>
            <a:pPr marL="42523" marR="42523" defTabSz="914400">
              <a:lnSpc>
                <a:spcPct val="100000"/>
              </a:lnSpc>
              <a:defRPr>
                <a:uFill>
                  <a:solidFill>
                    <a:srgbClr val="000000"/>
                  </a:solidFill>
                </a:uFill>
              </a:defRPr>
            </a:pPr>
            <a:r>
              <a:t>EXALTING JESUS IN ______</a:t>
            </a:r>
          </a:p>
          <a:p>
            <a:pPr marL="42523" marR="42523" defTabSz="914400">
              <a:lnSpc>
                <a:spcPct val="100000"/>
              </a:lnSpc>
              <a:buClr>
                <a:srgbClr val="000000"/>
              </a:buClr>
              <a:buFont typeface="Calibri"/>
              <a:defRPr>
                <a:uFill>
                  <a:solidFill>
                    <a:srgbClr val="000000"/>
                  </a:solidFill>
                </a:uFill>
              </a:defRPr>
            </a:pPr>
            <a:endParaRPr/>
          </a:p>
          <a:p>
            <a:pPr marR="42523" indent="42523" defTabSz="914400">
              <a:lnSpc>
                <a:spcPct val="100000"/>
              </a:lnSpc>
              <a:defRPr sz="2400">
                <a:uFill>
                  <a:solidFill>
                    <a:srgbClr val="000000"/>
                  </a:solidFill>
                </a:uFill>
              </a:defRPr>
            </a:pPr>
            <a:r>
              <a:t>Use curriculum to help you stay in the scripture for most of your lesson.</a:t>
            </a:r>
          </a:p>
          <a:p>
            <a:pPr marR="42523" indent="42523" defTabSz="914400">
              <a:lnSpc>
                <a:spcPct val="100000"/>
              </a:lnSpc>
              <a:defRPr sz="2400">
                <a:uFill>
                  <a:solidFill>
                    <a:srgbClr val="000000"/>
                  </a:solidFill>
                </a:uFill>
              </a:defRPr>
            </a:pPr>
            <a:br>
              <a:rPr/>
            </a:br>
            <a:r>
              <a:t>The more you know about the scripture you are reading, the more you will be prepared to teach it.</a:t>
            </a:r>
          </a:p>
          <a:p>
            <a:pPr marR="42523" indent="42523" defTabSz="914400">
              <a:lnSpc>
                <a:spcPct val="100000"/>
              </a:lnSpc>
              <a:defRPr sz="2400">
                <a:uFill>
                  <a:solidFill>
                    <a:srgbClr val="000000"/>
                  </a:solidFill>
                </a:uFill>
              </a:defRPr>
            </a:pPr>
            <a:endParaRPr/>
          </a:p>
          <a:p>
            <a:pPr marR="42523" indent="42523" defTabSz="914400">
              <a:lnSpc>
                <a:spcPct val="100000"/>
              </a:lnSpc>
              <a:defRPr sz="2400">
                <a:uFill>
                  <a:solidFill>
                    <a:srgbClr val="000000"/>
                  </a:solidFill>
                </a:uFill>
              </a:defRPr>
            </a:pPr>
            <a:r>
              <a:t>HOOK</a:t>
            </a:r>
          </a:p>
          <a:p>
            <a:pPr marR="42523" indent="42523" defTabSz="914400">
              <a:lnSpc>
                <a:spcPct val="100000"/>
              </a:lnSpc>
              <a:defRPr sz="2400">
                <a:uFill>
                  <a:solidFill>
                    <a:srgbClr val="000000"/>
                  </a:solidFill>
                </a:uFill>
              </a:defRPr>
            </a:pPr>
            <a:r>
              <a:t>BOOK</a:t>
            </a:r>
          </a:p>
          <a:p>
            <a:pPr marR="42523" indent="42523" defTabSz="914400">
              <a:lnSpc>
                <a:spcPct val="100000"/>
              </a:lnSpc>
              <a:defRPr sz="2400">
                <a:uFill>
                  <a:solidFill>
                    <a:srgbClr val="000000"/>
                  </a:solidFill>
                </a:uFill>
              </a:defRPr>
            </a:pPr>
            <a:r>
              <a:t>LOOK</a:t>
            </a:r>
          </a:p>
          <a:p>
            <a:pPr marR="42523" indent="42523" defTabSz="914400">
              <a:lnSpc>
                <a:spcPct val="100000"/>
              </a:lnSpc>
              <a:defRPr sz="2400">
                <a:uFill>
                  <a:solidFill>
                    <a:srgbClr val="000000"/>
                  </a:solidFill>
                </a:uFill>
              </a:defRPr>
            </a:pPr>
            <a:r>
              <a:t>Any one want to guess the final one?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a:spLocks noGrp="1" noRot="1" noChangeAspect="1"/>
          </p:cNvSpPr>
          <p:nvPr>
            <p:ph type="sldImg"/>
          </p:nvPr>
        </p:nvSpPr>
        <p:spPr>
          <a:xfrm>
            <a:off x="381000" y="685800"/>
            <a:ext cx="6096000" cy="3429000"/>
          </a:xfrm>
          <a:prstGeom prst="rect">
            <a:avLst/>
          </a:prstGeom>
        </p:spPr>
        <p:txBody>
          <a:bodyPr/>
          <a:lstStyle/>
          <a:p>
            <a:endParaRPr/>
          </a:p>
        </p:txBody>
      </p:sp>
      <p:sp>
        <p:nvSpPr>
          <p:cNvPr id="721" name="Shape 721"/>
          <p:cNvSpPr>
            <a:spLocks noGrp="1"/>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defRPr>
            </a:pPr>
            <a:r>
              <a:t>TOOK - </a:t>
            </a:r>
          </a:p>
          <a:p>
            <a:pPr marR="42523" indent="42523" defTabSz="914400">
              <a:lnSpc>
                <a:spcPct val="100000"/>
              </a:lnSpc>
              <a:defRPr sz="2400" i="1">
                <a:uFill>
                  <a:solidFill>
                    <a:srgbClr val="000000"/>
                  </a:solidFill>
                </a:uFill>
                <a:latin typeface="Montserrat Thin Bold"/>
                <a:ea typeface="Montserrat Thin Bold"/>
                <a:cs typeface="Montserrat Thin Bold"/>
                <a:sym typeface="Montserrat Thin Bold"/>
              </a:defRPr>
            </a:pPr>
            <a:endParaRPr/>
          </a:p>
          <a:p>
            <a:pPr marR="42523" indent="42523" defTabSz="914400">
              <a:lnSpc>
                <a:spcPct val="100000"/>
              </a:lnSpc>
              <a:defRPr sz="2400" i="1">
                <a:solidFill>
                  <a:schemeClr val="accent3"/>
                </a:solidFill>
                <a:uFill>
                  <a:solidFill>
                    <a:srgbClr val="000000"/>
                  </a:solidFill>
                </a:uFill>
                <a:latin typeface="Montserrat Thin Bold"/>
                <a:ea typeface="Montserrat Thin Bold"/>
                <a:cs typeface="Montserrat Thin Bold"/>
                <a:sym typeface="Montserrat Thin Bold"/>
              </a:defRPr>
            </a:pPr>
            <a:r>
              <a:t>TRYING TO ANSWER THE QUESTION:</a:t>
            </a:r>
          </a:p>
          <a:p>
            <a:pPr marR="42523" indent="42523" defTabSz="914400">
              <a:lnSpc>
                <a:spcPct val="100000"/>
              </a:lnSpc>
              <a:defRPr sz="2400" i="1">
                <a:solidFill>
                  <a:schemeClr val="accent3"/>
                </a:solidFill>
                <a:uFill>
                  <a:solidFill>
                    <a:srgbClr val="000000"/>
                  </a:solidFill>
                </a:uFill>
                <a:latin typeface="Montserrat Thin Bold"/>
                <a:ea typeface="Montserrat Thin Bold"/>
                <a:cs typeface="Montserrat Thin Bold"/>
                <a:sym typeface="Montserrat Thin Bold"/>
              </a:defRPr>
            </a:pPr>
            <a:r>
              <a:t>What are students taking from the Bible?</a:t>
            </a:r>
          </a:p>
          <a:p>
            <a:pPr marR="42523" indent="42523" defTabSz="914400">
              <a:lnSpc>
                <a:spcPct val="100000"/>
              </a:lnSpc>
              <a:defRPr sz="2400" i="1">
                <a:solidFill>
                  <a:schemeClr val="accent3"/>
                </a:solidFill>
                <a:uFill>
                  <a:solidFill>
                    <a:srgbClr val="000000"/>
                  </a:solidFill>
                </a:uFill>
                <a:latin typeface="Montserrat Thin Bold"/>
                <a:ea typeface="Montserrat Thin Bold"/>
                <a:cs typeface="Montserrat Thin Bold"/>
                <a:sym typeface="Montserrat Thin Bold"/>
              </a:defRPr>
            </a:pPr>
            <a:r>
              <a:t>Is it making a difference?</a:t>
            </a:r>
          </a:p>
          <a:p>
            <a:pPr marR="42523" indent="42523" defTabSz="914400">
              <a:lnSpc>
                <a:spcPct val="100000"/>
              </a:lnSpc>
              <a:defRPr sz="2400">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If we can’t connect the dots for the students then they are missing a big part of what God is trying to say to them.</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TYPICALLY - The application is </a:t>
            </a:r>
          </a:p>
          <a:p>
            <a:pPr marL="347324" marR="42523" indent="-304800" defTabSz="914400">
              <a:lnSpc>
                <a:spcPct val="100000"/>
              </a:lnSpc>
              <a:buSzPct val="123000"/>
              <a:buChar char="-"/>
              <a:defRPr>
                <a:uFill>
                  <a:solidFill>
                    <a:srgbClr val="000000"/>
                  </a:solidFill>
                </a:uFill>
              </a:defRPr>
            </a:pPr>
            <a:r>
              <a:t>An afterthought</a:t>
            </a:r>
          </a:p>
          <a:p>
            <a:pPr marL="347324" marR="42523" indent="-304800" defTabSz="914400">
              <a:lnSpc>
                <a:spcPct val="100000"/>
              </a:lnSpc>
              <a:buSzPct val="123000"/>
              <a:buChar char="-"/>
              <a:defRPr>
                <a:uFill>
                  <a:solidFill>
                    <a:srgbClr val="000000"/>
                  </a:solidFill>
                </a:uFill>
              </a:defRPr>
            </a:pPr>
            <a:r>
              <a:t>At the end of the lesson</a:t>
            </a:r>
          </a:p>
          <a:p>
            <a:pPr marL="347324" marR="42523" indent="-304800" defTabSz="914400">
              <a:lnSpc>
                <a:spcPct val="100000"/>
              </a:lnSpc>
              <a:buSzPct val="123000"/>
              <a:buChar char="-"/>
              <a:defRPr>
                <a:uFill>
                  <a:solidFill>
                    <a:srgbClr val="000000"/>
                  </a:solidFill>
                </a:uFill>
              </a:defRPr>
            </a:pPr>
            <a:r>
              <a:t>Consists of what not to do and “make wise choices”</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What if the TOOK/APPLICATION part of this was more than just what the students learned in Bible study?</a:t>
            </a:r>
          </a:p>
          <a:p>
            <a:pPr marL="42523" marR="42523" defTabSz="914400">
              <a:lnSpc>
                <a:spcPct val="100000"/>
              </a:lnSpc>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It’s helpful when it’s woven through the study and we don’t wait until the end. Many curriculums are doing this already. Small group questions help discussion flow throughout the lesson.</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Look for opportunities for application outside of Sunday morning. When students start living out their faith through serving and being a part of THE church, then their faith starts to come alive.</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One idea - a church I know periodically combined intergenerational Sunday school classes for 1-2 Sundays. You see the different applications from across cultures and generations and it brings the ‘church’ together.</a:t>
            </a:r>
          </a:p>
          <a:p>
            <a:pPr marL="42523" marR="42523" defTabSz="914400">
              <a:lnSpc>
                <a:spcPct val="100000"/>
              </a:lnSpc>
              <a:defRPr>
                <a:uFill>
                  <a:solidFill>
                    <a:srgbClr val="000000"/>
                  </a:solidFill>
                </a:uFill>
              </a:defRPr>
            </a:pPr>
            <a:r>
              <a:t>Really good idea if there isn’t a strong connection between older adults and teenagers.</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Another piece of APPLICATION is how we integrate the family into the students understanding of scripture. They are LITERALLY taking this home.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defRPr>
            </a:pPr>
            <a:r>
              <a:t>PARENT PAGE - how are you communicating with your parents?</a:t>
            </a:r>
          </a:p>
          <a:p>
            <a:pPr marR="42523" indent="42523" defTabSz="914400">
              <a:lnSpc>
                <a:spcPct val="100000"/>
              </a:lnSpc>
              <a:defRPr sz="2400">
                <a:uFill>
                  <a:solidFill>
                    <a:srgbClr val="000000"/>
                  </a:solidFill>
                </a:uFill>
              </a:defRPr>
            </a:pPr>
            <a:endParaRPr/>
          </a:p>
          <a:p>
            <a:pPr marR="42523" indent="42523" defTabSz="914400">
              <a:lnSpc>
                <a:spcPct val="100000"/>
              </a:lnSpc>
              <a:defRPr sz="2400">
                <a:uFill>
                  <a:solidFill>
                    <a:srgbClr val="000000"/>
                  </a:solidFill>
                </a:uFill>
              </a:defRPr>
            </a:pPr>
            <a:r>
              <a:t>How are you letting them know that YOU are for them too?</a:t>
            </a:r>
          </a:p>
          <a:p>
            <a:pPr marR="42523" indent="42523" defTabSz="914400">
              <a:lnSpc>
                <a:spcPct val="100000"/>
              </a:lnSpc>
              <a:defRPr sz="2400">
                <a:uFill>
                  <a:solidFill>
                    <a:srgbClr val="000000"/>
                  </a:solidFill>
                </a:uFill>
              </a:defRPr>
            </a:pPr>
            <a:endParaRPr/>
          </a:p>
          <a:p>
            <a:pPr marR="42523" indent="42523" defTabSz="914400">
              <a:lnSpc>
                <a:spcPct val="100000"/>
              </a:lnSpc>
              <a:defRPr sz="2400">
                <a:uFill>
                  <a:solidFill>
                    <a:srgbClr val="000000"/>
                  </a:solidFill>
                </a:uFill>
              </a:defRPr>
            </a:pPr>
            <a:r>
              <a:t>Let’s look at all of these again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hape 782"/>
          <p:cNvSpPr>
            <a:spLocks noGrp="1" noRot="1" noChangeAspect="1"/>
          </p:cNvSpPr>
          <p:nvPr>
            <p:ph type="sldImg"/>
          </p:nvPr>
        </p:nvSpPr>
        <p:spPr>
          <a:xfrm>
            <a:off x="381000" y="685800"/>
            <a:ext cx="6096000" cy="3429000"/>
          </a:xfrm>
          <a:prstGeom prst="rect">
            <a:avLst/>
          </a:prstGeom>
        </p:spPr>
        <p:txBody>
          <a:bodyPr/>
          <a:lstStyle/>
          <a:p>
            <a:endParaRPr/>
          </a:p>
        </p:txBody>
      </p:sp>
      <p:sp>
        <p:nvSpPr>
          <p:cNvPr id="783" name="Shape 783"/>
          <p:cNvSpPr>
            <a:spLocks noGrp="1"/>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defRPr>
            </a:pPr>
            <a:r>
              <a:t>ANY questions as we’ve gone over these???</a:t>
            </a:r>
          </a:p>
          <a:p>
            <a:pPr marR="42523" indent="42523" defTabSz="914400">
              <a:lnSpc>
                <a:spcPct val="100000"/>
              </a:lnSpc>
              <a:defRPr sz="2400">
                <a:uFill>
                  <a:solidFill>
                    <a:srgbClr val="000000"/>
                  </a:solidFill>
                </a:uFill>
              </a:defRPr>
            </a:pPr>
            <a:endParaRPr/>
          </a:p>
          <a:p>
            <a:pPr marR="42523" indent="42523" defTabSz="914400">
              <a:lnSpc>
                <a:spcPct val="100000"/>
              </a:lnSpc>
              <a:defRPr sz="2400">
                <a:uFill>
                  <a:solidFill>
                    <a:srgbClr val="000000"/>
                  </a:solidFill>
                </a:uFill>
              </a:defRPr>
            </a:pPr>
            <a:r>
              <a:t>How do we put them altogether?</a:t>
            </a:r>
          </a:p>
          <a:p>
            <a:pPr marR="42523" indent="42523" defTabSz="914400">
              <a:lnSpc>
                <a:spcPct val="100000"/>
              </a:lnSpc>
              <a:defRPr sz="2400">
                <a:uFill>
                  <a:solidFill>
                    <a:srgbClr val="000000"/>
                  </a:solidFill>
                </a:uFill>
              </a:defRPr>
            </a:pPr>
            <a:r>
              <a:t>I want you to have two visuals as we leave today…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Shape 808"/>
          <p:cNvSpPr>
            <a:spLocks noGrp="1" noRot="1" noChangeAspect="1"/>
          </p:cNvSpPr>
          <p:nvPr>
            <p:ph type="sldImg"/>
          </p:nvPr>
        </p:nvSpPr>
        <p:spPr>
          <a:xfrm>
            <a:off x="381000" y="685800"/>
            <a:ext cx="6096000" cy="3429000"/>
          </a:xfrm>
          <a:prstGeom prst="rect">
            <a:avLst/>
          </a:prstGeom>
        </p:spPr>
        <p:txBody>
          <a:bodyPr/>
          <a:lstStyle/>
          <a:p>
            <a:endParaRPr/>
          </a:p>
        </p:txBody>
      </p:sp>
      <p:sp>
        <p:nvSpPr>
          <p:cNvPr id="809" name="Shape 809"/>
          <p:cNvSpPr>
            <a:spLocks noGrp="1"/>
          </p:cNvSpPr>
          <p:nvPr>
            <p:ph type="body" sz="quarter" idx="1"/>
          </p:nvPr>
        </p:nvSpPr>
        <p:spPr>
          <a:prstGeom prst="rect">
            <a:avLst/>
          </a:prstGeom>
        </p:spPr>
        <p:txBody>
          <a:bodyPr/>
          <a:lstStyle/>
          <a:p>
            <a:pPr marL="42523" marR="42523" defTabSz="914400">
              <a:lnSpc>
                <a:spcPct val="100000"/>
              </a:lnSpc>
              <a:buClr>
                <a:srgbClr val="000000"/>
              </a:buClr>
              <a:buFont typeface="Calibri"/>
              <a:defRPr sz="2400">
                <a:uFill>
                  <a:solidFill>
                    <a:srgbClr val="000000"/>
                  </a:solidFill>
                </a:uFill>
              </a:defRPr>
            </a:pPr>
            <a:r>
              <a:t>Approximately how much time on a Sunday AM we might target for each part…</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Typical Hour…</a:t>
            </a:r>
          </a:p>
          <a:p>
            <a:pPr marL="42523" marR="42523" defTabSz="914400">
              <a:lnSpc>
                <a:spcPct val="100000"/>
              </a:lnSpc>
              <a:buClr>
                <a:srgbClr val="000000"/>
              </a:buClr>
              <a:buFont typeface="Calibri"/>
              <a:defRPr sz="2400">
                <a:uFill>
                  <a:solidFill>
                    <a:srgbClr val="000000"/>
                  </a:solidFill>
                </a:uFill>
              </a:defRPr>
            </a:pPr>
            <a:r>
              <a:t>Hook - 10</a:t>
            </a:r>
          </a:p>
          <a:p>
            <a:pPr marL="42523" marR="42523" defTabSz="914400">
              <a:lnSpc>
                <a:spcPct val="100000"/>
              </a:lnSpc>
              <a:buClr>
                <a:srgbClr val="000000"/>
              </a:buClr>
              <a:buFont typeface="Calibri"/>
              <a:defRPr sz="2400">
                <a:uFill>
                  <a:solidFill>
                    <a:srgbClr val="000000"/>
                  </a:solidFill>
                </a:uFill>
              </a:defRPr>
            </a:pPr>
            <a:r>
              <a:t>Book - 5</a:t>
            </a:r>
          </a:p>
          <a:p>
            <a:pPr marL="42523" marR="42523" defTabSz="914400">
              <a:lnSpc>
                <a:spcPct val="100000"/>
              </a:lnSpc>
              <a:buClr>
                <a:srgbClr val="000000"/>
              </a:buClr>
              <a:buFont typeface="Calibri"/>
              <a:defRPr sz="2400">
                <a:uFill>
                  <a:solidFill>
                    <a:srgbClr val="000000"/>
                  </a:solidFill>
                </a:uFill>
              </a:defRPr>
            </a:pPr>
            <a:r>
              <a:t>Look - 25</a:t>
            </a:r>
          </a:p>
          <a:p>
            <a:pPr marL="42523" marR="42523" defTabSz="914400">
              <a:lnSpc>
                <a:spcPct val="100000"/>
              </a:lnSpc>
              <a:buClr>
                <a:srgbClr val="000000"/>
              </a:buClr>
              <a:buFont typeface="Calibri"/>
              <a:defRPr sz="2400">
                <a:uFill>
                  <a:solidFill>
                    <a:srgbClr val="000000"/>
                  </a:solidFill>
                </a:uFill>
              </a:defRPr>
            </a:pPr>
            <a:r>
              <a:t>Took - 20</a:t>
            </a:r>
          </a:p>
          <a:p>
            <a:pPr marL="42523" marR="42523" defTabSz="914400">
              <a:lnSpc>
                <a:spcPct val="100000"/>
              </a:lnSpc>
              <a:buClr>
                <a:srgbClr val="000000"/>
              </a:buClr>
              <a:buFont typeface="Calibri"/>
              <a:defRPr sz="2400">
                <a:uFill>
                  <a:solidFill>
                    <a:srgbClr val="000000"/>
                  </a:solidFill>
                </a:uFill>
              </a:defRPr>
            </a:pPr>
            <a:r>
              <a:t>(WARNING - prayer requests can become the biggest time filler - maybe do that through texting or email)</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This might be a good thing to remember so you don’t spend ALL your time playing a game to try to HOOK them into the lesson.</a:t>
            </a:r>
          </a:p>
          <a:p>
            <a:pPr marL="42523" marR="42523" defTabSz="914400">
              <a:lnSpc>
                <a:spcPct val="100000"/>
              </a:lnSpc>
              <a:buClr>
                <a:srgbClr val="000000"/>
              </a:buClr>
              <a:buFont typeface="Calibri"/>
              <a:defRPr sz="2400">
                <a:uFill>
                  <a:solidFill>
                    <a:srgbClr val="000000"/>
                  </a:solidFill>
                </a:uFill>
              </a:defRPr>
            </a:pPr>
            <a:r>
              <a:t>NOTE: If you do spend a little extra time one Sunday and your HOOK lasts longer than usual, you have to think about how you are going to manage your time at that point.</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Some people will teach a lesson like this  in this order. And that’s ok especially if this is new to you. This order will be helpful.</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But here’s the image I want to leave you with today as a goal.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Shape 997"/>
          <p:cNvSpPr>
            <a:spLocks noGrp="1" noRot="1" noChangeAspect="1"/>
          </p:cNvSpPr>
          <p:nvPr>
            <p:ph type="sldImg"/>
          </p:nvPr>
        </p:nvSpPr>
        <p:spPr>
          <a:xfrm>
            <a:off x="381000" y="685800"/>
            <a:ext cx="6096000" cy="3429000"/>
          </a:xfrm>
          <a:prstGeom prst="rect">
            <a:avLst/>
          </a:prstGeom>
        </p:spPr>
        <p:txBody>
          <a:bodyPr/>
          <a:lstStyle/>
          <a:p>
            <a:endParaRPr/>
          </a:p>
        </p:txBody>
      </p:sp>
      <p:sp>
        <p:nvSpPr>
          <p:cNvPr id="998" name="Shape 998"/>
          <p:cNvSpPr>
            <a:spLocks noGrp="1"/>
          </p:cNvSpPr>
          <p:nvPr>
            <p:ph type="body" sz="quarter" idx="1"/>
          </p:nvPr>
        </p:nvSpPr>
        <p:spPr>
          <a:prstGeom prst="rect">
            <a:avLst/>
          </a:prstGeom>
        </p:spPr>
        <p:txBody>
          <a:bodyPr/>
          <a:lstStyle/>
          <a:p>
            <a:pPr marL="42523" marR="42523" defTabSz="914400">
              <a:lnSpc>
                <a:spcPct val="100000"/>
              </a:lnSpc>
              <a:buClr>
                <a:srgbClr val="000000"/>
              </a:buClr>
              <a:buFont typeface="Calibri"/>
              <a:defRPr>
                <a:uFill>
                  <a:solidFill>
                    <a:srgbClr val="000000"/>
                  </a:solidFill>
                </a:uFill>
              </a:defRPr>
            </a:pPr>
            <a:r>
              <a:t>The REALLY good Bible study leaders know how to integrate these principles throughout a lesson.</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It’s teaching &amp; doing life with one another.</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As you become more and more comfortable teaching AND you know your group better and better, you will begin to see different ways to integrate. For those just starting out this should only be a goal for down the road. </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NOTE:</a:t>
            </a:r>
          </a:p>
          <a:p>
            <a:pPr marL="42523" marR="42523" defTabSz="914400">
              <a:lnSpc>
                <a:spcPct val="100000"/>
              </a:lnSpc>
              <a:buClr>
                <a:srgbClr val="000000"/>
              </a:buClr>
              <a:buFont typeface="Calibri"/>
              <a:defRPr>
                <a:uFill>
                  <a:solidFill>
                    <a:srgbClr val="000000"/>
                  </a:solidFill>
                </a:uFill>
              </a:defRPr>
            </a:pPr>
            <a:r>
              <a:t>Help them to understand how getting a good grasp of these teaching principles will unlock opportunities to impact the next generation. </a:t>
            </a:r>
            <a:br>
              <a:rPr/>
            </a:br>
            <a:r>
              <a:t>I’ve told people before that these trainings are 20% content &amp; education and 80% motivation &amp; encouragement. Take the time to pour into these youth leaders. They probably never (or seldom) hear how important it is to teach teenagers. You get the opportunity to speak truth and hope to these adults.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Shape 1003"/>
          <p:cNvSpPr>
            <a:spLocks noGrp="1" noRot="1" noChangeAspect="1"/>
          </p:cNvSpPr>
          <p:nvPr>
            <p:ph type="sldImg"/>
          </p:nvPr>
        </p:nvSpPr>
        <p:spPr>
          <a:xfrm>
            <a:off x="381000" y="685800"/>
            <a:ext cx="6096000" cy="3429000"/>
          </a:xfrm>
          <a:prstGeom prst="rect">
            <a:avLst/>
          </a:prstGeom>
        </p:spPr>
        <p:txBody>
          <a:bodyPr/>
          <a:lstStyle/>
          <a:p>
            <a:endParaRPr/>
          </a:p>
        </p:txBody>
      </p:sp>
      <p:sp>
        <p:nvSpPr>
          <p:cNvPr id="1004" name="Shape 1004"/>
          <p:cNvSpPr>
            <a:spLocks noGrp="1"/>
          </p:cNvSpPr>
          <p:nvPr>
            <p:ph type="body" sz="quarter" idx="1"/>
          </p:nvPr>
        </p:nvSpPr>
        <p:spPr>
          <a:prstGeom prst="rect">
            <a:avLst/>
          </a:prstGeom>
        </p:spPr>
        <p:txBody>
          <a:bodyPr/>
          <a:lstStyle/>
          <a:p>
            <a:pPr indent="158750">
              <a:buClr>
                <a:srgbClr val="000000"/>
              </a:buClr>
              <a:buFont typeface="Arial"/>
            </a:pPr>
            <a:r>
              <a:t>Q &amp; A</a:t>
            </a:r>
          </a:p>
          <a:p>
            <a:pPr indent="158750">
              <a:buClr>
                <a:srgbClr val="000000"/>
              </a:buClr>
              <a:buFont typeface="Arial"/>
            </a:pPr>
            <a:r>
              <a:t>Make sure you leave time for Q&amp;A.</a:t>
            </a:r>
          </a:p>
          <a:p>
            <a:pPr indent="158750">
              <a:buClr>
                <a:srgbClr val="000000"/>
              </a:buClr>
              <a:buFont typeface="Arial"/>
            </a:pPr>
            <a:endParaRPr/>
          </a:p>
          <a:p>
            <a:pPr indent="158750">
              <a:buClr>
                <a:srgbClr val="000000"/>
              </a:buClr>
              <a:buFont typeface="Arial"/>
            </a:pPr>
            <a:r>
              <a:t>Many times the best part of Q&amp;A is when they answer each others questions.Don’t feel like you have to answer everything.</a:t>
            </a:r>
          </a:p>
          <a:p>
            <a:pPr indent="158750">
              <a:buClr>
                <a:srgbClr val="000000"/>
              </a:buClr>
              <a:buFont typeface="Arial"/>
            </a:pPr>
            <a:endParaRPr/>
          </a:p>
          <a:p>
            <a:pPr indent="158750">
              <a:buClr>
                <a:srgbClr val="000000"/>
              </a:buClr>
              <a:buFont typeface="Arial"/>
            </a:pPr>
            <a:r>
              <a:t>If you want to take some time to pray for one another that would always be appropriate.</a:t>
            </a:r>
            <a:br>
              <a:rPr/>
            </a:br>
            <a:br>
              <a:rPr/>
            </a:br>
            <a:r>
              <a:t>MORE RESOURCES @</a:t>
            </a:r>
          </a:p>
          <a:p>
            <a:pPr indent="158750">
              <a:buClr>
                <a:srgbClr val="000000"/>
              </a:buClr>
              <a:buFont typeface="Arial"/>
            </a:pPr>
            <a:r>
              <a:rPr u="sng">
                <a:hlinkClick r:id="rId3"/>
              </a:rPr>
              <a:t>www.txb.org/dc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Shape 1009"/>
          <p:cNvSpPr>
            <a:spLocks noGrp="1" noRot="1" noChangeAspect="1"/>
          </p:cNvSpPr>
          <p:nvPr>
            <p:ph type="sldImg"/>
          </p:nvPr>
        </p:nvSpPr>
        <p:spPr>
          <a:xfrm>
            <a:off x="381000" y="685800"/>
            <a:ext cx="6096000" cy="3429000"/>
          </a:xfrm>
          <a:prstGeom prst="rect">
            <a:avLst/>
          </a:prstGeom>
        </p:spPr>
        <p:txBody>
          <a:bodyPr/>
          <a:lstStyle/>
          <a:p>
            <a:endParaRPr/>
          </a:p>
        </p:txBody>
      </p:sp>
      <p:sp>
        <p:nvSpPr>
          <p:cNvPr id="1010" name="Shape 1010"/>
          <p:cNvSpPr>
            <a:spLocks noGrp="1"/>
          </p:cNvSpPr>
          <p:nvPr>
            <p:ph type="body" sz="quarter" idx="1"/>
          </p:nvPr>
        </p:nvSpPr>
        <p:spPr>
          <a:prstGeom prst="rect">
            <a:avLst/>
          </a:prstGeom>
        </p:spPr>
        <p:txBody>
          <a:bodyPr/>
          <a:lstStyle>
            <a:lvl1pPr indent="158750">
              <a:buClr>
                <a:srgbClr val="000000"/>
              </a:buClr>
              <a:buFont typeface="Arial"/>
            </a:lvl1pPr>
          </a:lstStyle>
          <a:p>
            <a:r>
              <a:t>Make sure they have your contact info before you dismiss.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pPr indent="42523"/>
            <a:br>
              <a:rPr dirty="0"/>
            </a:br>
            <a:r>
              <a:rPr dirty="0"/>
              <a:t>Some call this the MOTIVATION….</a:t>
            </a:r>
          </a:p>
          <a:p>
            <a:pPr indent="42523">
              <a:defRPr>
                <a:solidFill>
                  <a:schemeClr val="accent3"/>
                </a:solidFill>
              </a:defRPr>
            </a:pPr>
            <a:r>
              <a:rPr dirty="0"/>
              <a:t>TRYING TO ANSWER THE QUESTION: </a:t>
            </a:r>
          </a:p>
          <a:p>
            <a:pPr indent="42523">
              <a:defRPr>
                <a:solidFill>
                  <a:schemeClr val="accent3"/>
                </a:solidFill>
              </a:defRPr>
            </a:pPr>
            <a:r>
              <a:rPr dirty="0"/>
              <a:t>How are we getting students interested in being a part of Bible study or small group?</a:t>
            </a:r>
          </a:p>
          <a:p>
            <a:pPr indent="42523"/>
            <a:endParaRPr dirty="0"/>
          </a:p>
          <a:p>
            <a:pPr marL="42523" marR="42523" defTabSz="914400">
              <a:lnSpc>
                <a:spcPct val="100000"/>
              </a:lnSpc>
              <a:buClr>
                <a:srgbClr val="000000"/>
              </a:buClr>
              <a:buFont typeface="Calibri"/>
              <a:defRPr>
                <a:uFill>
                  <a:solidFill>
                    <a:srgbClr val="000000"/>
                  </a:solidFill>
                </a:uFill>
              </a:defRPr>
            </a:pPr>
            <a:r>
              <a:rPr dirty="0"/>
              <a:t>In the past this has been some kind of activity or game.</a:t>
            </a:r>
          </a:p>
          <a:p>
            <a:pPr marL="42523" marR="42523" defTabSz="914400">
              <a:lnSpc>
                <a:spcPct val="100000"/>
              </a:lnSpc>
              <a:buClr>
                <a:srgbClr val="000000"/>
              </a:buClr>
              <a:buFont typeface="Calibri"/>
              <a:defRPr>
                <a:uFill>
                  <a:solidFill>
                    <a:srgbClr val="000000"/>
                  </a:solidFill>
                </a:uFill>
              </a:defRPr>
            </a:pPr>
            <a:r>
              <a:rPr dirty="0"/>
              <a:t>But the HOOK is more than just a gimmick.</a:t>
            </a:r>
            <a:r>
              <a:rPr lang="en-US" dirty="0"/>
              <a:t> (</a:t>
            </a:r>
            <a:r>
              <a:rPr lang="en-US" dirty="0" err="1"/>
              <a:t>truco</a:t>
            </a:r>
            <a:r>
              <a:rPr lang="en-US" dirty="0"/>
              <a:t>)</a:t>
            </a:r>
            <a:endParaRPr dirty="0"/>
          </a:p>
          <a:p>
            <a:pPr marL="42523" marR="42523" defTabSz="914400">
              <a:lnSpc>
                <a:spcPct val="100000"/>
              </a:lnSpc>
              <a:buClr>
                <a:srgbClr val="000000"/>
              </a:buClr>
              <a:buFont typeface="Calibri"/>
              <a:defRPr>
                <a:uFill>
                  <a:solidFill>
                    <a:srgbClr val="000000"/>
                  </a:solidFill>
                </a:uFill>
              </a:defRPr>
            </a:pPr>
            <a:endParaRPr dirty="0"/>
          </a:p>
          <a:p>
            <a:pPr marL="42523" marR="42523" defTabSz="914400">
              <a:lnSpc>
                <a:spcPct val="100000"/>
              </a:lnSpc>
              <a:buClr>
                <a:srgbClr val="000000"/>
              </a:buClr>
              <a:buFont typeface="Calibri"/>
              <a:defRPr>
                <a:uFill>
                  <a:solidFill>
                    <a:srgbClr val="000000"/>
                  </a:solidFill>
                </a:uFill>
              </a:defRPr>
            </a:pPr>
            <a:r>
              <a:rPr dirty="0"/>
              <a:t>Here’s why…</a:t>
            </a:r>
          </a:p>
          <a:p>
            <a:pPr marL="42523" marR="42523" defTabSz="914400">
              <a:lnSpc>
                <a:spcPct val="100000"/>
              </a:lnSpc>
              <a:buClr>
                <a:srgbClr val="000000"/>
              </a:buClr>
              <a:buFont typeface="Calibri"/>
              <a:defRPr>
                <a:uFill>
                  <a:solidFill>
                    <a:srgbClr val="000000"/>
                  </a:solidFill>
                </a:uFill>
              </a:defRPr>
            </a:pPr>
            <a:endParaRPr dirty="0"/>
          </a:p>
          <a:p>
            <a:pPr marL="42523" marR="42523" defTabSz="914400">
              <a:lnSpc>
                <a:spcPct val="100000"/>
              </a:lnSpc>
              <a:buClr>
                <a:srgbClr val="000000"/>
              </a:buClr>
              <a:buFont typeface="Calibri"/>
              <a:defRPr>
                <a:uFill>
                  <a:solidFill>
                    <a:srgbClr val="000000"/>
                  </a:solidFill>
                </a:uFill>
              </a:defRPr>
            </a:pPr>
            <a:r>
              <a:rPr dirty="0"/>
              <a:t>When you plan a BIG activity it’s INEVITABLE the day you plan something for 10...2 show up &amp; vice versa</a:t>
            </a:r>
          </a:p>
          <a:p>
            <a:pPr marL="42523" marR="42523" defTabSz="914400">
              <a:lnSpc>
                <a:spcPct val="100000"/>
              </a:lnSpc>
              <a:buClr>
                <a:srgbClr val="000000"/>
              </a:buClr>
              <a:buFont typeface="Calibri"/>
              <a:defRPr>
                <a:uFill>
                  <a:solidFill>
                    <a:srgbClr val="000000"/>
                  </a:solidFill>
                </a:uFill>
              </a:defRPr>
            </a:pPr>
            <a:endParaRPr dirty="0"/>
          </a:p>
          <a:p>
            <a:pPr marL="42523" marR="42523" defTabSz="914400">
              <a:lnSpc>
                <a:spcPct val="100000"/>
              </a:lnSpc>
              <a:buClr>
                <a:srgbClr val="000000"/>
              </a:buClr>
              <a:buFont typeface="Calibri"/>
              <a:defRPr>
                <a:uFill>
                  <a:solidFill>
                    <a:srgbClr val="000000"/>
                  </a:solidFill>
                </a:uFill>
              </a:defRPr>
            </a:pPr>
            <a:r>
              <a:rPr dirty="0"/>
              <a:t>The HOOK:</a:t>
            </a:r>
          </a:p>
          <a:p>
            <a:pPr marL="347324" marR="42523" indent="-304800" defTabSz="914400">
              <a:lnSpc>
                <a:spcPct val="100000"/>
              </a:lnSpc>
              <a:buSzPct val="123000"/>
              <a:buChar char="-"/>
              <a:defRPr>
                <a:uFill>
                  <a:solidFill>
                    <a:srgbClr val="000000"/>
                  </a:solidFill>
                </a:uFill>
              </a:defRPr>
            </a:pPr>
            <a:r>
              <a:rPr dirty="0"/>
              <a:t>BEFORE Sunday morning</a:t>
            </a:r>
          </a:p>
          <a:p>
            <a:pPr marL="347324" marR="42523" indent="-304800" defTabSz="914400">
              <a:lnSpc>
                <a:spcPct val="100000"/>
              </a:lnSpc>
              <a:buSzPct val="123000"/>
              <a:buChar char="-"/>
              <a:defRPr>
                <a:uFill>
                  <a:solidFill>
                    <a:srgbClr val="000000"/>
                  </a:solidFill>
                </a:uFill>
              </a:defRPr>
            </a:pPr>
            <a:r>
              <a:rPr dirty="0"/>
              <a:t>CONNECTED with the teacher </a:t>
            </a:r>
          </a:p>
          <a:p>
            <a:pPr marL="347324" marR="42523" indent="-304800" defTabSz="914400">
              <a:lnSpc>
                <a:spcPct val="100000"/>
              </a:lnSpc>
              <a:buSzPct val="123000"/>
              <a:buChar char="-"/>
              <a:defRPr>
                <a:uFill>
                  <a:solidFill>
                    <a:srgbClr val="000000"/>
                  </a:solidFill>
                </a:uFill>
              </a:defRPr>
            </a:pPr>
            <a:r>
              <a:rPr dirty="0"/>
              <a:t>USE  a small ice-breaker activity</a:t>
            </a:r>
          </a:p>
          <a:p>
            <a:pPr marL="42523" marR="42523" defTabSz="914400">
              <a:lnSpc>
                <a:spcPct val="100000"/>
              </a:lnSpc>
              <a:buClr>
                <a:srgbClr val="000000"/>
              </a:buClr>
              <a:buFont typeface="Calibri"/>
              <a:defRPr>
                <a:uFill>
                  <a:solidFill>
                    <a:srgbClr val="000000"/>
                  </a:solidFill>
                </a:uFill>
              </a:defRPr>
            </a:pPr>
            <a:endParaRPr dirty="0"/>
          </a:p>
          <a:p>
            <a:pPr marL="42523" marR="42523" defTabSz="914400">
              <a:lnSpc>
                <a:spcPct val="100000"/>
              </a:lnSpc>
              <a:buClr>
                <a:srgbClr val="000000"/>
              </a:buClr>
              <a:buFont typeface="Calibri"/>
              <a:defRPr>
                <a:uFill>
                  <a:solidFill>
                    <a:srgbClr val="000000"/>
                  </a:solidFill>
                </a:uFill>
              </a:defRPr>
            </a:pPr>
            <a:r>
              <a:rPr dirty="0"/>
              <a:t>OUR responsibility as a YOUTH MINISTRY LEADER is to communicate &amp; connect with teenagers ...</a:t>
            </a:r>
          </a:p>
          <a:p>
            <a:pPr marL="42523" marR="42523" defTabSz="914400">
              <a:lnSpc>
                <a:spcPct val="100000"/>
              </a:lnSpc>
              <a:buClr>
                <a:srgbClr val="000000"/>
              </a:buClr>
              <a:buFont typeface="Calibri"/>
              <a:defRPr>
                <a:uFill>
                  <a:solidFill>
                    <a:srgbClr val="000000"/>
                  </a:solidFill>
                </a:uFill>
              </a:defRPr>
            </a:pPr>
            <a:r>
              <a:rPr dirty="0"/>
              <a:t>in this we BUILD RELATIONSHIP &amp; community in the group</a:t>
            </a:r>
          </a:p>
          <a:p>
            <a:pPr marL="42523" marR="42523" defTabSz="914400">
              <a:lnSpc>
                <a:spcPct val="100000"/>
              </a:lnSpc>
              <a:buClr>
                <a:srgbClr val="000000"/>
              </a:buClr>
              <a:buFont typeface="Calibri"/>
              <a:defRPr>
                <a:uFill>
                  <a:solidFill>
                    <a:srgbClr val="000000"/>
                  </a:solidFill>
                </a:uFill>
              </a:defRPr>
            </a:pPr>
            <a:endParaRPr dirty="0"/>
          </a:p>
          <a:p>
            <a:pPr marL="42523" marR="42523" defTabSz="914400">
              <a:lnSpc>
                <a:spcPct val="100000"/>
              </a:lnSpc>
              <a:buClr>
                <a:srgbClr val="000000"/>
              </a:buClr>
              <a:buFont typeface="Calibri"/>
              <a:defRPr>
                <a:uFill>
                  <a:solidFill>
                    <a:srgbClr val="000000"/>
                  </a:solidFill>
                </a:uFill>
              </a:defRPr>
            </a:pPr>
            <a:r>
              <a:rPr dirty="0"/>
              <a:t>when this happens the...</a:t>
            </a:r>
          </a:p>
          <a:p>
            <a:pPr marL="42523" marR="42523" defTabSz="914400">
              <a:lnSpc>
                <a:spcPct val="100000"/>
              </a:lnSpc>
              <a:buClr>
                <a:srgbClr val="000000"/>
              </a:buClr>
              <a:buFont typeface="Calibri"/>
              <a:defRPr>
                <a:uFill>
                  <a:solidFill>
                    <a:srgbClr val="000000"/>
                  </a:solidFill>
                </a:uFill>
              </a:defRPr>
            </a:pPr>
            <a:r>
              <a:rPr dirty="0"/>
              <a:t>student is motivated AND more open to the message</a:t>
            </a:r>
          </a:p>
          <a:p>
            <a:pPr marL="42523" marR="42523" defTabSz="914400">
              <a:lnSpc>
                <a:spcPct val="100000"/>
              </a:lnSpc>
              <a:buClr>
                <a:srgbClr val="000000"/>
              </a:buClr>
              <a:buFont typeface="Calibri"/>
              <a:defRPr>
                <a:uFill>
                  <a:solidFill>
                    <a:srgbClr val="000000"/>
                  </a:solidFill>
                </a:uFill>
              </a:defRPr>
            </a:pPr>
            <a:endParaRPr dirty="0"/>
          </a:p>
          <a:p>
            <a:pPr marL="42523" marR="42523" defTabSz="914400">
              <a:lnSpc>
                <a:spcPct val="100000"/>
              </a:lnSpc>
              <a:buClr>
                <a:srgbClr val="000000"/>
              </a:buClr>
              <a:buFont typeface="Calibri"/>
              <a:defRPr>
                <a:uFill>
                  <a:solidFill>
                    <a:srgbClr val="000000"/>
                  </a:solidFill>
                </a:uFill>
              </a:defRPr>
            </a:pPr>
            <a:r>
              <a:rPr dirty="0"/>
              <a:t>we can’t always depend on an ice breaker to do the whole motivation </a:t>
            </a:r>
          </a:p>
          <a:p>
            <a:pPr marL="42523" marR="42523" defTabSz="914400">
              <a:lnSpc>
                <a:spcPct val="100000"/>
              </a:lnSpc>
              <a:buClr>
                <a:srgbClr val="000000"/>
              </a:buClr>
              <a:buFont typeface="Calibri"/>
              <a:defRPr>
                <a:uFill>
                  <a:solidFill>
                    <a:srgbClr val="000000"/>
                  </a:solidFill>
                </a:uFill>
              </a:defRPr>
            </a:pPr>
            <a:r>
              <a:rPr dirty="0"/>
              <a:t>I still think you need to use them but you know as well as I...</a:t>
            </a:r>
          </a:p>
          <a:p>
            <a:pPr marL="42523" marR="42523" defTabSz="914400">
              <a:lnSpc>
                <a:spcPct val="100000"/>
              </a:lnSpc>
              <a:buClr>
                <a:srgbClr val="000000"/>
              </a:buClr>
              <a:buFont typeface="Calibri"/>
              <a:defRPr>
                <a:uFill>
                  <a:solidFill>
                    <a:srgbClr val="000000"/>
                  </a:solidFill>
                </a:uFill>
              </a:defRPr>
            </a:pPr>
            <a:r>
              <a:rPr dirty="0"/>
              <a:t>a student is not going to give you their full attention or motivation </a:t>
            </a:r>
          </a:p>
          <a:p>
            <a:pPr marL="42523" marR="42523" defTabSz="914400">
              <a:lnSpc>
                <a:spcPct val="100000"/>
              </a:lnSpc>
              <a:buClr>
                <a:srgbClr val="000000"/>
              </a:buClr>
              <a:buFont typeface="Calibri"/>
              <a:defRPr>
                <a:uFill>
                  <a:solidFill>
                    <a:srgbClr val="000000"/>
                  </a:solidFill>
                </a:uFill>
              </a:defRPr>
            </a:pPr>
            <a:r>
              <a:rPr dirty="0"/>
              <a:t>UNTIL they know you care about them.</a:t>
            </a:r>
          </a:p>
          <a:p>
            <a:pPr marL="42523" marR="42523" defTabSz="914400">
              <a:lnSpc>
                <a:spcPct val="100000"/>
              </a:lnSpc>
              <a:buClr>
                <a:srgbClr val="000000"/>
              </a:buClr>
              <a:buFont typeface="Calibri"/>
              <a:defRPr>
                <a:uFill>
                  <a:solidFill>
                    <a:srgbClr val="000000"/>
                  </a:solidFill>
                </a:uFill>
              </a:defRPr>
            </a:pPr>
            <a:r>
              <a:rPr dirty="0"/>
              <a:t>then…</a:t>
            </a:r>
          </a:p>
          <a:p>
            <a:pPr marL="42523" marR="42523" defTabSz="914400">
              <a:lnSpc>
                <a:spcPct val="100000"/>
              </a:lnSpc>
              <a:buClr>
                <a:srgbClr val="000000"/>
              </a:buClr>
              <a:buFont typeface="Calibri"/>
              <a:defRPr>
                <a:uFill>
                  <a:solidFill>
                    <a:srgbClr val="000000"/>
                  </a:solidFill>
                </a:uFill>
              </a:defRPr>
            </a:pPr>
            <a:r>
              <a:rPr dirty="0"/>
              <a:t>you have a captive audience</a:t>
            </a:r>
          </a:p>
          <a:p>
            <a:pPr marL="42523" marR="42523" defTabSz="914400">
              <a:lnSpc>
                <a:spcPct val="100000"/>
              </a:lnSpc>
              <a:buClr>
                <a:srgbClr val="000000"/>
              </a:buClr>
              <a:buFont typeface="Calibri"/>
              <a:defRPr>
                <a:uFill>
                  <a:solidFill>
                    <a:srgbClr val="000000"/>
                  </a:solidFill>
                </a:uFill>
              </a:defRPr>
            </a:pPr>
            <a:endParaRPr dirty="0"/>
          </a:p>
          <a:p>
            <a:pPr marL="42523" marR="42523" defTabSz="914400">
              <a:lnSpc>
                <a:spcPct val="100000"/>
              </a:lnSpc>
              <a:buClr>
                <a:srgbClr val="000000"/>
              </a:buClr>
              <a:buFont typeface="Calibri"/>
              <a:defRPr>
                <a:uFill>
                  <a:solidFill>
                    <a:srgbClr val="000000"/>
                  </a:solidFill>
                </a:uFill>
              </a:defRPr>
            </a:pPr>
            <a:r>
              <a:rPr dirty="0"/>
              <a:t>ILLUS - Experience with a small group leader who prepares the lesson but doesn’t  actually like teenagers</a:t>
            </a:r>
          </a:p>
          <a:p>
            <a:pPr marL="42523" marR="42523" defTabSz="914400">
              <a:lnSpc>
                <a:spcPct val="100000"/>
              </a:lnSpc>
              <a:buClr>
                <a:srgbClr val="000000"/>
              </a:buClr>
              <a:buFont typeface="Calibri"/>
              <a:defRPr>
                <a:uFill>
                  <a:solidFill>
                    <a:srgbClr val="000000"/>
                  </a:solidFill>
                </a:uFill>
              </a:defRPr>
            </a:pPr>
            <a:r>
              <a:rPr dirty="0"/>
              <a:t>VS.</a:t>
            </a:r>
          </a:p>
          <a:p>
            <a:pPr marL="42523" marR="42523" defTabSz="914400">
              <a:lnSpc>
                <a:spcPct val="100000"/>
              </a:lnSpc>
              <a:buClr>
                <a:srgbClr val="000000"/>
              </a:buClr>
              <a:buFont typeface="Calibri"/>
              <a:defRPr>
                <a:uFill>
                  <a:solidFill>
                    <a:srgbClr val="000000"/>
                  </a:solidFill>
                </a:uFill>
              </a:defRPr>
            </a:pPr>
            <a:r>
              <a:rPr dirty="0"/>
              <a:t>The small group leader that uses time during the week to build relationships but still finds time to study their lesson</a:t>
            </a:r>
          </a:p>
          <a:p>
            <a:pPr marL="42523" marR="42523" defTabSz="914400">
              <a:lnSpc>
                <a:spcPct val="100000"/>
              </a:lnSpc>
              <a:buClr>
                <a:srgbClr val="000000"/>
              </a:buClr>
              <a:buFont typeface="Calibri"/>
              <a:defRPr>
                <a:uFill>
                  <a:solidFill>
                    <a:srgbClr val="000000"/>
                  </a:solidFill>
                </a:uFill>
              </a:defRPr>
            </a:pPr>
            <a:endParaRPr dirty="0"/>
          </a:p>
          <a:p>
            <a:pPr marL="42523" marR="42523" defTabSz="914400">
              <a:lnSpc>
                <a:spcPct val="100000"/>
              </a:lnSpc>
              <a:buClr>
                <a:srgbClr val="000000"/>
              </a:buClr>
              <a:buFont typeface="Calibri"/>
              <a:defRPr>
                <a:uFill>
                  <a:solidFill>
                    <a:srgbClr val="000000"/>
                  </a:solidFill>
                </a:uFill>
              </a:defRPr>
            </a:pPr>
            <a:r>
              <a:rPr dirty="0"/>
              <a:t>so if motivation is directly related with communication...</a:t>
            </a:r>
          </a:p>
          <a:p>
            <a:pPr marL="42523" marR="42523" defTabSz="914400">
              <a:lnSpc>
                <a:spcPct val="100000"/>
              </a:lnSpc>
              <a:buClr>
                <a:srgbClr val="000000"/>
              </a:buClr>
              <a:buFont typeface="Calibri"/>
              <a:defRPr>
                <a:uFill>
                  <a:solidFill>
                    <a:srgbClr val="000000"/>
                  </a:solidFill>
                </a:uFill>
              </a:defRPr>
            </a:pPr>
            <a:r>
              <a:rPr dirty="0"/>
              <a:t>how do we communicate?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xfrm>
            <a:off x="381000" y="685800"/>
            <a:ext cx="6096000" cy="3429000"/>
          </a:xfrm>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pPr marL="42523" marR="42523" defTabSz="914400">
              <a:lnSpc>
                <a:spcPct val="100000"/>
              </a:lnSpc>
              <a:buClr>
                <a:srgbClr val="000000"/>
              </a:buClr>
              <a:buFont typeface="Calibri"/>
              <a:defRPr sz="2400">
                <a:uFill>
                  <a:solidFill>
                    <a:srgbClr val="000000"/>
                  </a:solidFill>
                </a:uFill>
              </a:defRPr>
            </a:pPr>
            <a:r>
              <a:rPr dirty="0"/>
              <a:t>HOOK Elements During the Week</a:t>
            </a:r>
          </a:p>
          <a:p>
            <a:pPr marL="42523" marR="42523" defTabSz="914400">
              <a:lnSpc>
                <a:spcPct val="100000"/>
              </a:lnSpc>
              <a:buClr>
                <a:srgbClr val="000000"/>
              </a:buClr>
              <a:buFont typeface="Calibri"/>
              <a:defRPr sz="2400">
                <a:uFill>
                  <a:solidFill>
                    <a:srgbClr val="000000"/>
                  </a:solidFill>
                </a:uFill>
              </a:defRPr>
            </a:pPr>
            <a:r>
              <a:rPr dirty="0"/>
              <a:t> - 3 things...</a:t>
            </a:r>
          </a:p>
          <a:p>
            <a:pPr marL="42523" marR="42523" defTabSz="914400">
              <a:lnSpc>
                <a:spcPct val="100000"/>
              </a:lnSpc>
              <a:buClr>
                <a:srgbClr val="000000"/>
              </a:buClr>
              <a:buFont typeface="Calibri"/>
              <a:defRPr sz="2400">
                <a:uFill>
                  <a:solidFill>
                    <a:srgbClr val="000000"/>
                  </a:solidFill>
                </a:uFill>
              </a:defRPr>
            </a:pPr>
            <a:endParaRPr dirty="0"/>
          </a:p>
          <a:p>
            <a:pPr marL="42523" marR="42523" defTabSz="914400">
              <a:lnSpc>
                <a:spcPct val="100000"/>
              </a:lnSpc>
              <a:buClr>
                <a:srgbClr val="000000"/>
              </a:buClr>
              <a:buFont typeface="Calibri"/>
              <a:defRPr sz="2400">
                <a:uFill>
                  <a:solidFill>
                    <a:srgbClr val="000000"/>
                  </a:solidFill>
                </a:uFill>
              </a:defRPr>
            </a:pPr>
            <a:r>
              <a:rPr dirty="0"/>
              <a:t>TIME  - teaching youth Sunday school is no longer a one hour a week job</a:t>
            </a:r>
          </a:p>
          <a:p>
            <a:pPr marL="42523" marR="42523" defTabSz="914400">
              <a:lnSpc>
                <a:spcPct val="100000"/>
              </a:lnSpc>
              <a:buClr>
                <a:srgbClr val="000000"/>
              </a:buClr>
              <a:buFont typeface="Calibri"/>
              <a:defRPr sz="2400">
                <a:uFill>
                  <a:solidFill>
                    <a:srgbClr val="000000"/>
                  </a:solidFill>
                </a:uFill>
              </a:defRPr>
            </a:pPr>
            <a:endParaRPr dirty="0"/>
          </a:p>
          <a:p>
            <a:pPr marL="42523" marR="42523" defTabSz="914400">
              <a:lnSpc>
                <a:spcPct val="100000"/>
              </a:lnSpc>
              <a:buClr>
                <a:srgbClr val="000000"/>
              </a:buClr>
              <a:buFont typeface="Calibri"/>
              <a:defRPr sz="2400">
                <a:uFill>
                  <a:solidFill>
                    <a:srgbClr val="000000"/>
                  </a:solidFill>
                </a:uFill>
              </a:defRPr>
            </a:pPr>
            <a:r>
              <a:rPr dirty="0"/>
              <a:t>Nobody has extra TIME for student ministry. You have to figure out with the time God has given you.</a:t>
            </a:r>
          </a:p>
          <a:p>
            <a:pPr marL="42523" marR="42523" defTabSz="914400">
              <a:lnSpc>
                <a:spcPct val="100000"/>
              </a:lnSpc>
              <a:buClr>
                <a:srgbClr val="000000"/>
              </a:buClr>
              <a:buFont typeface="Calibri"/>
              <a:defRPr sz="2400">
                <a:uFill>
                  <a:solidFill>
                    <a:srgbClr val="000000"/>
                  </a:solidFill>
                </a:uFill>
              </a:defRPr>
            </a:pPr>
            <a:r>
              <a:rPr dirty="0"/>
              <a:t>Can you make youth ministry a priority?</a:t>
            </a:r>
          </a:p>
          <a:p>
            <a:pPr marL="42523" marR="42523" defTabSz="914400">
              <a:lnSpc>
                <a:spcPct val="100000"/>
              </a:lnSpc>
              <a:buClr>
                <a:srgbClr val="000000"/>
              </a:buClr>
              <a:buFont typeface="Calibri"/>
              <a:defRPr sz="2400">
                <a:uFill>
                  <a:solidFill>
                    <a:srgbClr val="000000"/>
                  </a:solidFill>
                </a:uFill>
              </a:defRPr>
            </a:pPr>
            <a:endParaRPr dirty="0"/>
          </a:p>
          <a:p>
            <a:pPr marL="42523" marR="42523" defTabSz="914400">
              <a:lnSpc>
                <a:spcPct val="100000"/>
              </a:lnSpc>
              <a:buClr>
                <a:srgbClr val="000000"/>
              </a:buClr>
              <a:buFont typeface="Calibri"/>
              <a:defRPr sz="2400">
                <a:uFill>
                  <a:solidFill>
                    <a:srgbClr val="000000"/>
                  </a:solidFill>
                </a:uFill>
              </a:defRPr>
            </a:pPr>
            <a:r>
              <a:rPr dirty="0"/>
              <a:t>CREATIVITY-”</a:t>
            </a:r>
            <a:r>
              <a:rPr dirty="0" err="1"/>
              <a:t>i’m</a:t>
            </a:r>
            <a:r>
              <a:rPr dirty="0"/>
              <a:t> not that creative”</a:t>
            </a:r>
          </a:p>
          <a:p>
            <a:pPr marL="42523" marR="42523" defTabSz="914400">
              <a:lnSpc>
                <a:spcPct val="100000"/>
              </a:lnSpc>
              <a:buClr>
                <a:srgbClr val="000000"/>
              </a:buClr>
              <a:buFont typeface="Calibri"/>
              <a:defRPr sz="2400">
                <a:uFill>
                  <a:solidFill>
                    <a:srgbClr val="000000"/>
                  </a:solidFill>
                </a:uFill>
              </a:defRPr>
            </a:pPr>
            <a:r>
              <a:rPr dirty="0"/>
              <a:t>Where to find creative ideas?</a:t>
            </a:r>
          </a:p>
          <a:p>
            <a:pPr marL="408283" marR="42523" indent="-365759" defTabSz="914400">
              <a:lnSpc>
                <a:spcPct val="100000"/>
              </a:lnSpc>
              <a:buSzPct val="123000"/>
              <a:buChar char="-"/>
              <a:defRPr sz="2400">
                <a:uFill>
                  <a:solidFill>
                    <a:srgbClr val="000000"/>
                  </a:solidFill>
                </a:uFill>
              </a:defRPr>
            </a:pPr>
            <a:r>
              <a:rPr dirty="0"/>
              <a:t>DYM</a:t>
            </a:r>
          </a:p>
          <a:p>
            <a:pPr marL="408283" marR="42523" indent="-365759" defTabSz="914400">
              <a:lnSpc>
                <a:spcPct val="100000"/>
              </a:lnSpc>
              <a:buSzPct val="123000"/>
              <a:buChar char="-"/>
              <a:defRPr sz="2400">
                <a:uFill>
                  <a:solidFill>
                    <a:srgbClr val="000000"/>
                  </a:solidFill>
                </a:uFill>
              </a:defRPr>
            </a:pPr>
            <a:r>
              <a:rPr dirty="0"/>
              <a:t>Facebook Texas Youth Ministry group</a:t>
            </a:r>
          </a:p>
          <a:p>
            <a:pPr marL="408283" marR="42523" indent="-365759" defTabSz="914400">
              <a:lnSpc>
                <a:spcPct val="100000"/>
              </a:lnSpc>
              <a:buSzPct val="123000"/>
              <a:buChar char="-"/>
              <a:defRPr sz="2400">
                <a:uFill>
                  <a:solidFill>
                    <a:srgbClr val="000000"/>
                  </a:solidFill>
                </a:uFill>
              </a:defRPr>
            </a:pPr>
            <a:r>
              <a:rPr dirty="0"/>
              <a:t>Other youth leaders at the church or in the area (look around)</a:t>
            </a:r>
          </a:p>
          <a:p>
            <a:pPr marL="42523" marR="42523" defTabSz="914400">
              <a:lnSpc>
                <a:spcPct val="100000"/>
              </a:lnSpc>
              <a:buClr>
                <a:srgbClr val="000000"/>
              </a:buClr>
              <a:buFont typeface="Calibri"/>
              <a:defRPr sz="2400">
                <a:uFill>
                  <a:solidFill>
                    <a:srgbClr val="000000"/>
                  </a:solidFill>
                </a:uFill>
              </a:defRPr>
            </a:pPr>
            <a:endParaRPr dirty="0"/>
          </a:p>
          <a:p>
            <a:pPr marL="42523" marR="42523" defTabSz="914400">
              <a:lnSpc>
                <a:spcPct val="100000"/>
              </a:lnSpc>
              <a:buClr>
                <a:srgbClr val="000000"/>
              </a:buClr>
              <a:buFont typeface="Calibri"/>
              <a:defRPr sz="2400">
                <a:uFill>
                  <a:solidFill>
                    <a:srgbClr val="000000"/>
                  </a:solidFill>
                </a:uFill>
              </a:defRPr>
            </a:pPr>
            <a:r>
              <a:rPr dirty="0"/>
              <a:t>COMMITMENT - </a:t>
            </a:r>
          </a:p>
          <a:p>
            <a:pPr marL="42523" marR="42523" defTabSz="914400">
              <a:lnSpc>
                <a:spcPct val="100000"/>
              </a:lnSpc>
              <a:buClr>
                <a:srgbClr val="000000"/>
              </a:buClr>
              <a:buFont typeface="Calibri"/>
              <a:defRPr sz="2400">
                <a:uFill>
                  <a:solidFill>
                    <a:srgbClr val="000000"/>
                  </a:solidFill>
                </a:uFill>
              </a:defRPr>
            </a:pPr>
            <a:r>
              <a:rPr dirty="0"/>
              <a:t>Not just to teach BUT to invest in the students.</a:t>
            </a:r>
          </a:p>
          <a:p>
            <a:pPr marL="42523" marR="42523" defTabSz="914400">
              <a:lnSpc>
                <a:spcPct val="100000"/>
              </a:lnSpc>
              <a:buClr>
                <a:srgbClr val="000000"/>
              </a:buClr>
              <a:buFont typeface="Calibri"/>
              <a:defRPr sz="2400">
                <a:uFill>
                  <a:solidFill>
                    <a:srgbClr val="000000"/>
                  </a:solidFill>
                </a:uFill>
              </a:defRPr>
            </a:pPr>
            <a:r>
              <a:rPr dirty="0"/>
              <a:t>The HOOK/MOTIVATION becomes more of a relationship between you &amp; your students and not just a teaching technique.</a:t>
            </a:r>
          </a:p>
          <a:p>
            <a:pPr marL="42523" marR="42523" defTabSz="914400">
              <a:lnSpc>
                <a:spcPct val="100000"/>
              </a:lnSpc>
              <a:buClr>
                <a:srgbClr val="000000"/>
              </a:buClr>
              <a:buFont typeface="Calibri"/>
              <a:defRPr sz="2400">
                <a:uFill>
                  <a:solidFill>
                    <a:srgbClr val="000000"/>
                  </a:solidFill>
                </a:uFill>
              </a:defRPr>
            </a:pPr>
            <a:endParaRPr dirty="0"/>
          </a:p>
          <a:p>
            <a:pPr marL="42523" marR="42523" defTabSz="914400">
              <a:lnSpc>
                <a:spcPct val="100000"/>
              </a:lnSpc>
              <a:buClr>
                <a:srgbClr val="000000"/>
              </a:buClr>
              <a:buFont typeface="Calibri"/>
              <a:defRPr sz="2400">
                <a:uFill>
                  <a:solidFill>
                    <a:srgbClr val="000000"/>
                  </a:solidFill>
                </a:uFill>
              </a:defRPr>
            </a:pPr>
            <a:r>
              <a:rPr dirty="0"/>
              <a:t>When you invest in</a:t>
            </a:r>
          </a:p>
          <a:p>
            <a:pPr marL="408283" marR="42523" indent="-365759" defTabSz="914400">
              <a:lnSpc>
                <a:spcPct val="100000"/>
              </a:lnSpc>
              <a:buSzPct val="123000"/>
              <a:buChar char="-"/>
              <a:defRPr sz="2400">
                <a:uFill>
                  <a:solidFill>
                    <a:srgbClr val="000000"/>
                  </a:solidFill>
                </a:uFill>
              </a:defRPr>
            </a:pPr>
            <a:r>
              <a:rPr dirty="0"/>
              <a:t>TIME</a:t>
            </a:r>
          </a:p>
          <a:p>
            <a:pPr marL="408283" marR="42523" indent="-365759" defTabSz="914400">
              <a:lnSpc>
                <a:spcPct val="100000"/>
              </a:lnSpc>
              <a:buSzPct val="123000"/>
              <a:buChar char="-"/>
              <a:defRPr sz="2400">
                <a:uFill>
                  <a:solidFill>
                    <a:srgbClr val="000000"/>
                  </a:solidFill>
                </a:uFill>
              </a:defRPr>
            </a:pPr>
            <a:r>
              <a:rPr dirty="0"/>
              <a:t>CREATIVITY</a:t>
            </a:r>
          </a:p>
          <a:p>
            <a:pPr marL="408283" marR="42523" indent="-365759" defTabSz="914400">
              <a:lnSpc>
                <a:spcPct val="100000"/>
              </a:lnSpc>
              <a:buSzPct val="123000"/>
              <a:buChar char="-"/>
              <a:defRPr sz="2400">
                <a:uFill>
                  <a:solidFill>
                    <a:srgbClr val="000000"/>
                  </a:solidFill>
                </a:uFill>
              </a:defRPr>
            </a:pPr>
            <a:r>
              <a:rPr dirty="0"/>
              <a:t>COMMITTMENT</a:t>
            </a:r>
          </a:p>
          <a:p>
            <a:pPr marL="42523" marR="42523" defTabSz="914400">
              <a:lnSpc>
                <a:spcPct val="100000"/>
              </a:lnSpc>
              <a:defRPr sz="2400">
                <a:uFill>
                  <a:solidFill>
                    <a:srgbClr val="000000"/>
                  </a:solidFill>
                </a:uFill>
              </a:defRPr>
            </a:pPr>
            <a:r>
              <a:rPr dirty="0"/>
              <a:t>It leads to successful Sunday mornings.</a:t>
            </a:r>
          </a:p>
          <a:p>
            <a:pPr marL="42523" marR="42523" defTabSz="914400">
              <a:lnSpc>
                <a:spcPct val="100000"/>
              </a:lnSpc>
              <a:buClr>
                <a:srgbClr val="000000"/>
              </a:buClr>
              <a:buFont typeface="Calibri"/>
              <a:defRPr sz="2400">
                <a:uFill>
                  <a:solidFill>
                    <a:srgbClr val="000000"/>
                  </a:solidFill>
                </a:uFill>
              </a:defRPr>
            </a:pPr>
            <a:endParaRPr dirty="0"/>
          </a:p>
          <a:p>
            <a:pPr marL="42523" marR="42523" defTabSz="914400">
              <a:lnSpc>
                <a:spcPct val="100000"/>
              </a:lnSpc>
              <a:buClr>
                <a:srgbClr val="000000"/>
              </a:buClr>
              <a:buFont typeface="Calibri"/>
              <a:defRPr sz="2400">
                <a:uFill>
                  <a:solidFill>
                    <a:srgbClr val="000000"/>
                  </a:solidFill>
                </a:uFill>
              </a:defRPr>
            </a:pPr>
            <a:r>
              <a:rPr dirty="0"/>
              <a:t>You set the positive tone.</a:t>
            </a:r>
          </a:p>
          <a:p>
            <a:pPr marL="42523" marR="42523" defTabSz="914400">
              <a:lnSpc>
                <a:spcPct val="100000"/>
              </a:lnSpc>
              <a:buClr>
                <a:srgbClr val="000000"/>
              </a:buClr>
              <a:buFont typeface="Calibri"/>
              <a:defRPr sz="2400">
                <a:uFill>
                  <a:solidFill>
                    <a:srgbClr val="000000"/>
                  </a:solidFill>
                </a:uFill>
              </a:defRPr>
            </a:pPr>
            <a:r>
              <a:rPr dirty="0"/>
              <a:t>You may be tired on a Sunday morning &amp; had a fight with your kid on the way to church &amp; they took all the coffee before you could get some &amp; then your teenagers look at you like you have a third eye on your forehead when you ask a question….</a:t>
            </a:r>
          </a:p>
          <a:p>
            <a:pPr marL="42523" marR="42523" defTabSz="914400">
              <a:lnSpc>
                <a:spcPct val="100000"/>
              </a:lnSpc>
              <a:buClr>
                <a:srgbClr val="000000"/>
              </a:buClr>
              <a:buFont typeface="Calibri"/>
              <a:defRPr sz="2400">
                <a:uFill>
                  <a:solidFill>
                    <a:srgbClr val="000000"/>
                  </a:solidFill>
                </a:uFill>
              </a:defRPr>
            </a:pPr>
            <a:r>
              <a:rPr dirty="0"/>
              <a:t>don’t take it out on your small group.</a:t>
            </a:r>
          </a:p>
          <a:p>
            <a:pPr marL="42523" marR="42523" defTabSz="914400">
              <a:lnSpc>
                <a:spcPct val="100000"/>
              </a:lnSpc>
              <a:buClr>
                <a:srgbClr val="000000"/>
              </a:buClr>
              <a:buFont typeface="Calibri"/>
              <a:defRPr sz="2400">
                <a:uFill>
                  <a:solidFill>
                    <a:srgbClr val="000000"/>
                  </a:solidFill>
                </a:uFill>
              </a:defRPr>
            </a:pPr>
            <a:endParaRPr dirty="0"/>
          </a:p>
          <a:p>
            <a:pPr marL="42523" marR="42523" defTabSz="914400">
              <a:lnSpc>
                <a:spcPct val="100000"/>
              </a:lnSpc>
              <a:buClr>
                <a:srgbClr val="000000"/>
              </a:buClr>
              <a:buFont typeface="Calibri"/>
              <a:defRPr sz="2400">
                <a:uFill>
                  <a:solidFill>
                    <a:srgbClr val="000000"/>
                  </a:solidFill>
                </a:uFill>
              </a:defRPr>
            </a:pPr>
            <a:r>
              <a:rPr dirty="0"/>
              <a:t>Start with them.</a:t>
            </a:r>
          </a:p>
          <a:p>
            <a:pPr marL="42523" marR="42523" defTabSz="914400">
              <a:lnSpc>
                <a:spcPct val="100000"/>
              </a:lnSpc>
              <a:buClr>
                <a:srgbClr val="000000"/>
              </a:buClr>
              <a:buFont typeface="Calibri"/>
              <a:defRPr sz="2400">
                <a:uFill>
                  <a:solidFill>
                    <a:srgbClr val="000000"/>
                  </a:solidFill>
                </a:uFill>
              </a:defRPr>
            </a:pPr>
            <a:r>
              <a:rPr dirty="0"/>
              <a:t>Ask them about what happened during their week.</a:t>
            </a:r>
          </a:p>
          <a:p>
            <a:pPr marL="42523" marR="42523" defTabSz="914400">
              <a:lnSpc>
                <a:spcPct val="100000"/>
              </a:lnSpc>
              <a:buClr>
                <a:srgbClr val="000000"/>
              </a:buClr>
              <a:buFont typeface="Calibri"/>
              <a:defRPr sz="2400">
                <a:uFill>
                  <a:solidFill>
                    <a:srgbClr val="000000"/>
                  </a:solidFill>
                </a:uFill>
              </a:defRPr>
            </a:pPr>
            <a:r>
              <a:rPr dirty="0"/>
              <a:t>Be specific: If they had a sporting event or something you knew they were involved in.</a:t>
            </a:r>
          </a:p>
          <a:p>
            <a:pPr marL="42523" marR="42523" defTabSz="914400">
              <a:lnSpc>
                <a:spcPct val="100000"/>
              </a:lnSpc>
              <a:buClr>
                <a:srgbClr val="000000"/>
              </a:buClr>
              <a:buFont typeface="Calibri"/>
              <a:defRPr sz="2400">
                <a:uFill>
                  <a:solidFill>
                    <a:srgbClr val="000000"/>
                  </a:solidFill>
                </a:uFill>
              </a:defRPr>
            </a:pPr>
            <a:r>
              <a:rPr dirty="0"/>
              <a:t>What are they looking forward to this week?</a:t>
            </a:r>
          </a:p>
          <a:p>
            <a:pPr marL="42523" marR="42523" defTabSz="914400">
              <a:lnSpc>
                <a:spcPct val="100000"/>
              </a:lnSpc>
              <a:buClr>
                <a:srgbClr val="000000"/>
              </a:buClr>
              <a:buFont typeface="Calibri"/>
              <a:defRPr sz="2400">
                <a:uFill>
                  <a:solidFill>
                    <a:srgbClr val="000000"/>
                  </a:solidFill>
                </a:uFill>
              </a:defRPr>
            </a:pPr>
            <a:endParaRPr dirty="0"/>
          </a:p>
          <a:p>
            <a:pPr marL="42523" marR="42523" defTabSz="914400">
              <a:lnSpc>
                <a:spcPct val="100000"/>
              </a:lnSpc>
              <a:buClr>
                <a:srgbClr val="000000"/>
              </a:buClr>
              <a:buFont typeface="Calibri"/>
              <a:defRPr sz="2400">
                <a:uFill>
                  <a:solidFill>
                    <a:srgbClr val="000000"/>
                  </a:solidFill>
                </a:uFill>
              </a:defRPr>
            </a:pPr>
            <a:r>
              <a:rPr dirty="0"/>
              <a:t>Invest during the week to set that HOOK for your Sunday morning time.</a:t>
            </a:r>
          </a:p>
          <a:p>
            <a:pPr marL="42523" marR="42523" defTabSz="914400">
              <a:lnSpc>
                <a:spcPct val="100000"/>
              </a:lnSpc>
              <a:buClr>
                <a:srgbClr val="000000"/>
              </a:buClr>
              <a:buFont typeface="Calibri"/>
              <a:defRPr sz="2400">
                <a:uFill>
                  <a:solidFill>
                    <a:srgbClr val="000000"/>
                  </a:solidFill>
                </a:uFill>
              </a:defRPr>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xfrm>
            <a:off x="381000" y="685800"/>
            <a:ext cx="6096000" cy="3429000"/>
          </a:xfrm>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defRPr>
            </a:pPr>
            <a:r>
              <a:t>BOOK -</a:t>
            </a:r>
          </a:p>
          <a:p>
            <a:pPr indent="42523">
              <a:defRPr>
                <a:solidFill>
                  <a:schemeClr val="accent3"/>
                </a:solidFill>
              </a:defRPr>
            </a:pPr>
            <a:r>
              <a:rPr sz="2400">
                <a:uFill>
                  <a:solidFill>
                    <a:srgbClr val="000000"/>
                  </a:solidFill>
                </a:uFill>
              </a:rPr>
              <a:t>TRYING TO ANSWER THE QUESTION:</a:t>
            </a:r>
          </a:p>
          <a:p>
            <a:pPr indent="42523">
              <a:defRPr>
                <a:solidFill>
                  <a:schemeClr val="accent3"/>
                </a:solidFill>
              </a:defRPr>
            </a:pPr>
            <a:r>
              <a:t>How are we pointing students to God’s word each week?</a:t>
            </a:r>
            <a:endParaRPr sz="2400">
              <a:uFill>
                <a:solidFill>
                  <a:srgbClr val="000000"/>
                </a:solidFill>
              </a:uFill>
            </a:endParaRPr>
          </a:p>
          <a:p>
            <a:pPr marR="42523" indent="42523" defTabSz="914400">
              <a:lnSpc>
                <a:spcPct val="100000"/>
              </a:lnSpc>
              <a:defRPr sz="2400">
                <a:uFill>
                  <a:solidFill>
                    <a:srgbClr val="000000"/>
                  </a:solidFill>
                </a:uFill>
              </a:defRPr>
            </a:pPr>
            <a:br>
              <a:rPr/>
            </a:br>
            <a:r>
              <a:t>This might seem obvious BUT you’ve got to be in scripture each week. Not just Sunday but YOU have to be in your Word every day.</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What kind of Bible?</a:t>
            </a:r>
          </a:p>
          <a:p>
            <a:pPr marL="42523" marR="42523" defTabSz="914400">
              <a:lnSpc>
                <a:spcPct val="100000"/>
              </a:lnSpc>
              <a:buClr>
                <a:srgbClr val="000000"/>
              </a:buClr>
              <a:buFont typeface="Calibri"/>
              <a:defRPr>
                <a:uFill>
                  <a:solidFill>
                    <a:srgbClr val="000000"/>
                  </a:solidFill>
                </a:uFill>
              </a:defRPr>
            </a:pPr>
            <a:r>
              <a:t>Some might be legalistic and say it teenagers have to have a physical Bible. Some might say a digital version is ok.</a:t>
            </a:r>
          </a:p>
          <a:p>
            <a:pPr marL="42523" marR="42523" defTabSz="914400">
              <a:lnSpc>
                <a:spcPct val="100000"/>
              </a:lnSpc>
              <a:buClr>
                <a:srgbClr val="000000"/>
              </a:buClr>
              <a:buFont typeface="Calibri"/>
              <a:defRPr>
                <a:uFill>
                  <a:solidFill>
                    <a:srgbClr val="000000"/>
                  </a:solidFill>
                </a:uFill>
              </a:defRPr>
            </a:pPr>
            <a:r>
              <a:t>I don’t care!</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YOU have to find a Bible that:</a:t>
            </a:r>
          </a:p>
          <a:p>
            <a:pPr marL="487024" marR="42523" indent="-444500" defTabSz="914400">
              <a:lnSpc>
                <a:spcPct val="100000"/>
              </a:lnSpc>
              <a:buSzPct val="100000"/>
              <a:buAutoNum type="arabicPeriod"/>
              <a:defRPr>
                <a:uFill>
                  <a:solidFill>
                    <a:srgbClr val="000000"/>
                  </a:solidFill>
                </a:uFill>
              </a:defRPr>
            </a:pPr>
            <a:r>
              <a:t>You can use on Sunday that you understand and that students understand.</a:t>
            </a:r>
          </a:p>
          <a:p>
            <a:pPr marL="487024" marR="42523" indent="-444500" defTabSz="914400">
              <a:lnSpc>
                <a:spcPct val="100000"/>
              </a:lnSpc>
              <a:buSzPct val="100000"/>
              <a:buAutoNum type="arabicPeriod"/>
              <a:defRPr>
                <a:uFill>
                  <a:solidFill>
                    <a:srgbClr val="000000"/>
                  </a:solidFill>
                </a:uFill>
              </a:defRPr>
            </a:pPr>
            <a:r>
              <a:t>One that you can study during the week.</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SUGGESTION: make it one that students can understand so they can get one like yours. If all they have is a picture Bible from 1st grade do everything you can to get them a new Bible.</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When you read scripture READ it from the Bible.</a:t>
            </a:r>
          </a:p>
          <a:p>
            <a:pPr marL="42523" marR="42523" defTabSz="914400">
              <a:lnSpc>
                <a:spcPct val="100000"/>
              </a:lnSpc>
              <a:defRPr>
                <a:uFill>
                  <a:solidFill>
                    <a:srgbClr val="000000"/>
                  </a:solidFill>
                </a:uFill>
              </a:defRPr>
            </a:pPr>
            <a:r>
              <a:t>It’s a little thing but it goes a long way.</a:t>
            </a:r>
          </a:p>
          <a:p>
            <a:pPr marL="42523" marR="42523" defTabSz="914400">
              <a:lnSpc>
                <a:spcPct val="100000"/>
              </a:lnSpc>
              <a:defRPr>
                <a:uFill>
                  <a:solidFill>
                    <a:srgbClr val="000000"/>
                  </a:solidFill>
                </a:uFill>
              </a:defRPr>
            </a:pPr>
            <a:br>
              <a:rPr/>
            </a:br>
            <a:r>
              <a:t>This COULD be the only time students read the Bible during the week.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xfrm>
            <a:off x="381000" y="685800"/>
            <a:ext cx="6096000" cy="3429000"/>
          </a:xfrm>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p>
            <a:pPr defTabSz="914400">
              <a:lnSpc>
                <a:spcPct val="100000"/>
              </a:lnSpc>
              <a:defRPr sz="1800">
                <a:latin typeface="Montserrat Thin Medium"/>
                <a:ea typeface="Montserrat Thin Medium"/>
                <a:cs typeface="Montserrat Thin Medium"/>
                <a:sym typeface="Montserrat Thin Medium"/>
              </a:defRPr>
            </a:pPr>
            <a:r>
              <a:t>Jim Denison, in A Light Unto My Path, outlines some practical help to guide us in reading and interpreting the Bible with greater clarity and integrity. The following ideas come from Chapter 7 of this book, and you will get a copy of this book as you leave today. </a:t>
            </a:r>
          </a:p>
          <a:p>
            <a:pPr defTabSz="914400">
              <a:lnSpc>
                <a:spcPct val="100000"/>
              </a:lnSpc>
              <a:defRPr sz="1800">
                <a:latin typeface="Montserrat Thin Medium"/>
                <a:ea typeface="Montserrat Thin Medium"/>
                <a:cs typeface="Montserrat Thin Medium"/>
                <a:sym typeface="Montserrat Thin Medium"/>
              </a:defRPr>
            </a:pPr>
            <a:endParaRPr/>
          </a:p>
          <a:p>
            <a:pPr defTabSz="914400">
              <a:lnSpc>
                <a:spcPct val="100000"/>
              </a:lnSpc>
              <a:defRPr sz="1800">
                <a:latin typeface="Montserrat Bold"/>
                <a:ea typeface="Montserrat Bold"/>
                <a:cs typeface="Montserrat Bold"/>
                <a:sym typeface="Montserrat Bold"/>
              </a:defRPr>
            </a:pPr>
            <a:r>
              <a:t>Personal Preparation (commitments we need to make)</a:t>
            </a:r>
          </a:p>
          <a:p>
            <a:pPr lvl="1" indent="457200" defTabSz="914400">
              <a:lnSpc>
                <a:spcPct val="100000"/>
              </a:lnSpc>
              <a:defRPr sz="1800">
                <a:latin typeface="Montserrat Thin Medium"/>
                <a:ea typeface="Montserrat Thin Medium"/>
                <a:cs typeface="Montserrat Thin Medium"/>
                <a:sym typeface="Montserrat Thin Medium"/>
              </a:defRPr>
            </a:pPr>
            <a:r>
              <a:t>Have a personal relationship with God</a:t>
            </a:r>
          </a:p>
          <a:p>
            <a:pPr lvl="1" indent="457200" defTabSz="914400">
              <a:lnSpc>
                <a:spcPct val="100000"/>
              </a:lnSpc>
              <a:defRPr sz="1800">
                <a:latin typeface="Montserrat Thin Medium"/>
                <a:ea typeface="Montserrat Thin Medium"/>
                <a:cs typeface="Montserrat Thin Medium"/>
                <a:sym typeface="Montserrat Thin Medium"/>
              </a:defRPr>
            </a:pPr>
            <a:r>
              <a:t>Commit to hard work</a:t>
            </a:r>
          </a:p>
          <a:p>
            <a:pPr lvl="1" indent="457200" defTabSz="914400">
              <a:lnSpc>
                <a:spcPct val="100000"/>
              </a:lnSpc>
              <a:defRPr sz="1800">
                <a:latin typeface="Montserrat Thin Medium"/>
                <a:ea typeface="Montserrat Thin Medium"/>
                <a:cs typeface="Montserrat Thin Medium"/>
                <a:sym typeface="Montserrat Thin Medium"/>
              </a:defRPr>
            </a:pPr>
            <a:r>
              <a:t>Commit to obey what you discover (“Before you open God’s word, you must first open your heart to its truth.” Denison, p. 167)</a:t>
            </a:r>
          </a:p>
          <a:p>
            <a:pPr lvl="1" indent="457200" defTabSz="914400">
              <a:lnSpc>
                <a:spcPct val="100000"/>
              </a:lnSpc>
              <a:defRPr sz="1800">
                <a:latin typeface="Montserrat Thin Medium"/>
                <a:ea typeface="Montserrat Thin Medium"/>
                <a:cs typeface="Montserrat Thin Medium"/>
                <a:sym typeface="Montserrat Thin Medium"/>
              </a:defRPr>
            </a:pPr>
            <a:endParaRPr/>
          </a:p>
          <a:p>
            <a:pPr defTabSz="914400">
              <a:lnSpc>
                <a:spcPct val="100000"/>
              </a:lnSpc>
              <a:defRPr sz="1800">
                <a:latin typeface="Montserrat Bold"/>
                <a:ea typeface="Montserrat Bold"/>
                <a:cs typeface="Montserrat Bold"/>
                <a:sym typeface="Montserrat Bold"/>
              </a:defRPr>
            </a:pPr>
            <a:r>
              <a:t>Assumptions/Presuppositions</a:t>
            </a:r>
          </a:p>
          <a:p>
            <a:pPr lvl="1" indent="457200" defTabSz="914400">
              <a:lnSpc>
                <a:spcPct val="100000"/>
              </a:lnSpc>
              <a:defRPr sz="1800">
                <a:latin typeface="Montserrat Thin Medium"/>
                <a:ea typeface="Montserrat Thin Medium"/>
                <a:cs typeface="Montserrat Thin Medium"/>
                <a:sym typeface="Montserrat Thin Medium"/>
              </a:defRPr>
            </a:pPr>
            <a:r>
              <a:t>Scripture CAN be understood</a:t>
            </a:r>
          </a:p>
          <a:p>
            <a:pPr marL="628650" lvl="1" indent="-171450" defTabSz="914400">
              <a:lnSpc>
                <a:spcPct val="100000"/>
              </a:lnSpc>
              <a:buSzPct val="100000"/>
              <a:buFont typeface="Arial"/>
              <a:buChar char="•"/>
              <a:defRPr sz="1800">
                <a:latin typeface="Montserrat Thin Medium"/>
                <a:ea typeface="Montserrat Thin Medium"/>
                <a:cs typeface="Montserrat Thin Medium"/>
                <a:sym typeface="Montserrat Thin Medium"/>
              </a:defRPr>
            </a:pPr>
            <a:r>
              <a:t>“We will seek to learn from the study of others, but we will not begin there. We will start with the text itself.” (Denison, p. 168)</a:t>
            </a:r>
          </a:p>
          <a:p>
            <a:pPr lvl="1" indent="457200" defTabSz="914400">
              <a:lnSpc>
                <a:spcPct val="100000"/>
              </a:lnSpc>
              <a:defRPr sz="1800">
                <a:latin typeface="Montserrat Thin Medium"/>
                <a:ea typeface="Montserrat Thin Medium"/>
                <a:cs typeface="Montserrat Thin Medium"/>
                <a:sym typeface="Montserrat Thin Medium"/>
              </a:defRPr>
            </a:pPr>
            <a:r>
              <a:t>The NT interprets the OT</a:t>
            </a:r>
          </a:p>
          <a:p>
            <a:pPr lvl="1" indent="457200" defTabSz="914400">
              <a:lnSpc>
                <a:spcPct val="100000"/>
              </a:lnSpc>
              <a:defRPr sz="1800">
                <a:latin typeface="Montserrat Thin Medium"/>
                <a:ea typeface="Montserrat Thin Medium"/>
                <a:cs typeface="Montserrat Thin Medium"/>
                <a:sym typeface="Montserrat Thin Medium"/>
              </a:defRPr>
            </a:pPr>
            <a:r>
              <a:t>Scripture interprets scripture</a:t>
            </a:r>
          </a:p>
          <a:p>
            <a:pPr marL="628650" lvl="1" indent="-171450" defTabSz="914400">
              <a:lnSpc>
                <a:spcPct val="100000"/>
              </a:lnSpc>
              <a:buSzPct val="100000"/>
              <a:buFont typeface="Arial"/>
              <a:buChar char="•"/>
              <a:defRPr sz="1800">
                <a:latin typeface="Montserrat Thin Medium"/>
                <a:ea typeface="Montserrat Thin Medium"/>
                <a:cs typeface="Montserrat Thin Medium"/>
                <a:sym typeface="Montserrat Thin Medium"/>
              </a:defRPr>
            </a:pPr>
            <a:r>
              <a:t>“Because God’s word is unified, coherent, and fully inspired, the best way to understand any single passage is to interpret that text in light of the entire Scripture” (Denison, p. 170)</a:t>
            </a:r>
          </a:p>
          <a:p>
            <a:pPr lvl="1" indent="457200" defTabSz="914400">
              <a:lnSpc>
                <a:spcPct val="100000"/>
              </a:lnSpc>
              <a:defRPr sz="1800">
                <a:latin typeface="Montserrat Thin Medium"/>
                <a:ea typeface="Montserrat Thin Medium"/>
                <a:cs typeface="Montserrat Thin Medium"/>
                <a:sym typeface="Montserrat Thin Medium"/>
              </a:defRPr>
            </a:pPr>
            <a:r>
              <a:t>Accountability of the teacher (Jas. 3:1)</a:t>
            </a:r>
          </a:p>
          <a:p>
            <a:pPr lvl="1" indent="457200" defTabSz="914400">
              <a:lnSpc>
                <a:spcPct val="100000"/>
              </a:lnSpc>
              <a:defRPr sz="1800">
                <a:latin typeface="Montserrat Thin Medium"/>
                <a:ea typeface="Montserrat Thin Medium"/>
                <a:cs typeface="Montserrat Thin Medium"/>
                <a:sym typeface="Montserrat Thin Medium"/>
              </a:defRPr>
            </a:pPr>
            <a:endParaRPr/>
          </a:p>
          <a:p>
            <a:pPr defTabSz="914400">
              <a:lnSpc>
                <a:spcPct val="100000"/>
              </a:lnSpc>
              <a:defRPr sz="1800">
                <a:latin typeface="Montserrat Bold"/>
                <a:ea typeface="Montserrat Bold"/>
                <a:cs typeface="Montserrat Bold"/>
                <a:sym typeface="Montserrat Bold"/>
              </a:defRPr>
            </a:pPr>
            <a:r>
              <a:t>Background of the Whole Book</a:t>
            </a:r>
          </a:p>
          <a:p>
            <a:pPr lvl="1" indent="457200" defTabSz="914400">
              <a:lnSpc>
                <a:spcPct val="100000"/>
              </a:lnSpc>
              <a:defRPr sz="1800">
                <a:latin typeface="Montserrat Thin Medium"/>
                <a:ea typeface="Montserrat Thin Medium"/>
                <a:cs typeface="Montserrat Thin Medium"/>
                <a:sym typeface="Montserrat Thin Medium"/>
              </a:defRPr>
            </a:pPr>
            <a:r>
              <a:t>Author, recipients, author’s purpose, kind of literature, culture</a:t>
            </a:r>
          </a:p>
          <a:p>
            <a:pPr marL="628650" lvl="1" indent="-171450" defTabSz="914400">
              <a:lnSpc>
                <a:spcPct val="100000"/>
              </a:lnSpc>
              <a:buSzPct val="100000"/>
              <a:buFont typeface="Arial"/>
              <a:buChar char="•"/>
              <a:defRPr sz="1800">
                <a:latin typeface="Montserrat Thin Medium"/>
                <a:ea typeface="Montserrat Thin Medium"/>
                <a:cs typeface="Montserrat Thin Medium"/>
                <a:sym typeface="Montserrat Thin Medium"/>
              </a:defRPr>
            </a:pPr>
            <a:r>
              <a:t>“Before we can study any particular verse in the Bible, we should first examine the book in which it is found.” (Denison, p. 173)</a:t>
            </a:r>
          </a:p>
          <a:p>
            <a:pPr defTabSz="914400">
              <a:lnSpc>
                <a:spcPct val="100000"/>
              </a:lnSpc>
              <a:defRPr sz="1800">
                <a:latin typeface="Montserrat Thin Medium"/>
                <a:ea typeface="Montserrat Thin Medium"/>
                <a:cs typeface="Montserrat Thin Medium"/>
                <a:sym typeface="Montserrat Thin Medium"/>
              </a:defRPr>
            </a:pPr>
            <a:endParaRPr/>
          </a:p>
          <a:p>
            <a:pPr defTabSz="914400">
              <a:lnSpc>
                <a:spcPct val="100000"/>
              </a:lnSpc>
              <a:defRPr sz="1800">
                <a:latin typeface="Montserrat Bold"/>
                <a:ea typeface="Montserrat Bold"/>
                <a:cs typeface="Montserrat Bold"/>
                <a:sym typeface="Montserrat Bold"/>
              </a:defRPr>
            </a:pPr>
            <a:r>
              <a:t>“Fourfold Approach” to a Specific Text</a:t>
            </a:r>
          </a:p>
          <a:p>
            <a:pPr lvl="1" indent="457200" defTabSz="914400">
              <a:lnSpc>
                <a:spcPct val="100000"/>
              </a:lnSpc>
              <a:defRPr sz="1800">
                <a:latin typeface="Montserrat Thin Medium"/>
                <a:ea typeface="Montserrat Thin Medium"/>
                <a:cs typeface="Montserrat Thin Medium"/>
                <a:sym typeface="Montserrat Thin Medium"/>
              </a:defRPr>
            </a:pPr>
            <a:r>
              <a:t>Read 3X in diff translations</a:t>
            </a:r>
          </a:p>
          <a:p>
            <a:pPr lvl="1" indent="457200" defTabSz="914400">
              <a:lnSpc>
                <a:spcPct val="100000"/>
              </a:lnSpc>
              <a:defRPr sz="1800">
                <a:latin typeface="Montserrat Thin Medium"/>
                <a:ea typeface="Montserrat Thin Medium"/>
                <a:cs typeface="Montserrat Thin Medium"/>
                <a:sym typeface="Montserrat Thin Medium"/>
              </a:defRPr>
            </a:pPr>
            <a:r>
              <a:t>Who, what, when, where, why</a:t>
            </a:r>
          </a:p>
          <a:p>
            <a:pPr marL="914400" lvl="1" indent="-457200" defTabSz="914400">
              <a:lnSpc>
                <a:spcPct val="100000"/>
              </a:lnSpc>
              <a:buSzPct val="100000"/>
              <a:buAutoNum type="arabicPeriod"/>
              <a:defRPr sz="1800">
                <a:latin typeface="Montserrat Thin Medium"/>
                <a:ea typeface="Montserrat Thin Medium"/>
                <a:cs typeface="Montserrat Thin Medium"/>
                <a:sym typeface="Montserrat Thin Medium"/>
              </a:defRPr>
            </a:pPr>
            <a:r>
              <a:t>Grammar (words, sentences)</a:t>
            </a:r>
          </a:p>
          <a:p>
            <a:pPr marL="914400" lvl="1" indent="-457200" defTabSz="914400">
              <a:lnSpc>
                <a:spcPct val="100000"/>
              </a:lnSpc>
              <a:buSzPct val="100000"/>
              <a:buAutoNum type="arabicPeriod"/>
              <a:defRPr sz="1800">
                <a:latin typeface="Montserrat Thin Medium"/>
                <a:ea typeface="Montserrat Thin Medium"/>
                <a:cs typeface="Montserrat Thin Medium"/>
                <a:sym typeface="Montserrat Thin Medium"/>
              </a:defRPr>
            </a:pPr>
            <a:r>
              <a:t>History (geog., hist. context)</a:t>
            </a:r>
          </a:p>
          <a:p>
            <a:pPr marL="914400" lvl="1" indent="-457200" defTabSz="914400">
              <a:lnSpc>
                <a:spcPct val="100000"/>
              </a:lnSpc>
              <a:buSzPct val="100000"/>
              <a:buAutoNum type="arabicPeriod"/>
              <a:defRPr sz="1800">
                <a:latin typeface="Montserrat Thin Medium"/>
                <a:ea typeface="Montserrat Thin Medium"/>
                <a:cs typeface="Montserrat Thin Medium"/>
                <a:sym typeface="Montserrat Thin Medium"/>
              </a:defRPr>
            </a:pPr>
            <a:r>
              <a:t>Theology (central ideas/truths)</a:t>
            </a:r>
          </a:p>
          <a:p>
            <a:pPr marL="914400" lvl="1" indent="-457200" defTabSz="914400">
              <a:lnSpc>
                <a:spcPct val="100000"/>
              </a:lnSpc>
              <a:buSzPct val="100000"/>
              <a:buAutoNum type="arabicPeriod"/>
              <a:defRPr sz="1800">
                <a:latin typeface="Montserrat Thin Medium"/>
                <a:ea typeface="Montserrat Thin Medium"/>
                <a:cs typeface="Montserrat Thin Medium"/>
                <a:sym typeface="Montserrat Thin Medium"/>
              </a:defRPr>
            </a:pPr>
            <a:r>
              <a:t>Practical (application today)</a:t>
            </a:r>
          </a:p>
          <a:p>
            <a:pPr defTabSz="914400">
              <a:lnSpc>
                <a:spcPct val="100000"/>
              </a:lnSpc>
              <a:defRPr sz="1800">
                <a:latin typeface="Montserrat Thin Medium"/>
                <a:ea typeface="Montserrat Thin Medium"/>
                <a:cs typeface="Montserrat Thin Medium"/>
                <a:sym typeface="Montserrat Thin Medium"/>
              </a:defRPr>
            </a:pPr>
            <a:endParaRPr/>
          </a:p>
          <a:p>
            <a:pPr defTabSz="914400">
              <a:lnSpc>
                <a:spcPct val="100000"/>
              </a:lnSpc>
              <a:defRPr sz="1800">
                <a:latin typeface="Montserrat Thin Medium"/>
                <a:ea typeface="Montserrat Thin Medium"/>
                <a:cs typeface="Montserrat Thin Medium"/>
                <a:sym typeface="Montserrat Thin Medium"/>
              </a:defRPr>
            </a:pPr>
            <a:r>
              <a:t>Does your curriculum help you with these practices?</a:t>
            </a:r>
          </a:p>
          <a:p>
            <a:pPr defTabSz="914400">
              <a:lnSpc>
                <a:spcPct val="100000"/>
              </a:lnSpc>
              <a:defRPr sz="1800">
                <a:latin typeface="Montserrat Thin Medium"/>
                <a:ea typeface="Montserrat Thin Medium"/>
                <a:cs typeface="Montserrat Thin Medium"/>
                <a:sym typeface="Montserrat Thin Medium"/>
              </a:defRPr>
            </a:pPr>
            <a:endParaRPr/>
          </a:p>
          <a:p>
            <a:pPr defTabSz="914400">
              <a:lnSpc>
                <a:spcPct val="100000"/>
              </a:lnSpc>
              <a:defRPr sz="1800">
                <a:latin typeface="Montserrat Thin Medium"/>
                <a:ea typeface="Montserrat Thin Medium"/>
                <a:cs typeface="Montserrat Thin Medium"/>
                <a:sym typeface="Montserrat Thin Medium"/>
              </a:defRPr>
            </a:pPr>
            <a:r>
              <a:t>Resources to help…</a:t>
            </a:r>
            <a:r>
              <a:rPr err="1"/>
              <a:t>txb.org</a:t>
            </a:r>
            <a:r>
              <a:t>/dc</a:t>
            </a:r>
          </a:p>
          <a:p>
            <a:pPr defTabSz="914400">
              <a:lnSpc>
                <a:spcPct val="100000"/>
              </a:lnSpc>
              <a:defRPr sz="1800">
                <a:latin typeface="Montserrat Thin Medium"/>
                <a:ea typeface="Montserrat Thin Medium"/>
                <a:cs typeface="Montserrat Thin Medium"/>
                <a:sym typeface="Montserrat Thin Medium"/>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noRot="1" noChangeAspect="1"/>
          </p:cNvSpPr>
          <p:nvPr>
            <p:ph type="sldImg"/>
          </p:nvPr>
        </p:nvSpPr>
        <p:spPr>
          <a:xfrm>
            <a:off x="381000" y="685800"/>
            <a:ext cx="6096000" cy="3429000"/>
          </a:xfrm>
          <a:prstGeom prst="rect">
            <a:avLst/>
          </a:prstGeom>
        </p:spPr>
        <p:txBody>
          <a:bodyPr/>
          <a:lstStyle/>
          <a:p>
            <a:endParaRPr/>
          </a:p>
        </p:txBody>
      </p:sp>
      <p:sp>
        <p:nvSpPr>
          <p:cNvPr id="530" name="Shape 530"/>
          <p:cNvSpPr>
            <a:spLocks noGrp="1"/>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defRPr>
            </a:pPr>
            <a:r>
              <a:t>This is also called EXAMINATION….</a:t>
            </a:r>
          </a:p>
          <a:p>
            <a:pPr marR="42523" indent="42523" defTabSz="914400">
              <a:lnSpc>
                <a:spcPct val="100000"/>
              </a:lnSpc>
              <a:defRPr sz="2400" i="1">
                <a:solidFill>
                  <a:schemeClr val="accent3"/>
                </a:solidFill>
                <a:uFill>
                  <a:solidFill>
                    <a:srgbClr val="000000"/>
                  </a:solidFill>
                </a:uFill>
                <a:latin typeface="Montserrat Thin Bold"/>
                <a:ea typeface="Montserrat Thin Bold"/>
                <a:cs typeface="Montserrat Thin Bold"/>
                <a:sym typeface="Montserrat Thin Bold"/>
              </a:defRPr>
            </a:pPr>
            <a:r>
              <a:t>TRYING TO ANSWER THE QUESTION:</a:t>
            </a:r>
          </a:p>
          <a:p>
            <a:pPr marR="42523" indent="42523" defTabSz="914400">
              <a:lnSpc>
                <a:spcPct val="100000"/>
              </a:lnSpc>
              <a:defRPr sz="2400" i="1">
                <a:solidFill>
                  <a:schemeClr val="accent3"/>
                </a:solidFill>
                <a:uFill>
                  <a:solidFill>
                    <a:srgbClr val="000000"/>
                  </a:solidFill>
                </a:uFill>
                <a:latin typeface="Montserrat Thin Bold"/>
                <a:ea typeface="Montserrat Thin Bold"/>
                <a:cs typeface="Montserrat Thin Bold"/>
                <a:sym typeface="Montserrat Thin Bold"/>
              </a:defRPr>
            </a:pPr>
            <a:r>
              <a:t>How are we helping student understand what the Bible is saying to them as a teenager?</a:t>
            </a:r>
          </a:p>
          <a:p>
            <a:pPr marR="42523" indent="42523" defTabSz="914400">
              <a:lnSpc>
                <a:spcPct val="100000"/>
              </a:lnSpc>
              <a:defRPr sz="2400">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rPr sz="2400"/>
              <a:t>Most used examination format?</a:t>
            </a:r>
          </a:p>
          <a:p>
            <a:pPr marL="42523" marR="42523" defTabSz="914400">
              <a:lnSpc>
                <a:spcPct val="100000"/>
              </a:lnSpc>
              <a:buClr>
                <a:srgbClr val="000000"/>
              </a:buClr>
              <a:buFont typeface="Calibri"/>
              <a:defRPr>
                <a:uFill>
                  <a:solidFill>
                    <a:srgbClr val="000000"/>
                  </a:solidFill>
                </a:uFill>
              </a:defRPr>
            </a:pPr>
            <a:r>
              <a:rPr sz="2400"/>
              <a:t>LECTURE.</a:t>
            </a:r>
          </a:p>
          <a:p>
            <a:pPr marL="42523" marR="42523" defTabSz="914400">
              <a:lnSpc>
                <a:spcPct val="100000"/>
              </a:lnSpc>
              <a:buClr>
                <a:srgbClr val="000000"/>
              </a:buClr>
              <a:buFont typeface="Calibri"/>
              <a:defRPr>
                <a:uFill>
                  <a:solidFill>
                    <a:srgbClr val="000000"/>
                  </a:solidFill>
                </a:uFill>
              </a:defRPr>
            </a:pPr>
            <a:r>
              <a:rPr sz="2400"/>
              <a:t>YET…most students DON’T learn this way.</a:t>
            </a:r>
          </a:p>
          <a:p>
            <a:pPr marL="42523" marR="42523" defTabSz="914400">
              <a:lnSpc>
                <a:spcPct val="100000"/>
              </a:lnSpc>
              <a:buClr>
                <a:srgbClr val="000000"/>
              </a:buClr>
              <a:buFont typeface="Calibri"/>
              <a:defRPr>
                <a:uFill>
                  <a:solidFill>
                    <a:srgbClr val="000000"/>
                  </a:solidFill>
                </a:uFill>
              </a:defRPr>
            </a:pPr>
            <a:r>
              <a:rPr sz="2400"/>
              <a:t>They get this at school and in our worship services. </a:t>
            </a:r>
          </a:p>
          <a:p>
            <a:pPr marL="42523" marR="42523" defTabSz="914400">
              <a:lnSpc>
                <a:spcPct val="100000"/>
              </a:lnSpc>
              <a:buClr>
                <a:srgbClr val="000000"/>
              </a:buClr>
              <a:buFont typeface="Calibri"/>
              <a:defRPr>
                <a:uFill>
                  <a:solidFill>
                    <a:srgbClr val="000000"/>
                  </a:solidFill>
                </a:uFill>
              </a:defRPr>
            </a:pPr>
            <a:r>
              <a:rPr sz="2400"/>
              <a:t>We really don’t want to give them the same thing.</a:t>
            </a:r>
          </a:p>
          <a:p>
            <a:pPr marL="42523" marR="42523" defTabSz="914400">
              <a:lnSpc>
                <a:spcPct val="100000"/>
              </a:lnSpc>
              <a:buClr>
                <a:srgbClr val="000000"/>
              </a:buClr>
              <a:buFont typeface="Calibri"/>
              <a:defRPr>
                <a:uFill>
                  <a:solidFill>
                    <a:srgbClr val="000000"/>
                  </a:solidFill>
                </a:uFill>
              </a:defRPr>
            </a:pPr>
            <a:endParaRPr sz="2400"/>
          </a:p>
          <a:p>
            <a:pPr marL="42523" marR="42523" defTabSz="914400">
              <a:lnSpc>
                <a:spcPct val="100000"/>
              </a:lnSpc>
              <a:buClr>
                <a:srgbClr val="000000"/>
              </a:buClr>
              <a:buFont typeface="Calibri"/>
              <a:defRPr>
                <a:uFill>
                  <a:solidFill>
                    <a:srgbClr val="000000"/>
                  </a:solidFill>
                </a:uFill>
              </a:defRPr>
            </a:pPr>
            <a:r>
              <a:rPr sz="2400"/>
              <a:t>However, lecture is probably the way most teachers are most comfortable teaching. It’s the easiest to prepare. It give the teacher the most control.</a:t>
            </a:r>
          </a:p>
          <a:p>
            <a:pPr marL="42523" marR="42523" defTabSz="914400">
              <a:lnSpc>
                <a:spcPct val="100000"/>
              </a:lnSpc>
              <a:buClr>
                <a:srgbClr val="000000"/>
              </a:buClr>
              <a:buFont typeface="Calibri"/>
              <a:defRPr>
                <a:uFill>
                  <a:solidFill>
                    <a:srgbClr val="000000"/>
                  </a:solidFill>
                </a:uFill>
              </a:defRPr>
            </a:pPr>
            <a:endParaRPr sz="2400"/>
          </a:p>
          <a:p>
            <a:pPr marL="42523" marR="42523" defTabSz="914400">
              <a:lnSpc>
                <a:spcPct val="100000"/>
              </a:lnSpc>
              <a:buClr>
                <a:srgbClr val="000000"/>
              </a:buClr>
              <a:buFont typeface="Calibri"/>
              <a:defRPr>
                <a:uFill>
                  <a:solidFill>
                    <a:srgbClr val="000000"/>
                  </a:solidFill>
                </a:uFill>
              </a:defRPr>
            </a:pPr>
            <a:r>
              <a:rPr sz="2400"/>
              <a:t>To really be an effective Bible study teacher we need to recognize there are various different learning styles &amp; engage in those styles.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noRot="1" noChangeAspect="1"/>
          </p:cNvSpPr>
          <p:nvPr>
            <p:ph type="sldImg"/>
          </p:nvPr>
        </p:nvSpPr>
        <p:spPr>
          <a:xfrm>
            <a:off x="381000" y="685800"/>
            <a:ext cx="6096000" cy="3429000"/>
          </a:xfrm>
          <a:prstGeom prst="rect">
            <a:avLst/>
          </a:prstGeom>
        </p:spPr>
        <p:txBody>
          <a:bodyPr/>
          <a:lstStyle/>
          <a:p>
            <a:endParaRPr/>
          </a:p>
        </p:txBody>
      </p:sp>
      <p:sp>
        <p:nvSpPr>
          <p:cNvPr id="578" name="Shape 578"/>
          <p:cNvSpPr>
            <a:spLocks noGrp="1"/>
          </p:cNvSpPr>
          <p:nvPr>
            <p:ph type="body" sz="quarter" idx="1"/>
          </p:nvPr>
        </p:nvSpPr>
        <p:spPr>
          <a:prstGeom prst="rect">
            <a:avLst/>
          </a:prstGeom>
        </p:spPr>
        <p:txBody>
          <a:bodyPr/>
          <a:lstStyle/>
          <a:p>
            <a:pPr indent="42523"/>
            <a:r>
              <a:t>To really be an effective Bible study teacher we need to:</a:t>
            </a:r>
            <a:endParaRPr>
              <a:uFill>
                <a:solidFill>
                  <a:srgbClr val="000000"/>
                </a:solidFill>
              </a:uFill>
            </a:endParaRPr>
          </a:p>
          <a:p>
            <a:pPr indent="42523"/>
            <a:r>
              <a:t>-recognize there are various different learning styles</a:t>
            </a:r>
            <a:endParaRPr>
              <a:uFill>
                <a:solidFill>
                  <a:srgbClr val="000000"/>
                </a:solidFill>
              </a:uFill>
            </a:endParaRPr>
          </a:p>
          <a:p>
            <a:pPr indent="42523"/>
            <a:r>
              <a:t>-provide students a chance to give feedback (small group questions has been a GREAT addition to sunday school BUT when the teacher answers his/her own question you have setup your small group to never talk back)</a:t>
            </a:r>
            <a:endParaRPr>
              <a:uFill>
                <a:solidFill>
                  <a:srgbClr val="000000"/>
                </a:solidFill>
              </a:uFill>
            </a:endParaRPr>
          </a:p>
          <a:p>
            <a:pPr indent="42523"/>
            <a:r>
              <a:t>- scripture becomes more real when they hear it in their own learning style</a:t>
            </a:r>
            <a:endParaRPr>
              <a:uFill>
                <a:solidFill>
                  <a:srgbClr val="000000"/>
                </a:solidFill>
              </a:uFill>
            </a:endParaRPr>
          </a:p>
          <a:p>
            <a:pPr indent="42523"/>
            <a:endParaRPr>
              <a:uFill>
                <a:solidFill>
                  <a:srgbClr val="000000"/>
                </a:solidFill>
              </a:uFill>
            </a:endParaRPr>
          </a:p>
          <a:p>
            <a:endParaRPr>
              <a:uFill>
                <a:solidFill>
                  <a:srgbClr val="000000"/>
                </a:solidFill>
              </a:uFill>
            </a:endParaRPr>
          </a:p>
          <a:p>
            <a:r>
              <a:rPr>
                <a:uFill>
                  <a:solidFill>
                    <a:srgbClr val="000000"/>
                  </a:solidFill>
                </a:uFill>
              </a:rPr>
              <a:t>Which of these learning styles are you most comfortable teaching?</a:t>
            </a:r>
          </a:p>
          <a:p>
            <a:r>
              <a:rPr>
                <a:uFill>
                  <a:solidFill>
                    <a:srgbClr val="000000"/>
                  </a:solidFill>
                </a:uFill>
              </a:rPr>
              <a:t>Which makes you the most uncomfortable?</a:t>
            </a:r>
          </a:p>
          <a:p>
            <a:r>
              <a:rPr>
                <a:uFill>
                  <a:solidFill>
                    <a:srgbClr val="000000"/>
                  </a:solidFill>
                </a:uFill>
              </a:rPr>
              <a:t>I don’t think we try those ALL the time but understand that for every learning style we feel uncomfortable trying - there’s probably a teenager who might benefit from that style.</a:t>
            </a:r>
          </a:p>
          <a:p>
            <a:endParaRPr>
              <a:uFill>
                <a:solidFill>
                  <a:srgbClr val="000000"/>
                </a:solidFill>
              </a:uFill>
            </a:endParaRPr>
          </a:p>
          <a:p>
            <a:pPr>
              <a:defRPr b="1">
                <a:solidFill>
                  <a:schemeClr val="accent2"/>
                </a:solidFill>
                <a:latin typeface="+mn-lt"/>
                <a:ea typeface="+mn-ea"/>
                <a:cs typeface="+mn-cs"/>
                <a:sym typeface="Helvetica Neue"/>
              </a:defRPr>
            </a:pPr>
            <a:r>
              <a:rPr>
                <a:uFill>
                  <a:solidFill>
                    <a:srgbClr val="000000"/>
                  </a:solidFill>
                </a:uFill>
              </a:rPr>
              <a:t>There’s alot more research you can do on learning styles than this…</a:t>
            </a:r>
          </a:p>
          <a:p>
            <a:r>
              <a:t>VISUAL:  Your visual learner needs to “see” things.  Your verbal learner will be strong in the subjects of English and History.  In conversation, your visual learner will often reference things they have read.  Charts and graphs are helpful to a visual learner.  Also showing objects in an object lesson. </a:t>
            </a:r>
          </a:p>
          <a:p>
            <a:endParaRPr/>
          </a:p>
          <a:p>
            <a:r>
              <a:t>PHYSICAL:  A physical or kinesthetic learner needs to touch or manipulate things in order to learn.  This is also your tactile learner, which appeals to the sense of touch.  They like to work with their hands and prefer concrete activities.  They will need to practice a new skill instead of just reading about it.  So, having an activity that the students can physically do appeals to your kinesthetic learner.  </a:t>
            </a:r>
          </a:p>
          <a:p>
            <a:endParaRPr/>
          </a:p>
          <a:p>
            <a:r>
              <a:t>MUSICAL - A musical learner learns through sounds or rhythms.  They love to sing or play musical instruments.</a:t>
            </a:r>
            <a:br>
              <a:rPr/>
            </a:br>
            <a:endParaRPr/>
          </a:p>
          <a:p>
            <a:r>
              <a:t>LOGICAL - A logical learner learns through systems and sequences, trying to figure things out logically.  These students are usually strong in math or science.  You can have solve puzzles or piece things together, anything that requires logic and reasoning. Maybe even a question you text during the week.</a:t>
            </a:r>
          </a:p>
          <a:p>
            <a:endParaRPr/>
          </a:p>
          <a:p>
            <a:r>
              <a:t>RELATIONAL - Your relational learner learns best when he/she is around others.  They love working in groups.  An example of this would be an activity game where everyone participates.</a:t>
            </a:r>
          </a:p>
          <a:p>
            <a:endParaRPr/>
          </a:p>
          <a:p>
            <a:r>
              <a:t>REFLECTIVE - This learner prefers to work alone in solidarity.  They enjoy writing down their thoughts and thinking through their feelings.</a:t>
            </a:r>
          </a:p>
          <a:p>
            <a:endParaRPr/>
          </a:p>
          <a:p>
            <a:r>
              <a:t>NATURAL - Your natural learner learns best by being in nature.  If appropriate, taking time to go outside on a nature walk or just sitting under a tree while you do your Bible study is an example of the natural learning style.</a:t>
            </a:r>
          </a:p>
          <a:p>
            <a:pPr defTabSz="914400">
              <a:lnSpc>
                <a:spcPct val="115000"/>
              </a:lnSpc>
            </a:pPr>
            <a:endParaRPr/>
          </a:p>
          <a:p>
            <a:pPr defTabSz="914400">
              <a:lnSpc>
                <a:spcPct val="115000"/>
              </a:lnSpc>
              <a:defRPr>
                <a:solidFill>
                  <a:srgbClr val="FF0000"/>
                </a:solidFill>
              </a:defRPr>
            </a:pPr>
            <a:r>
              <a:t>Invite the group to take the learning styles questionnaire, note their strengths and weaknesses. Share your learning styles too.  We tend to teach from our personal learning styles.  Have the class consider how they might appeal to a learning style that is not within their strengths.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a:spLocks noGrp="1" noRot="1" noChangeAspect="1"/>
          </p:cNvSpPr>
          <p:nvPr>
            <p:ph type="sldImg"/>
          </p:nvPr>
        </p:nvSpPr>
        <p:spPr>
          <a:xfrm>
            <a:off x="381000" y="685800"/>
            <a:ext cx="6096000" cy="3429000"/>
          </a:xfrm>
          <a:prstGeom prst="rect">
            <a:avLst/>
          </a:prstGeom>
        </p:spPr>
        <p:txBody>
          <a:bodyPr/>
          <a:lstStyle/>
          <a:p>
            <a:endParaRPr/>
          </a:p>
        </p:txBody>
      </p:sp>
      <p:sp>
        <p:nvSpPr>
          <p:cNvPr id="614" name="Shape 614"/>
          <p:cNvSpPr>
            <a:spLocks noGrp="1"/>
          </p:cNvSpPr>
          <p:nvPr>
            <p:ph type="body" sz="quarter" idx="1"/>
          </p:nvPr>
        </p:nvSpPr>
        <p:spPr>
          <a:prstGeom prst="rect">
            <a:avLst/>
          </a:prstGeom>
        </p:spPr>
        <p:txBody>
          <a:bodyPr/>
          <a:lstStyle/>
          <a:p>
            <a:pPr marL="42523" marR="42523" defTabSz="914400">
              <a:lnSpc>
                <a:spcPct val="100000"/>
              </a:lnSpc>
              <a:buClr>
                <a:srgbClr val="000000"/>
              </a:buClr>
              <a:buFont typeface="Calibri"/>
              <a:defRPr>
                <a:uFill>
                  <a:solidFill>
                    <a:srgbClr val="000000"/>
                  </a:solidFill>
                </a:uFill>
              </a:defRPr>
            </a:pPr>
            <a:r>
              <a:t>This is where a good curriculum comes into play.</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A good curriculum is going to utilize multiple learning styles as well as a full scope and sequence of the Bible.</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How do you pick curriculum?</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VARIOUS OPTIONS:</a:t>
            </a:r>
          </a:p>
          <a:p>
            <a:pPr marL="487024" marR="42523" indent="-444500" defTabSz="914400">
              <a:lnSpc>
                <a:spcPct val="100000"/>
              </a:lnSpc>
              <a:buSzPct val="100000"/>
              <a:buAutoNum type="arabicPeriod"/>
              <a:defRPr>
                <a:uFill>
                  <a:solidFill>
                    <a:srgbClr val="000000"/>
                  </a:solidFill>
                </a:uFill>
              </a:defRPr>
            </a:pPr>
            <a:r>
              <a:t>Dated (quarterly)</a:t>
            </a:r>
          </a:p>
          <a:p>
            <a:pPr marL="487024" marR="42523" indent="-444500" defTabSz="914400">
              <a:lnSpc>
                <a:spcPct val="100000"/>
              </a:lnSpc>
              <a:buSzPct val="100000"/>
              <a:buAutoNum type="arabicPeriod"/>
              <a:defRPr>
                <a:uFill>
                  <a:solidFill>
                    <a:srgbClr val="000000"/>
                  </a:solidFill>
                </a:uFill>
              </a:defRPr>
            </a:pPr>
            <a:r>
              <a:t>Topical</a:t>
            </a:r>
          </a:p>
          <a:p>
            <a:pPr marL="487024" marR="42523" indent="-444500" defTabSz="914400">
              <a:lnSpc>
                <a:spcPct val="100000"/>
              </a:lnSpc>
              <a:buSzPct val="100000"/>
              <a:buAutoNum type="arabicPeriod"/>
              <a:defRPr>
                <a:uFill>
                  <a:solidFill>
                    <a:srgbClr val="000000"/>
                  </a:solidFill>
                </a:uFill>
              </a:defRPr>
            </a:pPr>
            <a:r>
              <a:t>Books of the Bible (expository)</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Sometimes it’s not up to you. It may be picked for you.</a:t>
            </a:r>
          </a:p>
          <a:p>
            <a:pPr marL="42523" marR="42523" defTabSz="914400">
              <a:lnSpc>
                <a:spcPct val="100000"/>
              </a:lnSpc>
              <a:defRPr>
                <a:uFill>
                  <a:solidFill>
                    <a:srgbClr val="000000"/>
                  </a:solidFill>
                </a:uFill>
              </a:defRPr>
            </a:pPr>
            <a:r>
              <a:t>Use curriculum as a guide not blueprints.</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Let me show you a few examples of quarterly.</a:t>
            </a:r>
            <a:br>
              <a:rPr/>
            </a:br>
            <a:r>
              <a:t>(You may insert any curriculum you wish at this point if you don’t want to use my examples)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Shape 620"/>
          <p:cNvSpPr>
            <a:spLocks noGrp="1" noRot="1" noChangeAspect="1"/>
          </p:cNvSpPr>
          <p:nvPr>
            <p:ph type="sldImg"/>
          </p:nvPr>
        </p:nvSpPr>
        <p:spPr>
          <a:prstGeom prst="rect">
            <a:avLst/>
          </a:prstGeom>
        </p:spPr>
        <p:txBody>
          <a:bodyPr/>
          <a:lstStyle/>
          <a:p>
            <a:endParaRPr/>
          </a:p>
        </p:txBody>
      </p:sp>
      <p:sp>
        <p:nvSpPr>
          <p:cNvPr id="621" name="Shape 621"/>
          <p:cNvSpPr>
            <a:spLocks noGrp="1"/>
          </p:cNvSpPr>
          <p:nvPr>
            <p:ph type="body" sz="quarter" idx="1"/>
          </p:nvPr>
        </p:nvSpPr>
        <p:spPr>
          <a:prstGeom prst="rect">
            <a:avLst/>
          </a:prstGeom>
        </p:spPr>
        <p:txBody>
          <a:bodyPr/>
          <a:lstStyle>
            <a:lvl1pPr marR="42523" indent="42523" defTabSz="914400">
              <a:lnSpc>
                <a:spcPct val="100000"/>
              </a:lnSpc>
              <a:defRPr sz="2400">
                <a:uFill>
                  <a:solidFill>
                    <a:srgbClr val="000000"/>
                  </a:solidFill>
                </a:uFill>
              </a:defRPr>
            </a:lvl1pPr>
          </a:lstStyle>
          <a:p>
            <a:r>
              <a:t>LIFEWAY - Explore the Bible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atin typeface="+mn-lt"/>
                <a:ea typeface="+mn-ea"/>
                <a:cs typeface="+mn-cs"/>
                <a:sym typeface="Helvetica Neue"/>
              </a:defRPr>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atin typeface="+mn-lt"/>
                <a:ea typeface="+mn-ea"/>
                <a:cs typeface="+mn-cs"/>
                <a:sym typeface="Helvetica Neue"/>
              </a:defRPr>
            </a:lvl1pPr>
            <a:lvl2pPr marL="0" indent="457200" defTabSz="825500">
              <a:lnSpc>
                <a:spcPct val="100000"/>
              </a:lnSpc>
              <a:spcBef>
                <a:spcPts val="0"/>
              </a:spcBef>
              <a:buSzTx/>
              <a:buNone/>
              <a:defRPr sz="5500" b="1">
                <a:latin typeface="+mn-lt"/>
                <a:ea typeface="+mn-ea"/>
                <a:cs typeface="+mn-cs"/>
                <a:sym typeface="Helvetica Neue"/>
              </a:defRPr>
            </a:lvl2pPr>
            <a:lvl3pPr marL="0" indent="914400" defTabSz="825500">
              <a:lnSpc>
                <a:spcPct val="100000"/>
              </a:lnSpc>
              <a:spcBef>
                <a:spcPts val="0"/>
              </a:spcBef>
              <a:buSzTx/>
              <a:buNone/>
              <a:defRPr sz="5500" b="1">
                <a:latin typeface="+mn-lt"/>
                <a:ea typeface="+mn-ea"/>
                <a:cs typeface="+mn-cs"/>
                <a:sym typeface="Helvetica Neue"/>
              </a:defRPr>
            </a:lvl3pPr>
            <a:lvl4pPr marL="0" indent="1371600" defTabSz="825500">
              <a:lnSpc>
                <a:spcPct val="100000"/>
              </a:lnSpc>
              <a:spcBef>
                <a:spcPts val="0"/>
              </a:spcBef>
              <a:buSzTx/>
              <a:buNone/>
              <a:defRPr sz="5500" b="1">
                <a:latin typeface="+mn-lt"/>
                <a:ea typeface="+mn-ea"/>
                <a:cs typeface="+mn-cs"/>
                <a:sym typeface="Helvetica Neue"/>
              </a:defRPr>
            </a:lvl4pPr>
            <a:lvl5pPr marL="0" indent="1828800" defTabSz="825500">
              <a:lnSpc>
                <a:spcPct val="100000"/>
              </a:lnSpc>
              <a:spcBef>
                <a:spcPts val="0"/>
              </a:spcBef>
              <a:buSzTx/>
              <a:buNone/>
              <a:defRPr sz="5500" b="1">
                <a:latin typeface="+mn-lt"/>
                <a:ea typeface="+mn-ea"/>
                <a:cs typeface="+mn-cs"/>
                <a:sym typeface="Helvetica Neue"/>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vl1pPr>
            <a:lvl2pPr marL="0" indent="457200" algn="ctr">
              <a:lnSpc>
                <a:spcPct val="80000"/>
              </a:lnSpc>
              <a:spcBef>
                <a:spcPts val="0"/>
              </a:spcBef>
              <a:buSzTx/>
              <a:buNone/>
              <a:defRPr sz="11600" spc="-232"/>
            </a:lvl2pPr>
            <a:lvl3pPr marL="0" indent="914400" algn="ctr">
              <a:lnSpc>
                <a:spcPct val="80000"/>
              </a:lnSpc>
              <a:spcBef>
                <a:spcPts val="0"/>
              </a:spcBef>
              <a:buSzTx/>
              <a:buNone/>
              <a:defRPr sz="11600" spc="-232"/>
            </a:lvl3pPr>
            <a:lvl4pPr marL="0" indent="1371600" algn="ctr">
              <a:lnSpc>
                <a:spcPct val="80000"/>
              </a:lnSpc>
              <a:spcBef>
                <a:spcPts val="0"/>
              </a:spcBef>
              <a:buSzTx/>
              <a:buNone/>
              <a:defRPr sz="11600" spc="-232"/>
            </a:lvl4pPr>
            <a:lvl5pPr marL="0" indent="1828800" algn="ctr">
              <a:lnSpc>
                <a:spcPct val="80000"/>
              </a:lnSpc>
              <a:spcBef>
                <a:spcPts val="0"/>
              </a:spcBef>
              <a:buSzTx/>
              <a:buNone/>
              <a:defRPr sz="11600" spc="-232"/>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atin typeface="+mn-lt"/>
                <a:ea typeface="+mn-ea"/>
                <a:cs typeface="+mn-cs"/>
                <a:sym typeface="Helvetica Neue"/>
              </a:defRPr>
            </a:lvl1pPr>
            <a:lvl2pPr marL="0" indent="457200" algn="ctr">
              <a:lnSpc>
                <a:spcPct val="80000"/>
              </a:lnSpc>
              <a:spcBef>
                <a:spcPts val="0"/>
              </a:spcBef>
              <a:buSzTx/>
              <a:buNone/>
              <a:defRPr sz="25000" b="1" spc="-250">
                <a:latin typeface="+mn-lt"/>
                <a:ea typeface="+mn-ea"/>
                <a:cs typeface="+mn-cs"/>
                <a:sym typeface="Helvetica Neue"/>
              </a:defRPr>
            </a:lvl2pPr>
            <a:lvl3pPr marL="0" indent="914400" algn="ctr">
              <a:lnSpc>
                <a:spcPct val="80000"/>
              </a:lnSpc>
              <a:spcBef>
                <a:spcPts val="0"/>
              </a:spcBef>
              <a:buSzTx/>
              <a:buNone/>
              <a:defRPr sz="25000" b="1" spc="-250">
                <a:latin typeface="+mn-lt"/>
                <a:ea typeface="+mn-ea"/>
                <a:cs typeface="+mn-cs"/>
                <a:sym typeface="Helvetica Neue"/>
              </a:defRPr>
            </a:lvl3pPr>
            <a:lvl4pPr marL="0" indent="1371600" algn="ctr">
              <a:lnSpc>
                <a:spcPct val="80000"/>
              </a:lnSpc>
              <a:spcBef>
                <a:spcPts val="0"/>
              </a:spcBef>
              <a:buSzTx/>
              <a:buNone/>
              <a:defRPr sz="25000" b="1" spc="-250">
                <a:latin typeface="+mn-lt"/>
                <a:ea typeface="+mn-ea"/>
                <a:cs typeface="+mn-cs"/>
                <a:sym typeface="Helvetica Neue"/>
              </a:defRPr>
            </a:lvl4pPr>
            <a:lvl5pPr marL="0" indent="1828800" algn="ctr">
              <a:lnSpc>
                <a:spcPct val="80000"/>
              </a:lnSpc>
              <a:spcBef>
                <a:spcPts val="0"/>
              </a:spcBef>
              <a:buSzTx/>
              <a:buNone/>
              <a:defRPr sz="25000" b="1" spc="-250">
                <a:latin typeface="+mn-lt"/>
                <a:ea typeface="+mn-ea"/>
                <a:cs typeface="+mn-cs"/>
                <a:sym typeface="Helvetica Neue"/>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atin typeface="+mn-lt"/>
                <a:ea typeface="+mn-ea"/>
                <a:cs typeface="+mn-cs"/>
                <a:sym typeface="Helvetica Neue"/>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atin typeface="+mn-lt"/>
                <a:ea typeface="+mn-ea"/>
                <a:cs typeface="+mn-cs"/>
                <a:sym typeface="Helvetica Neue"/>
              </a:defRPr>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vl1pPr>
            <a:lvl2pPr marL="638923" indent="-12700">
              <a:spcBef>
                <a:spcPts val="0"/>
              </a:spcBef>
              <a:buSzTx/>
              <a:buNone/>
              <a:defRPr sz="8500" spc="-170"/>
            </a:lvl2pPr>
            <a:lvl3pPr marL="638923" indent="444500">
              <a:spcBef>
                <a:spcPts val="0"/>
              </a:spcBef>
              <a:buSzTx/>
              <a:buNone/>
              <a:defRPr sz="8500" spc="-170"/>
            </a:lvl3pPr>
            <a:lvl4pPr marL="638923" indent="901700">
              <a:spcBef>
                <a:spcPts val="0"/>
              </a:spcBef>
              <a:buSzTx/>
              <a:buNone/>
              <a:defRPr sz="8500" spc="-170"/>
            </a:lvl4pPr>
            <a:lvl5pPr marL="638923" indent="1358900">
              <a:spcBef>
                <a:spcPts val="0"/>
              </a:spcBef>
              <a:buSzTx/>
              <a:buNone/>
              <a:defRPr sz="8500" spc="-170"/>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Layout">
    <p:spTree>
      <p:nvGrpSpPr>
        <p:cNvPr id="1" name=""/>
        <p:cNvGrpSpPr/>
        <p:nvPr/>
      </p:nvGrpSpPr>
      <p:grpSpPr>
        <a:xfrm>
          <a:off x="0" y="0"/>
          <a:ext cx="0" cy="0"/>
          <a:chOff x="0" y="0"/>
          <a:chExt cx="0" cy="0"/>
        </a:xfrm>
      </p:grpSpPr>
      <p:sp>
        <p:nvSpPr>
          <p:cNvPr id="149" name="Rectangle 6"/>
          <p:cNvSpPr/>
          <p:nvPr/>
        </p:nvSpPr>
        <p:spPr>
          <a:xfrm>
            <a:off x="1593133" y="-975811"/>
            <a:ext cx="4114800" cy="451071"/>
          </a:xfrm>
          <a:prstGeom prst="rect">
            <a:avLst/>
          </a:prstGeom>
          <a:solidFill>
            <a:srgbClr val="0056FB"/>
          </a:solidFill>
          <a:ln w="12700">
            <a:miter lim="400000"/>
          </a:ln>
          <a:effectLst>
            <a:outerShdw blurRad="1016000" dist="635000" dir="5400000" rotWithShape="0">
              <a:srgbClr val="0056FB">
                <a:alpha val="20000"/>
              </a:srgbClr>
            </a:outerShdw>
          </a:effectLst>
        </p:spPr>
        <p:txBody>
          <a:bodyPr tIns="91439" bIns="91439" anchor="ct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150"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Montserrat Thin SemiBold"/>
                <a:ea typeface="Montserrat Thin SemiBold"/>
                <a:cs typeface="Montserrat Thin SemiBold"/>
                <a:sym typeface="Montserrat Thin SemiBold"/>
              </a:defRPr>
            </a:lvl1pPr>
          </a:lstStyle>
          <a:p>
            <a:fld id="{86CB4B4D-7CA3-9044-876B-883B54F8677D}" type="slidenum">
              <a:r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57" name="Rectangle 6"/>
          <p:cNvSpPr/>
          <p:nvPr/>
        </p:nvSpPr>
        <p:spPr>
          <a:xfrm>
            <a:off x="10134600" y="-916228"/>
            <a:ext cx="4114799" cy="451071"/>
          </a:xfrm>
          <a:prstGeom prst="rect">
            <a:avLst/>
          </a:prstGeom>
          <a:solidFill>
            <a:srgbClr val="0056FB"/>
          </a:solidFill>
          <a:ln w="12700">
            <a:miter lim="400000"/>
          </a:ln>
          <a:effectLst>
            <a:outerShdw blurRad="1016000" dist="635000" dir="5400000" rotWithShape="0">
              <a:srgbClr val="0056FB">
                <a:alpha val="20000"/>
              </a:srgbClr>
            </a:outerShdw>
          </a:effectLst>
        </p:spPr>
        <p:txBody>
          <a:bodyPr tIns="91439" bIns="91439" anchor="ct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158" name="Title Text"/>
          <p:cNvSpPr txBox="1">
            <a:spLocks noGrp="1"/>
          </p:cNvSpPr>
          <p:nvPr>
            <p:ph type="title"/>
          </p:nvPr>
        </p:nvSpPr>
        <p:spPr>
          <a:xfrm>
            <a:off x="2057400" y="1066800"/>
            <a:ext cx="20269202" cy="2057382"/>
          </a:xfrm>
          <a:prstGeom prst="rect">
            <a:avLst/>
          </a:prstGeom>
        </p:spPr>
        <p:txBody>
          <a:bodyPr lIns="0" tIns="0" rIns="0" bIns="0"/>
          <a:lstStyle>
            <a:lvl1pPr algn="ctr" defTabSz="1828800">
              <a:lnSpc>
                <a:spcPct val="90000"/>
              </a:lnSpc>
              <a:defRPr sz="4000" b="0" spc="0">
                <a:solidFill>
                  <a:srgbClr val="05050F"/>
                </a:solidFill>
                <a:latin typeface="Montserrat Thin SemiBold"/>
                <a:ea typeface="Montserrat Thin SemiBold"/>
                <a:cs typeface="Montserrat Thin SemiBold"/>
                <a:sym typeface="Montserrat Thin SemiBold"/>
              </a:defRPr>
            </a:lvl1pPr>
          </a:lstStyle>
          <a:p>
            <a:r>
              <a:t>Title Text</a:t>
            </a:r>
          </a:p>
        </p:txBody>
      </p:sp>
      <p:sp>
        <p:nvSpPr>
          <p:cNvPr id="159"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Montserrat Thin SemiBold"/>
                <a:ea typeface="Montserrat Thin SemiBold"/>
                <a:cs typeface="Montserrat Thin SemiBold"/>
                <a:sym typeface="Montserrat Thin SemiBold"/>
              </a:defRPr>
            </a:lvl1pPr>
          </a:lstStyle>
          <a:p>
            <a:fld id="{86CB4B4D-7CA3-9044-876B-883B54F8677D}" type="slidenum">
              <a:r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66" name="Rectangle 6"/>
          <p:cNvSpPr/>
          <p:nvPr/>
        </p:nvSpPr>
        <p:spPr>
          <a:xfrm>
            <a:off x="10134600" y="-916228"/>
            <a:ext cx="4114799" cy="451071"/>
          </a:xfrm>
          <a:prstGeom prst="rect">
            <a:avLst/>
          </a:prstGeom>
          <a:solidFill>
            <a:srgbClr val="0056FB"/>
          </a:solidFill>
          <a:ln w="12700">
            <a:miter lim="400000"/>
          </a:ln>
          <a:effectLst>
            <a:outerShdw blurRad="1016000" dist="635000" dir="5400000" rotWithShape="0">
              <a:srgbClr val="0056FB">
                <a:alpha val="20000"/>
              </a:srgbClr>
            </a:outerShdw>
          </a:effectLst>
        </p:spPr>
        <p:txBody>
          <a:bodyPr tIns="91439" bIns="91439" anchor="ct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167" name="Title Text"/>
          <p:cNvSpPr txBox="1">
            <a:spLocks noGrp="1"/>
          </p:cNvSpPr>
          <p:nvPr>
            <p:ph type="title"/>
          </p:nvPr>
        </p:nvSpPr>
        <p:spPr>
          <a:xfrm>
            <a:off x="2057400" y="1066800"/>
            <a:ext cx="20269202" cy="2057382"/>
          </a:xfrm>
          <a:prstGeom prst="rect">
            <a:avLst/>
          </a:prstGeom>
        </p:spPr>
        <p:txBody>
          <a:bodyPr lIns="0" tIns="0" rIns="0" bIns="0"/>
          <a:lstStyle>
            <a:lvl1pPr algn="ctr" defTabSz="1828800">
              <a:lnSpc>
                <a:spcPct val="90000"/>
              </a:lnSpc>
              <a:defRPr sz="4000" b="0" spc="0">
                <a:solidFill>
                  <a:srgbClr val="05050F"/>
                </a:solidFill>
                <a:latin typeface="Montserrat Thin SemiBold"/>
                <a:ea typeface="Montserrat Thin SemiBold"/>
                <a:cs typeface="Montserrat Thin SemiBold"/>
                <a:sym typeface="Montserrat Thin SemiBold"/>
              </a:defRPr>
            </a:lvl1pPr>
          </a:lstStyle>
          <a:p>
            <a:r>
              <a:t>Title Text</a:t>
            </a:r>
          </a:p>
        </p:txBody>
      </p:sp>
      <p:sp>
        <p:nvSpPr>
          <p:cNvPr id="168"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Montserrat Thin SemiBold"/>
                <a:ea typeface="Montserrat Thin SemiBold"/>
                <a:cs typeface="Montserrat Thin SemiBold"/>
                <a:sym typeface="Montserrat Thin SemiBold"/>
              </a:defRPr>
            </a:lvl1pPr>
          </a:lstStyle>
          <a:p>
            <a:fld id="{86CB4B4D-7CA3-9044-876B-883B54F8677D}" type="slidenum">
              <a:r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Multi Image Layout">
    <p:spTree>
      <p:nvGrpSpPr>
        <p:cNvPr id="1" name=""/>
        <p:cNvGrpSpPr/>
        <p:nvPr/>
      </p:nvGrpSpPr>
      <p:grpSpPr>
        <a:xfrm>
          <a:off x="0" y="0"/>
          <a:ext cx="0" cy="0"/>
          <a:chOff x="0" y="0"/>
          <a:chExt cx="0" cy="0"/>
        </a:xfrm>
      </p:grpSpPr>
      <p:sp>
        <p:nvSpPr>
          <p:cNvPr id="175" name="Picture Placeholder 157"/>
          <p:cNvSpPr>
            <a:spLocks noGrp="1"/>
          </p:cNvSpPr>
          <p:nvPr>
            <p:ph type="pic" sz="quarter" idx="21"/>
          </p:nvPr>
        </p:nvSpPr>
        <p:spPr>
          <a:xfrm>
            <a:off x="-1" y="1"/>
            <a:ext cx="1674121" cy="2367500"/>
          </a:xfrm>
          <a:prstGeom prst="rect">
            <a:avLst/>
          </a:prstGeom>
        </p:spPr>
        <p:txBody>
          <a:bodyPr lIns="91439" tIns="45719" rIns="91439" bIns="45719">
            <a:noAutofit/>
          </a:bodyPr>
          <a:lstStyle/>
          <a:p>
            <a:endParaRPr/>
          </a:p>
        </p:txBody>
      </p:sp>
      <p:sp>
        <p:nvSpPr>
          <p:cNvPr id="176" name="Picture Placeholder 160"/>
          <p:cNvSpPr>
            <a:spLocks noGrp="1"/>
          </p:cNvSpPr>
          <p:nvPr>
            <p:ph type="pic" sz="quarter" idx="22"/>
          </p:nvPr>
        </p:nvSpPr>
        <p:spPr>
          <a:xfrm>
            <a:off x="-1" y="2677623"/>
            <a:ext cx="1674121" cy="2601398"/>
          </a:xfrm>
          <a:prstGeom prst="rect">
            <a:avLst/>
          </a:prstGeom>
        </p:spPr>
        <p:txBody>
          <a:bodyPr lIns="91439" tIns="45719" rIns="91439" bIns="45719">
            <a:noAutofit/>
          </a:bodyPr>
          <a:lstStyle/>
          <a:p>
            <a:endParaRPr/>
          </a:p>
        </p:txBody>
      </p:sp>
      <p:sp>
        <p:nvSpPr>
          <p:cNvPr id="177" name="Picture Placeholder 163"/>
          <p:cNvSpPr>
            <a:spLocks noGrp="1"/>
          </p:cNvSpPr>
          <p:nvPr>
            <p:ph type="pic" sz="quarter" idx="23"/>
          </p:nvPr>
        </p:nvSpPr>
        <p:spPr>
          <a:xfrm>
            <a:off x="-1" y="5589146"/>
            <a:ext cx="1674121" cy="2601397"/>
          </a:xfrm>
          <a:prstGeom prst="rect">
            <a:avLst/>
          </a:prstGeom>
        </p:spPr>
        <p:txBody>
          <a:bodyPr lIns="91439" tIns="45719" rIns="91439" bIns="45719">
            <a:noAutofit/>
          </a:bodyPr>
          <a:lstStyle/>
          <a:p>
            <a:endParaRPr/>
          </a:p>
        </p:txBody>
      </p:sp>
      <p:sp>
        <p:nvSpPr>
          <p:cNvPr id="178" name="Picture Placeholder 166"/>
          <p:cNvSpPr>
            <a:spLocks noGrp="1"/>
          </p:cNvSpPr>
          <p:nvPr>
            <p:ph type="pic" sz="quarter" idx="24"/>
          </p:nvPr>
        </p:nvSpPr>
        <p:spPr>
          <a:xfrm>
            <a:off x="-1" y="8500667"/>
            <a:ext cx="1674121" cy="2601398"/>
          </a:xfrm>
          <a:prstGeom prst="rect">
            <a:avLst/>
          </a:prstGeom>
        </p:spPr>
        <p:txBody>
          <a:bodyPr lIns="91439" tIns="45719" rIns="91439" bIns="45719">
            <a:noAutofit/>
          </a:bodyPr>
          <a:lstStyle/>
          <a:p>
            <a:endParaRPr/>
          </a:p>
        </p:txBody>
      </p:sp>
      <p:sp>
        <p:nvSpPr>
          <p:cNvPr id="179" name="Picture Placeholder 169"/>
          <p:cNvSpPr>
            <a:spLocks noGrp="1"/>
          </p:cNvSpPr>
          <p:nvPr>
            <p:ph type="pic" sz="quarter" idx="25"/>
          </p:nvPr>
        </p:nvSpPr>
        <p:spPr>
          <a:xfrm>
            <a:off x="-1" y="11412191"/>
            <a:ext cx="1674121" cy="2303811"/>
          </a:xfrm>
          <a:prstGeom prst="rect">
            <a:avLst/>
          </a:prstGeom>
        </p:spPr>
        <p:txBody>
          <a:bodyPr lIns="91439" tIns="45719" rIns="91439" bIns="45719">
            <a:noAutofit/>
          </a:bodyPr>
          <a:lstStyle/>
          <a:p>
            <a:endParaRPr/>
          </a:p>
        </p:txBody>
      </p:sp>
      <p:sp>
        <p:nvSpPr>
          <p:cNvPr id="180" name="Picture Placeholder 172"/>
          <p:cNvSpPr>
            <a:spLocks noGrp="1"/>
          </p:cNvSpPr>
          <p:nvPr>
            <p:ph type="pic" sz="quarter" idx="26"/>
          </p:nvPr>
        </p:nvSpPr>
        <p:spPr>
          <a:xfrm>
            <a:off x="2011538" y="1"/>
            <a:ext cx="2601401" cy="2367500"/>
          </a:xfrm>
          <a:prstGeom prst="rect">
            <a:avLst/>
          </a:prstGeom>
        </p:spPr>
        <p:txBody>
          <a:bodyPr lIns="91439" tIns="45719" rIns="91439" bIns="45719">
            <a:noAutofit/>
          </a:bodyPr>
          <a:lstStyle/>
          <a:p>
            <a:endParaRPr/>
          </a:p>
        </p:txBody>
      </p:sp>
      <p:sp>
        <p:nvSpPr>
          <p:cNvPr id="181" name="Picture Placeholder 13"/>
          <p:cNvSpPr>
            <a:spLocks noGrp="1"/>
          </p:cNvSpPr>
          <p:nvPr>
            <p:ph type="pic" sz="quarter" idx="27"/>
          </p:nvPr>
        </p:nvSpPr>
        <p:spPr>
          <a:xfrm>
            <a:off x="2011538" y="2677623"/>
            <a:ext cx="2601401" cy="2601398"/>
          </a:xfrm>
          <a:prstGeom prst="rect">
            <a:avLst/>
          </a:prstGeom>
        </p:spPr>
        <p:txBody>
          <a:bodyPr lIns="91439" tIns="45719" rIns="91439" bIns="45719">
            <a:noAutofit/>
          </a:bodyPr>
          <a:lstStyle/>
          <a:p>
            <a:endParaRPr/>
          </a:p>
        </p:txBody>
      </p:sp>
      <p:sp>
        <p:nvSpPr>
          <p:cNvPr id="182" name="Picture Placeholder 13"/>
          <p:cNvSpPr>
            <a:spLocks noGrp="1"/>
          </p:cNvSpPr>
          <p:nvPr>
            <p:ph type="pic" sz="quarter" idx="28"/>
          </p:nvPr>
        </p:nvSpPr>
        <p:spPr>
          <a:xfrm>
            <a:off x="2011538" y="5589146"/>
            <a:ext cx="2601401" cy="2601397"/>
          </a:xfrm>
          <a:prstGeom prst="rect">
            <a:avLst/>
          </a:prstGeom>
        </p:spPr>
        <p:txBody>
          <a:bodyPr lIns="91439" tIns="45719" rIns="91439" bIns="45719">
            <a:noAutofit/>
          </a:bodyPr>
          <a:lstStyle/>
          <a:p>
            <a:endParaRPr/>
          </a:p>
        </p:txBody>
      </p:sp>
      <p:sp>
        <p:nvSpPr>
          <p:cNvPr id="183" name="Picture Placeholder 13"/>
          <p:cNvSpPr>
            <a:spLocks noGrp="1"/>
          </p:cNvSpPr>
          <p:nvPr>
            <p:ph type="pic" sz="quarter" idx="29"/>
          </p:nvPr>
        </p:nvSpPr>
        <p:spPr>
          <a:xfrm>
            <a:off x="2011538" y="8500667"/>
            <a:ext cx="2601401" cy="2601398"/>
          </a:xfrm>
          <a:prstGeom prst="rect">
            <a:avLst/>
          </a:prstGeom>
        </p:spPr>
        <p:txBody>
          <a:bodyPr lIns="91439" tIns="45719" rIns="91439" bIns="45719">
            <a:noAutofit/>
          </a:bodyPr>
          <a:lstStyle/>
          <a:p>
            <a:endParaRPr/>
          </a:p>
        </p:txBody>
      </p:sp>
      <p:sp>
        <p:nvSpPr>
          <p:cNvPr id="184" name="Picture Placeholder 226"/>
          <p:cNvSpPr>
            <a:spLocks noGrp="1"/>
          </p:cNvSpPr>
          <p:nvPr>
            <p:ph type="pic" sz="quarter" idx="30"/>
          </p:nvPr>
        </p:nvSpPr>
        <p:spPr>
          <a:xfrm>
            <a:off x="2011538" y="11412191"/>
            <a:ext cx="2601401" cy="2303811"/>
          </a:xfrm>
          <a:prstGeom prst="rect">
            <a:avLst/>
          </a:prstGeom>
        </p:spPr>
        <p:txBody>
          <a:bodyPr lIns="91439" tIns="45719" rIns="91439" bIns="45719">
            <a:noAutofit/>
          </a:bodyPr>
          <a:lstStyle/>
          <a:p>
            <a:endParaRPr/>
          </a:p>
        </p:txBody>
      </p:sp>
      <p:sp>
        <p:nvSpPr>
          <p:cNvPr id="185" name="Picture Placeholder 175"/>
          <p:cNvSpPr>
            <a:spLocks noGrp="1"/>
          </p:cNvSpPr>
          <p:nvPr>
            <p:ph type="pic" sz="quarter" idx="31"/>
          </p:nvPr>
        </p:nvSpPr>
        <p:spPr>
          <a:xfrm>
            <a:off x="4950355" y="1"/>
            <a:ext cx="2601402" cy="2367500"/>
          </a:xfrm>
          <a:prstGeom prst="rect">
            <a:avLst/>
          </a:prstGeom>
        </p:spPr>
        <p:txBody>
          <a:bodyPr lIns="91439" tIns="45719" rIns="91439" bIns="45719">
            <a:noAutofit/>
          </a:bodyPr>
          <a:lstStyle/>
          <a:p>
            <a:endParaRPr/>
          </a:p>
        </p:txBody>
      </p:sp>
      <p:sp>
        <p:nvSpPr>
          <p:cNvPr id="186" name="Picture Placeholder 13"/>
          <p:cNvSpPr>
            <a:spLocks noGrp="1"/>
          </p:cNvSpPr>
          <p:nvPr>
            <p:ph type="pic" sz="quarter" idx="32"/>
          </p:nvPr>
        </p:nvSpPr>
        <p:spPr>
          <a:xfrm>
            <a:off x="4950355" y="2677623"/>
            <a:ext cx="2601402" cy="2601398"/>
          </a:xfrm>
          <a:prstGeom prst="rect">
            <a:avLst/>
          </a:prstGeom>
        </p:spPr>
        <p:txBody>
          <a:bodyPr lIns="91439" tIns="45719" rIns="91439" bIns="45719">
            <a:noAutofit/>
          </a:bodyPr>
          <a:lstStyle/>
          <a:p>
            <a:endParaRPr/>
          </a:p>
        </p:txBody>
      </p:sp>
      <p:sp>
        <p:nvSpPr>
          <p:cNvPr id="187" name="Picture Placeholder 13"/>
          <p:cNvSpPr>
            <a:spLocks noGrp="1"/>
          </p:cNvSpPr>
          <p:nvPr>
            <p:ph type="pic" sz="quarter" idx="33"/>
          </p:nvPr>
        </p:nvSpPr>
        <p:spPr>
          <a:xfrm>
            <a:off x="4950355" y="5589146"/>
            <a:ext cx="2601402" cy="2601397"/>
          </a:xfrm>
          <a:prstGeom prst="rect">
            <a:avLst/>
          </a:prstGeom>
        </p:spPr>
        <p:txBody>
          <a:bodyPr lIns="91439" tIns="45719" rIns="91439" bIns="45719">
            <a:noAutofit/>
          </a:bodyPr>
          <a:lstStyle/>
          <a:p>
            <a:endParaRPr/>
          </a:p>
        </p:txBody>
      </p:sp>
      <p:sp>
        <p:nvSpPr>
          <p:cNvPr id="188" name="Picture Placeholder 13"/>
          <p:cNvSpPr>
            <a:spLocks noGrp="1"/>
          </p:cNvSpPr>
          <p:nvPr>
            <p:ph type="pic" sz="quarter" idx="34"/>
          </p:nvPr>
        </p:nvSpPr>
        <p:spPr>
          <a:xfrm>
            <a:off x="4950355" y="8500667"/>
            <a:ext cx="2601402" cy="2601398"/>
          </a:xfrm>
          <a:prstGeom prst="rect">
            <a:avLst/>
          </a:prstGeom>
        </p:spPr>
        <p:txBody>
          <a:bodyPr lIns="91439" tIns="45719" rIns="91439" bIns="45719">
            <a:noAutofit/>
          </a:bodyPr>
          <a:lstStyle/>
          <a:p>
            <a:endParaRPr/>
          </a:p>
        </p:txBody>
      </p:sp>
      <p:sp>
        <p:nvSpPr>
          <p:cNvPr id="189" name="Picture Placeholder 223"/>
          <p:cNvSpPr>
            <a:spLocks noGrp="1"/>
          </p:cNvSpPr>
          <p:nvPr>
            <p:ph type="pic" sz="quarter" idx="35"/>
          </p:nvPr>
        </p:nvSpPr>
        <p:spPr>
          <a:xfrm>
            <a:off x="4950355" y="11412191"/>
            <a:ext cx="2601402" cy="2303811"/>
          </a:xfrm>
          <a:prstGeom prst="rect">
            <a:avLst/>
          </a:prstGeom>
        </p:spPr>
        <p:txBody>
          <a:bodyPr lIns="91439" tIns="45719" rIns="91439" bIns="45719">
            <a:noAutofit/>
          </a:bodyPr>
          <a:lstStyle/>
          <a:p>
            <a:endParaRPr/>
          </a:p>
        </p:txBody>
      </p:sp>
      <p:sp>
        <p:nvSpPr>
          <p:cNvPr id="190" name="Picture Placeholder 178"/>
          <p:cNvSpPr>
            <a:spLocks noGrp="1"/>
          </p:cNvSpPr>
          <p:nvPr>
            <p:ph type="pic" sz="quarter" idx="36"/>
          </p:nvPr>
        </p:nvSpPr>
        <p:spPr>
          <a:xfrm>
            <a:off x="7889174" y="1"/>
            <a:ext cx="2601401" cy="2367500"/>
          </a:xfrm>
          <a:prstGeom prst="rect">
            <a:avLst/>
          </a:prstGeom>
        </p:spPr>
        <p:txBody>
          <a:bodyPr lIns="91439" tIns="45719" rIns="91439" bIns="45719">
            <a:noAutofit/>
          </a:bodyPr>
          <a:lstStyle/>
          <a:p>
            <a:endParaRPr/>
          </a:p>
        </p:txBody>
      </p:sp>
      <p:sp>
        <p:nvSpPr>
          <p:cNvPr id="191" name="Picture Placeholder 13"/>
          <p:cNvSpPr>
            <a:spLocks noGrp="1"/>
          </p:cNvSpPr>
          <p:nvPr>
            <p:ph type="pic" sz="quarter" idx="37"/>
          </p:nvPr>
        </p:nvSpPr>
        <p:spPr>
          <a:xfrm>
            <a:off x="7889174" y="2677623"/>
            <a:ext cx="2601401" cy="2601398"/>
          </a:xfrm>
          <a:prstGeom prst="rect">
            <a:avLst/>
          </a:prstGeom>
        </p:spPr>
        <p:txBody>
          <a:bodyPr lIns="91439" tIns="45719" rIns="91439" bIns="45719">
            <a:noAutofit/>
          </a:bodyPr>
          <a:lstStyle/>
          <a:p>
            <a:endParaRPr/>
          </a:p>
        </p:txBody>
      </p:sp>
      <p:sp>
        <p:nvSpPr>
          <p:cNvPr id="192" name="Picture Placeholder 13"/>
          <p:cNvSpPr>
            <a:spLocks noGrp="1"/>
          </p:cNvSpPr>
          <p:nvPr>
            <p:ph type="pic" sz="quarter" idx="38"/>
          </p:nvPr>
        </p:nvSpPr>
        <p:spPr>
          <a:xfrm>
            <a:off x="7889174" y="8500667"/>
            <a:ext cx="2601401" cy="2601398"/>
          </a:xfrm>
          <a:prstGeom prst="rect">
            <a:avLst/>
          </a:prstGeom>
        </p:spPr>
        <p:txBody>
          <a:bodyPr lIns="91439" tIns="45719" rIns="91439" bIns="45719">
            <a:noAutofit/>
          </a:bodyPr>
          <a:lstStyle/>
          <a:p>
            <a:endParaRPr/>
          </a:p>
        </p:txBody>
      </p:sp>
      <p:sp>
        <p:nvSpPr>
          <p:cNvPr id="193" name="Picture Placeholder 220"/>
          <p:cNvSpPr>
            <a:spLocks noGrp="1"/>
          </p:cNvSpPr>
          <p:nvPr>
            <p:ph type="pic" sz="quarter" idx="39"/>
          </p:nvPr>
        </p:nvSpPr>
        <p:spPr>
          <a:xfrm>
            <a:off x="7889174" y="11412191"/>
            <a:ext cx="2601401" cy="2303811"/>
          </a:xfrm>
          <a:prstGeom prst="rect">
            <a:avLst/>
          </a:prstGeom>
        </p:spPr>
        <p:txBody>
          <a:bodyPr lIns="91439" tIns="45719" rIns="91439" bIns="45719">
            <a:noAutofit/>
          </a:bodyPr>
          <a:lstStyle/>
          <a:p>
            <a:endParaRPr/>
          </a:p>
        </p:txBody>
      </p:sp>
      <p:sp>
        <p:nvSpPr>
          <p:cNvPr id="194" name="Picture Placeholder 181"/>
          <p:cNvSpPr>
            <a:spLocks noGrp="1"/>
          </p:cNvSpPr>
          <p:nvPr>
            <p:ph type="pic" sz="quarter" idx="40"/>
          </p:nvPr>
        </p:nvSpPr>
        <p:spPr>
          <a:xfrm>
            <a:off x="10827991" y="1"/>
            <a:ext cx="2601401" cy="2367500"/>
          </a:xfrm>
          <a:prstGeom prst="rect">
            <a:avLst/>
          </a:prstGeom>
        </p:spPr>
        <p:txBody>
          <a:bodyPr lIns="91439" tIns="45719" rIns="91439" bIns="45719">
            <a:noAutofit/>
          </a:bodyPr>
          <a:lstStyle/>
          <a:p>
            <a:endParaRPr/>
          </a:p>
        </p:txBody>
      </p:sp>
      <p:sp>
        <p:nvSpPr>
          <p:cNvPr id="195" name="Picture Placeholder 13"/>
          <p:cNvSpPr>
            <a:spLocks noGrp="1"/>
          </p:cNvSpPr>
          <p:nvPr>
            <p:ph type="pic" sz="quarter" idx="41"/>
          </p:nvPr>
        </p:nvSpPr>
        <p:spPr>
          <a:xfrm>
            <a:off x="10827991" y="2677623"/>
            <a:ext cx="2601401" cy="2601398"/>
          </a:xfrm>
          <a:prstGeom prst="rect">
            <a:avLst/>
          </a:prstGeom>
        </p:spPr>
        <p:txBody>
          <a:bodyPr lIns="91439" tIns="45719" rIns="91439" bIns="45719">
            <a:noAutofit/>
          </a:bodyPr>
          <a:lstStyle/>
          <a:p>
            <a:endParaRPr/>
          </a:p>
        </p:txBody>
      </p:sp>
      <p:sp>
        <p:nvSpPr>
          <p:cNvPr id="196" name="Picture Placeholder 13"/>
          <p:cNvSpPr>
            <a:spLocks noGrp="1"/>
          </p:cNvSpPr>
          <p:nvPr>
            <p:ph type="pic" sz="quarter" idx="42"/>
          </p:nvPr>
        </p:nvSpPr>
        <p:spPr>
          <a:xfrm>
            <a:off x="10827991" y="8500667"/>
            <a:ext cx="2601401" cy="2601398"/>
          </a:xfrm>
          <a:prstGeom prst="rect">
            <a:avLst/>
          </a:prstGeom>
        </p:spPr>
        <p:txBody>
          <a:bodyPr lIns="91439" tIns="45719" rIns="91439" bIns="45719">
            <a:noAutofit/>
          </a:bodyPr>
          <a:lstStyle/>
          <a:p>
            <a:endParaRPr/>
          </a:p>
        </p:txBody>
      </p:sp>
      <p:sp>
        <p:nvSpPr>
          <p:cNvPr id="197" name="Picture Placeholder 217"/>
          <p:cNvSpPr>
            <a:spLocks noGrp="1"/>
          </p:cNvSpPr>
          <p:nvPr>
            <p:ph type="pic" sz="quarter" idx="43"/>
          </p:nvPr>
        </p:nvSpPr>
        <p:spPr>
          <a:xfrm>
            <a:off x="10827991" y="11412191"/>
            <a:ext cx="2601401" cy="2303811"/>
          </a:xfrm>
          <a:prstGeom prst="rect">
            <a:avLst/>
          </a:prstGeom>
        </p:spPr>
        <p:txBody>
          <a:bodyPr lIns="91439" tIns="45719" rIns="91439" bIns="45719">
            <a:noAutofit/>
          </a:bodyPr>
          <a:lstStyle/>
          <a:p>
            <a:endParaRPr/>
          </a:p>
        </p:txBody>
      </p:sp>
      <p:sp>
        <p:nvSpPr>
          <p:cNvPr id="198" name="Picture Placeholder 184"/>
          <p:cNvSpPr>
            <a:spLocks noGrp="1"/>
          </p:cNvSpPr>
          <p:nvPr>
            <p:ph type="pic" sz="quarter" idx="44"/>
          </p:nvPr>
        </p:nvSpPr>
        <p:spPr>
          <a:xfrm>
            <a:off x="13766809" y="1"/>
            <a:ext cx="2601401" cy="2367500"/>
          </a:xfrm>
          <a:prstGeom prst="rect">
            <a:avLst/>
          </a:prstGeom>
        </p:spPr>
        <p:txBody>
          <a:bodyPr lIns="91439" tIns="45719" rIns="91439" bIns="45719">
            <a:noAutofit/>
          </a:bodyPr>
          <a:lstStyle/>
          <a:p>
            <a:endParaRPr/>
          </a:p>
        </p:txBody>
      </p:sp>
      <p:sp>
        <p:nvSpPr>
          <p:cNvPr id="199" name="Picture Placeholder 13"/>
          <p:cNvSpPr>
            <a:spLocks noGrp="1"/>
          </p:cNvSpPr>
          <p:nvPr>
            <p:ph type="pic" sz="quarter" idx="45"/>
          </p:nvPr>
        </p:nvSpPr>
        <p:spPr>
          <a:xfrm>
            <a:off x="13766809" y="2677623"/>
            <a:ext cx="2601401" cy="2601398"/>
          </a:xfrm>
          <a:prstGeom prst="rect">
            <a:avLst/>
          </a:prstGeom>
        </p:spPr>
        <p:txBody>
          <a:bodyPr lIns="91439" tIns="45719" rIns="91439" bIns="45719">
            <a:noAutofit/>
          </a:bodyPr>
          <a:lstStyle/>
          <a:p>
            <a:endParaRPr/>
          </a:p>
        </p:txBody>
      </p:sp>
      <p:sp>
        <p:nvSpPr>
          <p:cNvPr id="200" name="Picture Placeholder 13"/>
          <p:cNvSpPr>
            <a:spLocks noGrp="1"/>
          </p:cNvSpPr>
          <p:nvPr>
            <p:ph type="pic" sz="quarter" idx="46"/>
          </p:nvPr>
        </p:nvSpPr>
        <p:spPr>
          <a:xfrm>
            <a:off x="13766809" y="8500667"/>
            <a:ext cx="2601401" cy="2601398"/>
          </a:xfrm>
          <a:prstGeom prst="rect">
            <a:avLst/>
          </a:prstGeom>
        </p:spPr>
        <p:txBody>
          <a:bodyPr lIns="91439" tIns="45719" rIns="91439" bIns="45719">
            <a:noAutofit/>
          </a:bodyPr>
          <a:lstStyle/>
          <a:p>
            <a:endParaRPr/>
          </a:p>
        </p:txBody>
      </p:sp>
      <p:sp>
        <p:nvSpPr>
          <p:cNvPr id="201" name="Picture Placeholder 214"/>
          <p:cNvSpPr>
            <a:spLocks noGrp="1"/>
          </p:cNvSpPr>
          <p:nvPr>
            <p:ph type="pic" sz="quarter" idx="47"/>
          </p:nvPr>
        </p:nvSpPr>
        <p:spPr>
          <a:xfrm>
            <a:off x="13766809" y="11412191"/>
            <a:ext cx="2601401" cy="2303811"/>
          </a:xfrm>
          <a:prstGeom prst="rect">
            <a:avLst/>
          </a:prstGeom>
        </p:spPr>
        <p:txBody>
          <a:bodyPr lIns="91439" tIns="45719" rIns="91439" bIns="45719">
            <a:noAutofit/>
          </a:bodyPr>
          <a:lstStyle/>
          <a:p>
            <a:endParaRPr/>
          </a:p>
        </p:txBody>
      </p:sp>
      <p:sp>
        <p:nvSpPr>
          <p:cNvPr id="202" name="Picture Placeholder 187"/>
          <p:cNvSpPr>
            <a:spLocks noGrp="1"/>
          </p:cNvSpPr>
          <p:nvPr>
            <p:ph type="pic" sz="quarter" idx="48"/>
          </p:nvPr>
        </p:nvSpPr>
        <p:spPr>
          <a:xfrm>
            <a:off x="16705628" y="1"/>
            <a:ext cx="2601401" cy="2367500"/>
          </a:xfrm>
          <a:prstGeom prst="rect">
            <a:avLst/>
          </a:prstGeom>
        </p:spPr>
        <p:txBody>
          <a:bodyPr lIns="91439" tIns="45719" rIns="91439" bIns="45719">
            <a:noAutofit/>
          </a:bodyPr>
          <a:lstStyle/>
          <a:p>
            <a:endParaRPr/>
          </a:p>
        </p:txBody>
      </p:sp>
      <p:sp>
        <p:nvSpPr>
          <p:cNvPr id="203" name="Picture Placeholder 13"/>
          <p:cNvSpPr>
            <a:spLocks noGrp="1"/>
          </p:cNvSpPr>
          <p:nvPr>
            <p:ph type="pic" sz="quarter" idx="49"/>
          </p:nvPr>
        </p:nvSpPr>
        <p:spPr>
          <a:xfrm>
            <a:off x="16705628" y="2677623"/>
            <a:ext cx="2601401" cy="2601398"/>
          </a:xfrm>
          <a:prstGeom prst="rect">
            <a:avLst/>
          </a:prstGeom>
        </p:spPr>
        <p:txBody>
          <a:bodyPr lIns="91439" tIns="45719" rIns="91439" bIns="45719">
            <a:noAutofit/>
          </a:bodyPr>
          <a:lstStyle/>
          <a:p>
            <a:endParaRPr/>
          </a:p>
        </p:txBody>
      </p:sp>
      <p:sp>
        <p:nvSpPr>
          <p:cNvPr id="204" name="Picture Placeholder 13"/>
          <p:cNvSpPr>
            <a:spLocks noGrp="1"/>
          </p:cNvSpPr>
          <p:nvPr>
            <p:ph type="pic" sz="quarter" idx="50"/>
          </p:nvPr>
        </p:nvSpPr>
        <p:spPr>
          <a:xfrm>
            <a:off x="16705628" y="5589146"/>
            <a:ext cx="2601401" cy="2601397"/>
          </a:xfrm>
          <a:prstGeom prst="rect">
            <a:avLst/>
          </a:prstGeom>
        </p:spPr>
        <p:txBody>
          <a:bodyPr lIns="91439" tIns="45719" rIns="91439" bIns="45719">
            <a:noAutofit/>
          </a:bodyPr>
          <a:lstStyle/>
          <a:p>
            <a:endParaRPr/>
          </a:p>
        </p:txBody>
      </p:sp>
      <p:sp>
        <p:nvSpPr>
          <p:cNvPr id="205" name="Picture Placeholder 13"/>
          <p:cNvSpPr>
            <a:spLocks noGrp="1"/>
          </p:cNvSpPr>
          <p:nvPr>
            <p:ph type="pic" sz="quarter" idx="51"/>
          </p:nvPr>
        </p:nvSpPr>
        <p:spPr>
          <a:xfrm>
            <a:off x="16705628" y="8500667"/>
            <a:ext cx="2601401" cy="2601398"/>
          </a:xfrm>
          <a:prstGeom prst="rect">
            <a:avLst/>
          </a:prstGeom>
        </p:spPr>
        <p:txBody>
          <a:bodyPr lIns="91439" tIns="45719" rIns="91439" bIns="45719">
            <a:noAutofit/>
          </a:bodyPr>
          <a:lstStyle/>
          <a:p>
            <a:endParaRPr/>
          </a:p>
        </p:txBody>
      </p:sp>
      <p:sp>
        <p:nvSpPr>
          <p:cNvPr id="206" name="Picture Placeholder 211"/>
          <p:cNvSpPr>
            <a:spLocks noGrp="1"/>
          </p:cNvSpPr>
          <p:nvPr>
            <p:ph type="pic" sz="quarter" idx="52"/>
          </p:nvPr>
        </p:nvSpPr>
        <p:spPr>
          <a:xfrm>
            <a:off x="16705628" y="11412191"/>
            <a:ext cx="2601401" cy="2303811"/>
          </a:xfrm>
          <a:prstGeom prst="rect">
            <a:avLst/>
          </a:prstGeom>
        </p:spPr>
        <p:txBody>
          <a:bodyPr lIns="91439" tIns="45719" rIns="91439" bIns="45719">
            <a:noAutofit/>
          </a:bodyPr>
          <a:lstStyle/>
          <a:p>
            <a:endParaRPr/>
          </a:p>
        </p:txBody>
      </p:sp>
      <p:sp>
        <p:nvSpPr>
          <p:cNvPr id="207" name="Picture Placeholder 190"/>
          <p:cNvSpPr>
            <a:spLocks noGrp="1"/>
          </p:cNvSpPr>
          <p:nvPr>
            <p:ph type="pic" sz="quarter" idx="53"/>
          </p:nvPr>
        </p:nvSpPr>
        <p:spPr>
          <a:xfrm>
            <a:off x="19644445" y="1"/>
            <a:ext cx="2601402" cy="2367500"/>
          </a:xfrm>
          <a:prstGeom prst="rect">
            <a:avLst/>
          </a:prstGeom>
        </p:spPr>
        <p:txBody>
          <a:bodyPr lIns="91439" tIns="45719" rIns="91439" bIns="45719">
            <a:noAutofit/>
          </a:bodyPr>
          <a:lstStyle/>
          <a:p>
            <a:endParaRPr/>
          </a:p>
        </p:txBody>
      </p:sp>
      <p:sp>
        <p:nvSpPr>
          <p:cNvPr id="208" name="Picture Placeholder 13"/>
          <p:cNvSpPr>
            <a:spLocks noGrp="1"/>
          </p:cNvSpPr>
          <p:nvPr>
            <p:ph type="pic" sz="quarter" idx="54"/>
          </p:nvPr>
        </p:nvSpPr>
        <p:spPr>
          <a:xfrm>
            <a:off x="19644445" y="2677623"/>
            <a:ext cx="2601402" cy="2601398"/>
          </a:xfrm>
          <a:prstGeom prst="rect">
            <a:avLst/>
          </a:prstGeom>
        </p:spPr>
        <p:txBody>
          <a:bodyPr lIns="91439" tIns="45719" rIns="91439" bIns="45719">
            <a:noAutofit/>
          </a:bodyPr>
          <a:lstStyle/>
          <a:p>
            <a:endParaRPr/>
          </a:p>
        </p:txBody>
      </p:sp>
      <p:sp>
        <p:nvSpPr>
          <p:cNvPr id="209" name="Picture Placeholder 13"/>
          <p:cNvSpPr>
            <a:spLocks noGrp="1"/>
          </p:cNvSpPr>
          <p:nvPr>
            <p:ph type="pic" sz="quarter" idx="55"/>
          </p:nvPr>
        </p:nvSpPr>
        <p:spPr>
          <a:xfrm>
            <a:off x="19644445" y="5589146"/>
            <a:ext cx="2601402" cy="2601397"/>
          </a:xfrm>
          <a:prstGeom prst="rect">
            <a:avLst/>
          </a:prstGeom>
        </p:spPr>
        <p:txBody>
          <a:bodyPr lIns="91439" tIns="45719" rIns="91439" bIns="45719">
            <a:noAutofit/>
          </a:bodyPr>
          <a:lstStyle/>
          <a:p>
            <a:endParaRPr/>
          </a:p>
        </p:txBody>
      </p:sp>
      <p:sp>
        <p:nvSpPr>
          <p:cNvPr id="210" name="Picture Placeholder 13"/>
          <p:cNvSpPr>
            <a:spLocks noGrp="1"/>
          </p:cNvSpPr>
          <p:nvPr>
            <p:ph type="pic" sz="quarter" idx="56"/>
          </p:nvPr>
        </p:nvSpPr>
        <p:spPr>
          <a:xfrm>
            <a:off x="19644445" y="8500667"/>
            <a:ext cx="2601402" cy="2601398"/>
          </a:xfrm>
          <a:prstGeom prst="rect">
            <a:avLst/>
          </a:prstGeom>
        </p:spPr>
        <p:txBody>
          <a:bodyPr lIns="91439" tIns="45719" rIns="91439" bIns="45719">
            <a:noAutofit/>
          </a:bodyPr>
          <a:lstStyle/>
          <a:p>
            <a:endParaRPr/>
          </a:p>
        </p:txBody>
      </p:sp>
      <p:sp>
        <p:nvSpPr>
          <p:cNvPr id="211" name="Picture Placeholder 208"/>
          <p:cNvSpPr>
            <a:spLocks noGrp="1"/>
          </p:cNvSpPr>
          <p:nvPr>
            <p:ph type="pic" sz="quarter" idx="57"/>
          </p:nvPr>
        </p:nvSpPr>
        <p:spPr>
          <a:xfrm>
            <a:off x="19644445" y="11412191"/>
            <a:ext cx="2601402" cy="2303811"/>
          </a:xfrm>
          <a:prstGeom prst="rect">
            <a:avLst/>
          </a:prstGeom>
        </p:spPr>
        <p:txBody>
          <a:bodyPr lIns="91439" tIns="45719" rIns="91439" bIns="45719">
            <a:noAutofit/>
          </a:bodyPr>
          <a:lstStyle/>
          <a:p>
            <a:endParaRPr/>
          </a:p>
        </p:txBody>
      </p:sp>
      <p:sp>
        <p:nvSpPr>
          <p:cNvPr id="212" name="Picture Placeholder 193"/>
          <p:cNvSpPr>
            <a:spLocks noGrp="1"/>
          </p:cNvSpPr>
          <p:nvPr>
            <p:ph type="pic" sz="quarter" idx="58"/>
          </p:nvPr>
        </p:nvSpPr>
        <p:spPr>
          <a:xfrm>
            <a:off x="22583263" y="1"/>
            <a:ext cx="1800737" cy="2367500"/>
          </a:xfrm>
          <a:prstGeom prst="rect">
            <a:avLst/>
          </a:prstGeom>
        </p:spPr>
        <p:txBody>
          <a:bodyPr lIns="91439" tIns="45719" rIns="91439" bIns="45719">
            <a:noAutofit/>
          </a:bodyPr>
          <a:lstStyle/>
          <a:p>
            <a:endParaRPr/>
          </a:p>
        </p:txBody>
      </p:sp>
      <p:sp>
        <p:nvSpPr>
          <p:cNvPr id="213" name="Picture Placeholder 196"/>
          <p:cNvSpPr>
            <a:spLocks noGrp="1"/>
          </p:cNvSpPr>
          <p:nvPr>
            <p:ph type="pic" sz="quarter" idx="59"/>
          </p:nvPr>
        </p:nvSpPr>
        <p:spPr>
          <a:xfrm>
            <a:off x="22583263" y="2677623"/>
            <a:ext cx="1800737" cy="2601398"/>
          </a:xfrm>
          <a:prstGeom prst="rect">
            <a:avLst/>
          </a:prstGeom>
        </p:spPr>
        <p:txBody>
          <a:bodyPr lIns="91439" tIns="45719" rIns="91439" bIns="45719">
            <a:noAutofit/>
          </a:bodyPr>
          <a:lstStyle/>
          <a:p>
            <a:endParaRPr/>
          </a:p>
        </p:txBody>
      </p:sp>
      <p:sp>
        <p:nvSpPr>
          <p:cNvPr id="214" name="Picture Placeholder 199"/>
          <p:cNvSpPr>
            <a:spLocks noGrp="1"/>
          </p:cNvSpPr>
          <p:nvPr>
            <p:ph type="pic" sz="quarter" idx="60"/>
          </p:nvPr>
        </p:nvSpPr>
        <p:spPr>
          <a:xfrm>
            <a:off x="22583263" y="5589146"/>
            <a:ext cx="1800737" cy="2601397"/>
          </a:xfrm>
          <a:prstGeom prst="rect">
            <a:avLst/>
          </a:prstGeom>
        </p:spPr>
        <p:txBody>
          <a:bodyPr lIns="91439" tIns="45719" rIns="91439" bIns="45719">
            <a:noAutofit/>
          </a:bodyPr>
          <a:lstStyle/>
          <a:p>
            <a:endParaRPr/>
          </a:p>
        </p:txBody>
      </p:sp>
      <p:sp>
        <p:nvSpPr>
          <p:cNvPr id="215" name="Picture Placeholder 202"/>
          <p:cNvSpPr>
            <a:spLocks noGrp="1"/>
          </p:cNvSpPr>
          <p:nvPr>
            <p:ph type="pic" sz="quarter" idx="61"/>
          </p:nvPr>
        </p:nvSpPr>
        <p:spPr>
          <a:xfrm>
            <a:off x="22583263" y="8500667"/>
            <a:ext cx="1800737" cy="2601398"/>
          </a:xfrm>
          <a:prstGeom prst="rect">
            <a:avLst/>
          </a:prstGeom>
        </p:spPr>
        <p:txBody>
          <a:bodyPr lIns="91439" tIns="45719" rIns="91439" bIns="45719">
            <a:noAutofit/>
          </a:bodyPr>
          <a:lstStyle/>
          <a:p>
            <a:endParaRPr/>
          </a:p>
        </p:txBody>
      </p:sp>
      <p:sp>
        <p:nvSpPr>
          <p:cNvPr id="216" name="Picture Placeholder 205"/>
          <p:cNvSpPr>
            <a:spLocks noGrp="1"/>
          </p:cNvSpPr>
          <p:nvPr>
            <p:ph type="pic" sz="quarter" idx="62"/>
          </p:nvPr>
        </p:nvSpPr>
        <p:spPr>
          <a:xfrm>
            <a:off x="22583263" y="11412191"/>
            <a:ext cx="1800737" cy="2303811"/>
          </a:xfrm>
          <a:prstGeom prst="rect">
            <a:avLst/>
          </a:prstGeom>
        </p:spPr>
        <p:txBody>
          <a:bodyPr lIns="91439" tIns="45719" rIns="91439" bIns="45719">
            <a:noAutofit/>
          </a:bodyPr>
          <a:lstStyle/>
          <a:p>
            <a:endParaRPr/>
          </a:p>
        </p:txBody>
      </p:sp>
      <p:sp>
        <p:nvSpPr>
          <p:cNvPr id="217" name="Picture Placeholder 13"/>
          <p:cNvSpPr>
            <a:spLocks noGrp="1"/>
          </p:cNvSpPr>
          <p:nvPr>
            <p:ph type="pic" sz="quarter" idx="63"/>
          </p:nvPr>
        </p:nvSpPr>
        <p:spPr>
          <a:xfrm>
            <a:off x="7889174" y="5589146"/>
            <a:ext cx="2601401" cy="2601397"/>
          </a:xfrm>
          <a:prstGeom prst="rect">
            <a:avLst/>
          </a:prstGeom>
        </p:spPr>
        <p:txBody>
          <a:bodyPr lIns="91439" tIns="45719" rIns="91439" bIns="45719">
            <a:noAutofit/>
          </a:bodyPr>
          <a:lstStyle/>
          <a:p>
            <a:endParaRPr/>
          </a:p>
        </p:txBody>
      </p:sp>
      <p:sp>
        <p:nvSpPr>
          <p:cNvPr id="218" name="Picture Placeholder 13"/>
          <p:cNvSpPr>
            <a:spLocks noGrp="1"/>
          </p:cNvSpPr>
          <p:nvPr>
            <p:ph type="pic" sz="quarter" idx="64"/>
          </p:nvPr>
        </p:nvSpPr>
        <p:spPr>
          <a:xfrm>
            <a:off x="10827991" y="5589146"/>
            <a:ext cx="2601401" cy="2601397"/>
          </a:xfrm>
          <a:prstGeom prst="rect">
            <a:avLst/>
          </a:prstGeom>
        </p:spPr>
        <p:txBody>
          <a:bodyPr lIns="91439" tIns="45719" rIns="91439" bIns="45719">
            <a:noAutofit/>
          </a:bodyPr>
          <a:lstStyle/>
          <a:p>
            <a:endParaRPr/>
          </a:p>
        </p:txBody>
      </p:sp>
      <p:sp>
        <p:nvSpPr>
          <p:cNvPr id="219" name="Picture Placeholder 13"/>
          <p:cNvSpPr>
            <a:spLocks noGrp="1"/>
          </p:cNvSpPr>
          <p:nvPr>
            <p:ph type="pic" sz="quarter" idx="65"/>
          </p:nvPr>
        </p:nvSpPr>
        <p:spPr>
          <a:xfrm>
            <a:off x="13766809" y="5589146"/>
            <a:ext cx="2601401" cy="2601397"/>
          </a:xfrm>
          <a:prstGeom prst="rect">
            <a:avLst/>
          </a:prstGeom>
        </p:spPr>
        <p:txBody>
          <a:bodyPr lIns="91439" tIns="45719" rIns="91439" bIns="45719">
            <a:noAutofit/>
          </a:bodyPr>
          <a:lstStyle/>
          <a:p>
            <a:endParaRPr/>
          </a:p>
        </p:txBody>
      </p:sp>
      <p:sp>
        <p:nvSpPr>
          <p:cNvPr id="220"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mn-lt"/>
                <a:ea typeface="+mn-ea"/>
                <a:cs typeface="+mn-cs"/>
                <a:sym typeface="Helvetica Neue"/>
              </a:defRPr>
            </a:lvl1p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atin typeface="+mn-lt"/>
                <a:ea typeface="+mn-ea"/>
                <a:cs typeface="+mn-cs"/>
                <a:sym typeface="Helvetica Neue"/>
              </a:defRPr>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atin typeface="+mn-lt"/>
                <a:ea typeface="+mn-ea"/>
                <a:cs typeface="+mn-cs"/>
                <a:sym typeface="Helvetica Neue"/>
              </a:defRPr>
            </a:lvl1pPr>
            <a:lvl2pPr marL="0" indent="457200" defTabSz="825500">
              <a:lnSpc>
                <a:spcPct val="100000"/>
              </a:lnSpc>
              <a:spcBef>
                <a:spcPts val="0"/>
              </a:spcBef>
              <a:buSzTx/>
              <a:buNone/>
              <a:defRPr sz="5500" b="1">
                <a:latin typeface="+mn-lt"/>
                <a:ea typeface="+mn-ea"/>
                <a:cs typeface="+mn-cs"/>
                <a:sym typeface="Helvetica Neue"/>
              </a:defRPr>
            </a:lvl2pPr>
            <a:lvl3pPr marL="0" indent="914400" defTabSz="825500">
              <a:lnSpc>
                <a:spcPct val="100000"/>
              </a:lnSpc>
              <a:spcBef>
                <a:spcPts val="0"/>
              </a:spcBef>
              <a:buSzTx/>
              <a:buNone/>
              <a:defRPr sz="5500" b="1">
                <a:latin typeface="+mn-lt"/>
                <a:ea typeface="+mn-ea"/>
                <a:cs typeface="+mn-cs"/>
                <a:sym typeface="Helvetica Neue"/>
              </a:defRPr>
            </a:lvl3pPr>
            <a:lvl4pPr marL="0" indent="1371600" defTabSz="825500">
              <a:lnSpc>
                <a:spcPct val="100000"/>
              </a:lnSpc>
              <a:spcBef>
                <a:spcPts val="0"/>
              </a:spcBef>
              <a:buSzTx/>
              <a:buNone/>
              <a:defRPr sz="5500" b="1">
                <a:latin typeface="+mn-lt"/>
                <a:ea typeface="+mn-ea"/>
                <a:cs typeface="+mn-cs"/>
                <a:sym typeface="Helvetica Neue"/>
              </a:defRPr>
            </a:lvl4pPr>
            <a:lvl5pPr marL="0" indent="1828800" defTabSz="825500">
              <a:lnSpc>
                <a:spcPct val="100000"/>
              </a:lnSpc>
              <a:spcBef>
                <a:spcPts val="0"/>
              </a:spcBef>
              <a:buSzTx/>
              <a:buNone/>
              <a:defRPr sz="5500" b="1">
                <a:latin typeface="+mn-lt"/>
                <a:ea typeface="+mn-ea"/>
                <a:cs typeface="+mn-cs"/>
                <a:sym typeface="Helvetica Neue"/>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og 3 column layout">
    <p:spTree>
      <p:nvGrpSpPr>
        <p:cNvPr id="1" name=""/>
        <p:cNvGrpSpPr/>
        <p:nvPr/>
      </p:nvGrpSpPr>
      <p:grpSpPr>
        <a:xfrm>
          <a:off x="0" y="0"/>
          <a:ext cx="0" cy="0"/>
          <a:chOff x="0" y="0"/>
          <a:chExt cx="0" cy="0"/>
        </a:xfrm>
      </p:grpSpPr>
      <p:sp>
        <p:nvSpPr>
          <p:cNvPr id="227" name="Straight Connector 10"/>
          <p:cNvSpPr/>
          <p:nvPr/>
        </p:nvSpPr>
        <p:spPr>
          <a:xfrm>
            <a:off x="2084694" y="45494"/>
            <a:ext cx="3131683" cy="1"/>
          </a:xfrm>
          <a:prstGeom prst="line">
            <a:avLst/>
          </a:prstGeom>
          <a:ln w="101600" cap="rnd">
            <a:solidFill>
              <a:srgbClr val="0056FB"/>
            </a:solidFill>
            <a:miter/>
          </a:ln>
        </p:spPr>
        <p:txBody>
          <a:bodyPr tIns="91439" bIns="91439"/>
          <a:lstStyle/>
          <a:p>
            <a:pPr algn="l" defTabSz="1828800">
              <a:defRPr sz="3600">
                <a:solidFill>
                  <a:srgbClr val="05050F"/>
                </a:solidFill>
                <a:latin typeface="+mn-lt"/>
                <a:ea typeface="+mn-ea"/>
                <a:cs typeface="+mn-cs"/>
                <a:sym typeface="Helvetica Neue"/>
              </a:defRPr>
            </a:pPr>
            <a:endParaRPr/>
          </a:p>
        </p:txBody>
      </p:sp>
      <p:sp>
        <p:nvSpPr>
          <p:cNvPr id="228" name="Rectangle 6"/>
          <p:cNvSpPr/>
          <p:nvPr/>
        </p:nvSpPr>
        <p:spPr>
          <a:xfrm>
            <a:off x="1593133" y="-975811"/>
            <a:ext cx="4114800" cy="451071"/>
          </a:xfrm>
          <a:prstGeom prst="rect">
            <a:avLst/>
          </a:prstGeom>
          <a:solidFill>
            <a:srgbClr val="0056FB"/>
          </a:solidFill>
          <a:ln w="12700">
            <a:miter lim="400000"/>
          </a:ln>
          <a:effectLst>
            <a:outerShdw blurRad="1016000" dist="635000" dir="5400000" rotWithShape="0">
              <a:srgbClr val="0056FB">
                <a:alpha val="20000"/>
              </a:srgbClr>
            </a:outerShdw>
          </a:effectLst>
        </p:spPr>
        <p:txBody>
          <a:bodyPr tIns="91439" bIns="91439" anchor="ctr"/>
          <a:lstStyle/>
          <a:p>
            <a:pPr defTabSz="1828800">
              <a:defRPr sz="3600">
                <a:solidFill>
                  <a:srgbClr val="FFFFFF"/>
                </a:solidFill>
                <a:latin typeface="+mn-lt"/>
                <a:ea typeface="+mn-ea"/>
                <a:cs typeface="+mn-cs"/>
                <a:sym typeface="Helvetica Neue"/>
              </a:defRPr>
            </a:pPr>
            <a:endParaRPr/>
          </a:p>
        </p:txBody>
      </p:sp>
      <p:sp>
        <p:nvSpPr>
          <p:cNvPr id="229" name="Title Text"/>
          <p:cNvSpPr txBox="1">
            <a:spLocks noGrp="1"/>
          </p:cNvSpPr>
          <p:nvPr>
            <p:ph type="title"/>
          </p:nvPr>
        </p:nvSpPr>
        <p:spPr>
          <a:xfrm>
            <a:off x="2057400" y="1066800"/>
            <a:ext cx="20269202" cy="2057382"/>
          </a:xfrm>
          <a:prstGeom prst="rect">
            <a:avLst/>
          </a:prstGeom>
        </p:spPr>
        <p:txBody>
          <a:bodyPr lIns="0" tIns="0" rIns="0" bIns="0"/>
          <a:lstStyle>
            <a:lvl1pPr defTabSz="1828800">
              <a:lnSpc>
                <a:spcPct val="90000"/>
              </a:lnSpc>
              <a:defRPr sz="4000" spc="0">
                <a:solidFill>
                  <a:srgbClr val="05050F"/>
                </a:solidFill>
              </a:defRPr>
            </a:lvl1pPr>
          </a:lstStyle>
          <a:p>
            <a:r>
              <a:t>Title Text</a:t>
            </a:r>
          </a:p>
        </p:txBody>
      </p:sp>
      <p:sp>
        <p:nvSpPr>
          <p:cNvPr id="230" name="Picture Placeholder 13"/>
          <p:cNvSpPr>
            <a:spLocks noGrp="1"/>
          </p:cNvSpPr>
          <p:nvPr>
            <p:ph type="pic" sz="quarter" idx="21"/>
          </p:nvPr>
        </p:nvSpPr>
        <p:spPr>
          <a:xfrm>
            <a:off x="2057400" y="3124197"/>
            <a:ext cx="6304128" cy="9448804"/>
          </a:xfrm>
          <a:prstGeom prst="rect">
            <a:avLst/>
          </a:prstGeom>
        </p:spPr>
        <p:txBody>
          <a:bodyPr lIns="91439" tIns="45719" rIns="91439" bIns="45719">
            <a:noAutofit/>
          </a:bodyPr>
          <a:lstStyle/>
          <a:p>
            <a:endParaRPr/>
          </a:p>
        </p:txBody>
      </p:sp>
      <p:sp>
        <p:nvSpPr>
          <p:cNvPr id="231" name="Picture Placeholder 13"/>
          <p:cNvSpPr>
            <a:spLocks noGrp="1"/>
          </p:cNvSpPr>
          <p:nvPr>
            <p:ph type="pic" sz="quarter" idx="22"/>
          </p:nvPr>
        </p:nvSpPr>
        <p:spPr>
          <a:xfrm>
            <a:off x="9039935" y="3124197"/>
            <a:ext cx="6304129" cy="9448804"/>
          </a:xfrm>
          <a:prstGeom prst="rect">
            <a:avLst/>
          </a:prstGeom>
        </p:spPr>
        <p:txBody>
          <a:bodyPr lIns="91439" tIns="45719" rIns="91439" bIns="45719">
            <a:noAutofit/>
          </a:bodyPr>
          <a:lstStyle/>
          <a:p>
            <a:endParaRPr/>
          </a:p>
        </p:txBody>
      </p:sp>
      <p:sp>
        <p:nvSpPr>
          <p:cNvPr id="232" name="Picture Placeholder 13"/>
          <p:cNvSpPr>
            <a:spLocks noGrp="1"/>
          </p:cNvSpPr>
          <p:nvPr>
            <p:ph type="pic" sz="quarter" idx="23"/>
          </p:nvPr>
        </p:nvSpPr>
        <p:spPr>
          <a:xfrm>
            <a:off x="16022471" y="3124197"/>
            <a:ext cx="6304129" cy="9448804"/>
          </a:xfrm>
          <a:prstGeom prst="rect">
            <a:avLst/>
          </a:prstGeom>
        </p:spPr>
        <p:txBody>
          <a:bodyPr lIns="91439" tIns="45719" rIns="91439" bIns="45719">
            <a:noAutofit/>
          </a:bodyPr>
          <a:lstStyle/>
          <a:p>
            <a:endParaRPr/>
          </a:p>
        </p:txBody>
      </p:sp>
      <p:sp>
        <p:nvSpPr>
          <p:cNvPr id="233"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mn-lt"/>
                <a:ea typeface="+mn-ea"/>
                <a:cs typeface="+mn-cs"/>
                <a:sym typeface="Helvetica Neue"/>
              </a:defRPr>
            </a:lvl1pPr>
          </a:lstStyle>
          <a:p>
            <a:fld id="{86CB4B4D-7CA3-9044-876B-883B54F8677D}" type="slidenum">
              <a:r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p:bg>
      <p:bgPr>
        <a:solidFill>
          <a:srgbClr val="00567D"/>
        </a:solidFill>
        <a:effectLst/>
      </p:bgPr>
    </p:bg>
    <p:spTree>
      <p:nvGrpSpPr>
        <p:cNvPr id="1" name=""/>
        <p:cNvGrpSpPr/>
        <p:nvPr/>
      </p:nvGrpSpPr>
      <p:grpSpPr>
        <a:xfrm>
          <a:off x="0" y="0"/>
          <a:ext cx="0" cy="0"/>
          <a:chOff x="0" y="0"/>
          <a:chExt cx="0" cy="0"/>
        </a:xfrm>
      </p:grpSpPr>
      <p:sp>
        <p:nvSpPr>
          <p:cNvPr id="240" name="Slide Number"/>
          <p:cNvSpPr txBox="1">
            <a:spLocks noGrp="1"/>
          </p:cNvSpPr>
          <p:nvPr>
            <p:ph type="sldNum" sz="quarter" idx="2"/>
          </p:nvPr>
        </p:nvSpPr>
        <p:spPr>
          <a:xfrm>
            <a:off x="23231725" y="12500345"/>
            <a:ext cx="824697" cy="919401"/>
          </a:xfrm>
          <a:prstGeom prst="rect">
            <a:avLst/>
          </a:prstGeom>
        </p:spPr>
        <p:txBody>
          <a:bodyPr lIns="243799" tIns="243799" rIns="243799" bIns="243799" anchor="ctr">
            <a:normAutofit/>
          </a:bodyPr>
          <a:lstStyle>
            <a:lvl1pPr algn="r" defTabSz="2438400">
              <a:defRPr sz="2600">
                <a:solidFill>
                  <a:srgbClr val="FFFFFF"/>
                </a:solidFill>
                <a:latin typeface="Roboto Slab Regular"/>
                <a:ea typeface="Roboto Slab Regular"/>
                <a:cs typeface="Roboto Slab Regular"/>
                <a:sym typeface="Roboto Slab Regular"/>
              </a:defRPr>
            </a:lvl1pPr>
          </a:lstStyle>
          <a:p>
            <a:fld id="{86CB4B4D-7CA3-9044-876B-883B54F8677D}" type="slidenum">
              <a:r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Layout">
    <p:spTree>
      <p:nvGrpSpPr>
        <p:cNvPr id="1" name=""/>
        <p:cNvGrpSpPr/>
        <p:nvPr/>
      </p:nvGrpSpPr>
      <p:grpSpPr>
        <a:xfrm>
          <a:off x="0" y="0"/>
          <a:ext cx="0" cy="0"/>
          <a:chOff x="0" y="0"/>
          <a:chExt cx="0" cy="0"/>
        </a:xfrm>
      </p:grpSpPr>
      <p:sp>
        <p:nvSpPr>
          <p:cNvPr id="247" name="Straight Connector 10"/>
          <p:cNvSpPr/>
          <p:nvPr/>
        </p:nvSpPr>
        <p:spPr>
          <a:xfrm>
            <a:off x="2084694" y="45494"/>
            <a:ext cx="3131683" cy="1"/>
          </a:xfrm>
          <a:prstGeom prst="line">
            <a:avLst/>
          </a:prstGeom>
          <a:ln w="101600" cap="rnd">
            <a:solidFill>
              <a:srgbClr val="0056FB"/>
            </a:solidFill>
            <a:miter/>
          </a:ln>
        </p:spPr>
        <p:txBody>
          <a:bodyPr tIns="91439" bIns="91439"/>
          <a:lstStyle/>
          <a:p>
            <a:pPr algn="l" defTabSz="1828800">
              <a:defRPr sz="3600">
                <a:solidFill>
                  <a:srgbClr val="05050F"/>
                </a:solidFill>
                <a:latin typeface="+mn-lt"/>
                <a:ea typeface="+mn-ea"/>
                <a:cs typeface="+mn-cs"/>
                <a:sym typeface="Helvetica Neue"/>
              </a:defRPr>
            </a:pPr>
            <a:endParaRPr/>
          </a:p>
        </p:txBody>
      </p:sp>
      <p:sp>
        <p:nvSpPr>
          <p:cNvPr id="248" name="Rectangle 6"/>
          <p:cNvSpPr/>
          <p:nvPr/>
        </p:nvSpPr>
        <p:spPr>
          <a:xfrm>
            <a:off x="1593133" y="-702734"/>
            <a:ext cx="4114800" cy="451071"/>
          </a:xfrm>
          <a:prstGeom prst="rect">
            <a:avLst/>
          </a:prstGeom>
          <a:solidFill>
            <a:srgbClr val="0056FB"/>
          </a:solidFill>
          <a:ln w="12700">
            <a:miter lim="400000"/>
          </a:ln>
          <a:effectLst>
            <a:outerShdw blurRad="1016000" dist="635000" dir="5400000" rotWithShape="0">
              <a:srgbClr val="0056FB">
                <a:alpha val="20000"/>
              </a:srgbClr>
            </a:outerShdw>
          </a:effectLst>
        </p:spPr>
        <p:txBody>
          <a:bodyPr tIns="91439" bIns="91439" anchor="ctr"/>
          <a:lstStyle/>
          <a:p>
            <a:pPr defTabSz="1828800">
              <a:defRPr sz="3600">
                <a:solidFill>
                  <a:srgbClr val="FFFFFF"/>
                </a:solidFill>
                <a:latin typeface="+mn-lt"/>
                <a:ea typeface="+mn-ea"/>
                <a:cs typeface="+mn-cs"/>
                <a:sym typeface="Helvetica Neue"/>
              </a:defRPr>
            </a:pPr>
            <a:endParaRPr/>
          </a:p>
        </p:txBody>
      </p:sp>
      <p:sp>
        <p:nvSpPr>
          <p:cNvPr id="249" name="Title Text"/>
          <p:cNvSpPr txBox="1">
            <a:spLocks noGrp="1"/>
          </p:cNvSpPr>
          <p:nvPr>
            <p:ph type="title"/>
          </p:nvPr>
        </p:nvSpPr>
        <p:spPr>
          <a:xfrm>
            <a:off x="2057400" y="1066800"/>
            <a:ext cx="20269202" cy="2057382"/>
          </a:xfrm>
          <a:prstGeom prst="rect">
            <a:avLst/>
          </a:prstGeom>
        </p:spPr>
        <p:txBody>
          <a:bodyPr lIns="0" tIns="0" rIns="0" bIns="0"/>
          <a:lstStyle>
            <a:lvl1pPr defTabSz="1828800">
              <a:lnSpc>
                <a:spcPct val="90000"/>
              </a:lnSpc>
              <a:defRPr sz="4000" spc="0">
                <a:solidFill>
                  <a:srgbClr val="05050F"/>
                </a:solidFill>
              </a:defRPr>
            </a:lvl1pPr>
          </a:lstStyle>
          <a:p>
            <a:r>
              <a:t>Title Text</a:t>
            </a:r>
          </a:p>
        </p:txBody>
      </p:sp>
      <p:sp>
        <p:nvSpPr>
          <p:cNvPr id="250"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mn-lt"/>
                <a:ea typeface="+mn-ea"/>
                <a:cs typeface="+mn-cs"/>
                <a:sym typeface="Helvetica Neue"/>
              </a:defRPr>
            </a:lvl1pPr>
          </a:lstStyle>
          <a:p>
            <a:fld id="{86CB4B4D-7CA3-9044-876B-883B54F8677D}" type="slidenum">
              <a:r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257" name="Title Text"/>
          <p:cNvSpPr txBox="1">
            <a:spLocks noGrp="1"/>
          </p:cNvSpPr>
          <p:nvPr>
            <p:ph type="title"/>
          </p:nvPr>
        </p:nvSpPr>
        <p:spPr>
          <a:xfrm>
            <a:off x="1689100" y="355600"/>
            <a:ext cx="21005800" cy="2286000"/>
          </a:xfrm>
          <a:prstGeom prst="rect">
            <a:avLst/>
          </a:prstGeom>
        </p:spPr>
        <p:txBody>
          <a:bodyPr anchor="ctr"/>
          <a:lstStyle>
            <a:lvl1pPr algn="ctr" defTabSz="825500">
              <a:lnSpc>
                <a:spcPct val="100000"/>
              </a:lnSpc>
              <a:defRPr sz="11200" b="0" spc="0">
                <a:solidFill>
                  <a:srgbClr val="FFFFFF"/>
                </a:solidFill>
                <a:latin typeface="Helvetica Neue Light"/>
                <a:ea typeface="Helvetica Neue Light"/>
                <a:cs typeface="Helvetica Neue Light"/>
                <a:sym typeface="Helvetica Neue Light"/>
              </a:defRPr>
            </a:lvl1pPr>
          </a:lstStyle>
          <a:p>
            <a:r>
              <a:t>Title Text</a:t>
            </a:r>
          </a:p>
        </p:txBody>
      </p:sp>
      <p:sp>
        <p:nvSpPr>
          <p:cNvPr id="258" name="Body Level One…"/>
          <p:cNvSpPr txBox="1">
            <a:spLocks noGrp="1"/>
          </p:cNvSpPr>
          <p:nvPr>
            <p:ph type="body" idx="1"/>
          </p:nvPr>
        </p:nvSpPr>
        <p:spPr>
          <a:xfrm>
            <a:off x="1689100" y="3149600"/>
            <a:ext cx="21005800" cy="9296400"/>
          </a:xfrm>
          <a:prstGeom prst="rect">
            <a:avLst/>
          </a:prstGeom>
        </p:spPr>
        <p:txBody>
          <a:bodyPr anchor="ctr"/>
          <a:lstStyle>
            <a:lvl1pPr marL="635000" indent="-635000" defTabSz="825500">
              <a:lnSpc>
                <a:spcPct val="100000"/>
              </a:lnSpc>
              <a:spcBef>
                <a:spcPts val="5900"/>
              </a:spcBef>
              <a:buSzPct val="75000"/>
              <a:defRPr sz="5200">
                <a:solidFill>
                  <a:srgbClr val="FFFFFF"/>
                </a:solidFill>
                <a:latin typeface="Helvetica Neue Light"/>
                <a:ea typeface="Helvetica Neue Light"/>
                <a:cs typeface="Helvetica Neue Light"/>
                <a:sym typeface="Helvetica Neue Light"/>
              </a:defRPr>
            </a:lvl1pPr>
            <a:lvl2pPr marL="1270000" indent="-635000" defTabSz="825500">
              <a:lnSpc>
                <a:spcPct val="100000"/>
              </a:lnSpc>
              <a:spcBef>
                <a:spcPts val="5900"/>
              </a:spcBef>
              <a:buSzPct val="75000"/>
              <a:defRPr sz="5200">
                <a:solidFill>
                  <a:srgbClr val="FFFFFF"/>
                </a:solidFill>
                <a:latin typeface="Helvetica Neue Light"/>
                <a:ea typeface="Helvetica Neue Light"/>
                <a:cs typeface="Helvetica Neue Light"/>
                <a:sym typeface="Helvetica Neue Light"/>
              </a:defRPr>
            </a:lvl2pPr>
            <a:lvl3pPr marL="1905000" indent="-635000" defTabSz="825500">
              <a:lnSpc>
                <a:spcPct val="100000"/>
              </a:lnSpc>
              <a:spcBef>
                <a:spcPts val="5900"/>
              </a:spcBef>
              <a:buSzPct val="75000"/>
              <a:defRPr sz="5200">
                <a:solidFill>
                  <a:srgbClr val="FFFFFF"/>
                </a:solidFill>
                <a:latin typeface="Helvetica Neue Light"/>
                <a:ea typeface="Helvetica Neue Light"/>
                <a:cs typeface="Helvetica Neue Light"/>
                <a:sym typeface="Helvetica Neue Light"/>
              </a:defRPr>
            </a:lvl3pPr>
            <a:lvl4pPr marL="2540000" indent="-635000" defTabSz="825500">
              <a:lnSpc>
                <a:spcPct val="100000"/>
              </a:lnSpc>
              <a:spcBef>
                <a:spcPts val="5900"/>
              </a:spcBef>
              <a:buSzPct val="75000"/>
              <a:defRPr sz="5200">
                <a:solidFill>
                  <a:srgbClr val="FFFFFF"/>
                </a:solidFill>
                <a:latin typeface="Helvetica Neue Light"/>
                <a:ea typeface="Helvetica Neue Light"/>
                <a:cs typeface="Helvetica Neue Light"/>
                <a:sym typeface="Helvetica Neue Light"/>
              </a:defRPr>
            </a:lvl4pPr>
            <a:lvl5pPr marL="3175000" indent="-635000" defTabSz="825500">
              <a:lnSpc>
                <a:spcPct val="100000"/>
              </a:lnSpc>
              <a:spcBef>
                <a:spcPts val="5900"/>
              </a:spcBef>
              <a:buSzPct val="75000"/>
              <a:defRPr sz="5200">
                <a:solidFill>
                  <a:srgbClr val="FFFFFF"/>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59" name="Slide Number"/>
          <p:cNvSpPr txBox="1">
            <a:spLocks noGrp="1"/>
          </p:cNvSpPr>
          <p:nvPr>
            <p:ph type="sldNum" sz="quarter" idx="2"/>
          </p:nvPr>
        </p:nvSpPr>
        <p:spPr>
          <a:xfrm>
            <a:off x="11959031" y="13081000"/>
            <a:ext cx="453238" cy="461059"/>
          </a:xfrm>
          <a:prstGeom prst="rect">
            <a:avLst/>
          </a:prstGeom>
        </p:spPr>
        <p:txBody>
          <a:bodyPr anchor="t"/>
          <a:lstStyle>
            <a:lvl1pPr defTabSz="825500">
              <a:defRPr sz="2400">
                <a:solidFill>
                  <a:srgbClr val="FFFFFF"/>
                </a:solidFill>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Layout">
    <p:spTree>
      <p:nvGrpSpPr>
        <p:cNvPr id="1" name=""/>
        <p:cNvGrpSpPr/>
        <p:nvPr/>
      </p:nvGrpSpPr>
      <p:grpSpPr>
        <a:xfrm>
          <a:off x="0" y="0"/>
          <a:ext cx="0" cy="0"/>
          <a:chOff x="0" y="0"/>
          <a:chExt cx="0" cy="0"/>
        </a:xfrm>
      </p:grpSpPr>
      <p:sp>
        <p:nvSpPr>
          <p:cNvPr id="266" name="Rectangle 6"/>
          <p:cNvSpPr/>
          <p:nvPr/>
        </p:nvSpPr>
        <p:spPr>
          <a:xfrm>
            <a:off x="1593132" y="-975811"/>
            <a:ext cx="4114801" cy="451072"/>
          </a:xfrm>
          <a:prstGeom prst="rect">
            <a:avLst/>
          </a:prstGeom>
          <a:solidFill>
            <a:srgbClr val="0056FB"/>
          </a:solidFill>
          <a:ln w="12700">
            <a:miter lim="400000"/>
          </a:ln>
          <a:effectLst>
            <a:outerShdw blurRad="1016000" dist="635000" dir="5400000" rotWithShape="0">
              <a:srgbClr val="0056FB">
                <a:alpha val="20000"/>
              </a:srgbClr>
            </a:outerShdw>
          </a:effectLst>
        </p:spPr>
        <p:txBody>
          <a:bodyPr lIns="50800" tIns="50800" rIns="50800" bIns="50800" anchor="ct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267" name="Slide Number"/>
          <p:cNvSpPr txBox="1">
            <a:spLocks noGrp="1"/>
          </p:cNvSpPr>
          <p:nvPr>
            <p:ph type="sldNum" sz="quarter" idx="2"/>
          </p:nvPr>
        </p:nvSpPr>
        <p:spPr>
          <a:xfrm>
            <a:off x="16958938" y="12437111"/>
            <a:ext cx="516263" cy="551179"/>
          </a:xfrm>
          <a:prstGeom prst="rect">
            <a:avLst/>
          </a:prstGeom>
        </p:spPr>
        <p:txBody>
          <a:bodyPr lIns="91438" tIns="91438" rIns="91438" bIns="91438" anchor="ctr"/>
          <a:lstStyle>
            <a:lvl1pPr algn="r" defTabSz="1828800">
              <a:defRPr sz="2400">
                <a:solidFill>
                  <a:srgbClr val="05050F"/>
                </a:solidFill>
                <a:latin typeface="Montserrat Thin SemiBold"/>
                <a:ea typeface="Montserrat Thin SemiBold"/>
                <a:cs typeface="Montserrat Thin SemiBold"/>
                <a:sym typeface="Montserrat Thin SemiBold"/>
              </a:defRPr>
            </a:lvl1pPr>
          </a:lstStyle>
          <a:p>
            <a:fld id="{86CB4B4D-7CA3-9044-876B-883B54F8677D}" type="slidenum">
              <a:r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Multi Image Layout">
    <p:spTree>
      <p:nvGrpSpPr>
        <p:cNvPr id="1" name=""/>
        <p:cNvGrpSpPr/>
        <p:nvPr/>
      </p:nvGrpSpPr>
      <p:grpSpPr>
        <a:xfrm>
          <a:off x="0" y="0"/>
          <a:ext cx="0" cy="0"/>
          <a:chOff x="0" y="0"/>
          <a:chExt cx="0" cy="0"/>
        </a:xfrm>
      </p:grpSpPr>
      <p:sp>
        <p:nvSpPr>
          <p:cNvPr id="274" name="Picture Placeholder 157"/>
          <p:cNvSpPr>
            <a:spLocks noGrp="1"/>
          </p:cNvSpPr>
          <p:nvPr>
            <p:ph type="pic" sz="quarter" idx="21"/>
          </p:nvPr>
        </p:nvSpPr>
        <p:spPr>
          <a:xfrm>
            <a:off x="-2" y="1"/>
            <a:ext cx="1674123" cy="2367501"/>
          </a:xfrm>
          <a:prstGeom prst="rect">
            <a:avLst/>
          </a:prstGeom>
        </p:spPr>
        <p:txBody>
          <a:bodyPr lIns="91439" tIns="45719" rIns="91439" bIns="45719">
            <a:noAutofit/>
          </a:bodyPr>
          <a:lstStyle/>
          <a:p>
            <a:endParaRPr/>
          </a:p>
        </p:txBody>
      </p:sp>
      <p:sp>
        <p:nvSpPr>
          <p:cNvPr id="275" name="Picture Placeholder 160"/>
          <p:cNvSpPr>
            <a:spLocks noGrp="1"/>
          </p:cNvSpPr>
          <p:nvPr>
            <p:ph type="pic" sz="quarter" idx="22"/>
          </p:nvPr>
        </p:nvSpPr>
        <p:spPr>
          <a:xfrm>
            <a:off x="-2" y="2677622"/>
            <a:ext cx="1674123" cy="2601399"/>
          </a:xfrm>
          <a:prstGeom prst="rect">
            <a:avLst/>
          </a:prstGeom>
        </p:spPr>
        <p:txBody>
          <a:bodyPr lIns="91439" tIns="45719" rIns="91439" bIns="45719">
            <a:noAutofit/>
          </a:bodyPr>
          <a:lstStyle/>
          <a:p>
            <a:endParaRPr/>
          </a:p>
        </p:txBody>
      </p:sp>
      <p:sp>
        <p:nvSpPr>
          <p:cNvPr id="276" name="Picture Placeholder 163"/>
          <p:cNvSpPr>
            <a:spLocks noGrp="1"/>
          </p:cNvSpPr>
          <p:nvPr>
            <p:ph type="pic" sz="quarter" idx="23"/>
          </p:nvPr>
        </p:nvSpPr>
        <p:spPr>
          <a:xfrm>
            <a:off x="-2" y="5589146"/>
            <a:ext cx="1674123" cy="2601398"/>
          </a:xfrm>
          <a:prstGeom prst="rect">
            <a:avLst/>
          </a:prstGeom>
        </p:spPr>
        <p:txBody>
          <a:bodyPr lIns="91439" tIns="45719" rIns="91439" bIns="45719">
            <a:noAutofit/>
          </a:bodyPr>
          <a:lstStyle/>
          <a:p>
            <a:endParaRPr/>
          </a:p>
        </p:txBody>
      </p:sp>
      <p:sp>
        <p:nvSpPr>
          <p:cNvPr id="277" name="Picture Placeholder 166"/>
          <p:cNvSpPr>
            <a:spLocks noGrp="1"/>
          </p:cNvSpPr>
          <p:nvPr>
            <p:ph type="pic" sz="quarter" idx="24"/>
          </p:nvPr>
        </p:nvSpPr>
        <p:spPr>
          <a:xfrm>
            <a:off x="-2" y="8500667"/>
            <a:ext cx="1674123" cy="2601399"/>
          </a:xfrm>
          <a:prstGeom prst="rect">
            <a:avLst/>
          </a:prstGeom>
        </p:spPr>
        <p:txBody>
          <a:bodyPr lIns="91439" tIns="45719" rIns="91439" bIns="45719">
            <a:noAutofit/>
          </a:bodyPr>
          <a:lstStyle/>
          <a:p>
            <a:endParaRPr/>
          </a:p>
        </p:txBody>
      </p:sp>
      <p:sp>
        <p:nvSpPr>
          <p:cNvPr id="278" name="Picture Placeholder 169"/>
          <p:cNvSpPr>
            <a:spLocks noGrp="1"/>
          </p:cNvSpPr>
          <p:nvPr>
            <p:ph type="pic" sz="quarter" idx="25"/>
          </p:nvPr>
        </p:nvSpPr>
        <p:spPr>
          <a:xfrm>
            <a:off x="-2" y="11412191"/>
            <a:ext cx="1674123" cy="2303811"/>
          </a:xfrm>
          <a:prstGeom prst="rect">
            <a:avLst/>
          </a:prstGeom>
        </p:spPr>
        <p:txBody>
          <a:bodyPr lIns="91439" tIns="45719" rIns="91439" bIns="45719">
            <a:noAutofit/>
          </a:bodyPr>
          <a:lstStyle/>
          <a:p>
            <a:endParaRPr/>
          </a:p>
        </p:txBody>
      </p:sp>
      <p:sp>
        <p:nvSpPr>
          <p:cNvPr id="279" name="Picture Placeholder 172"/>
          <p:cNvSpPr>
            <a:spLocks noGrp="1"/>
          </p:cNvSpPr>
          <p:nvPr>
            <p:ph type="pic" sz="quarter" idx="26"/>
          </p:nvPr>
        </p:nvSpPr>
        <p:spPr>
          <a:xfrm>
            <a:off x="2011538" y="1"/>
            <a:ext cx="2601401" cy="2367501"/>
          </a:xfrm>
          <a:prstGeom prst="rect">
            <a:avLst/>
          </a:prstGeom>
        </p:spPr>
        <p:txBody>
          <a:bodyPr lIns="91439" tIns="45719" rIns="91439" bIns="45719">
            <a:noAutofit/>
          </a:bodyPr>
          <a:lstStyle/>
          <a:p>
            <a:endParaRPr/>
          </a:p>
        </p:txBody>
      </p:sp>
      <p:sp>
        <p:nvSpPr>
          <p:cNvPr id="280" name="Picture Placeholder 13"/>
          <p:cNvSpPr>
            <a:spLocks noGrp="1"/>
          </p:cNvSpPr>
          <p:nvPr>
            <p:ph type="pic" sz="quarter" idx="27"/>
          </p:nvPr>
        </p:nvSpPr>
        <p:spPr>
          <a:xfrm>
            <a:off x="2011538" y="2677622"/>
            <a:ext cx="2601401" cy="2601399"/>
          </a:xfrm>
          <a:prstGeom prst="rect">
            <a:avLst/>
          </a:prstGeom>
        </p:spPr>
        <p:txBody>
          <a:bodyPr lIns="91439" tIns="45719" rIns="91439" bIns="45719">
            <a:noAutofit/>
          </a:bodyPr>
          <a:lstStyle/>
          <a:p>
            <a:endParaRPr/>
          </a:p>
        </p:txBody>
      </p:sp>
      <p:sp>
        <p:nvSpPr>
          <p:cNvPr id="281" name="Picture Placeholder 13"/>
          <p:cNvSpPr>
            <a:spLocks noGrp="1"/>
          </p:cNvSpPr>
          <p:nvPr>
            <p:ph type="pic" sz="quarter" idx="28"/>
          </p:nvPr>
        </p:nvSpPr>
        <p:spPr>
          <a:xfrm>
            <a:off x="2011538" y="5589146"/>
            <a:ext cx="2601401" cy="2601398"/>
          </a:xfrm>
          <a:prstGeom prst="rect">
            <a:avLst/>
          </a:prstGeom>
        </p:spPr>
        <p:txBody>
          <a:bodyPr lIns="91439" tIns="45719" rIns="91439" bIns="45719">
            <a:noAutofit/>
          </a:bodyPr>
          <a:lstStyle/>
          <a:p>
            <a:endParaRPr/>
          </a:p>
        </p:txBody>
      </p:sp>
      <p:sp>
        <p:nvSpPr>
          <p:cNvPr id="282" name="Picture Placeholder 13"/>
          <p:cNvSpPr>
            <a:spLocks noGrp="1"/>
          </p:cNvSpPr>
          <p:nvPr>
            <p:ph type="pic" sz="quarter" idx="29"/>
          </p:nvPr>
        </p:nvSpPr>
        <p:spPr>
          <a:xfrm>
            <a:off x="2011538" y="8500667"/>
            <a:ext cx="2601401" cy="2601399"/>
          </a:xfrm>
          <a:prstGeom prst="rect">
            <a:avLst/>
          </a:prstGeom>
        </p:spPr>
        <p:txBody>
          <a:bodyPr lIns="91439" tIns="45719" rIns="91439" bIns="45719">
            <a:noAutofit/>
          </a:bodyPr>
          <a:lstStyle/>
          <a:p>
            <a:endParaRPr/>
          </a:p>
        </p:txBody>
      </p:sp>
      <p:sp>
        <p:nvSpPr>
          <p:cNvPr id="283" name="Picture Placeholder 226"/>
          <p:cNvSpPr>
            <a:spLocks noGrp="1"/>
          </p:cNvSpPr>
          <p:nvPr>
            <p:ph type="pic" sz="quarter" idx="30"/>
          </p:nvPr>
        </p:nvSpPr>
        <p:spPr>
          <a:xfrm>
            <a:off x="2011538" y="11412191"/>
            <a:ext cx="2601401" cy="2303811"/>
          </a:xfrm>
          <a:prstGeom prst="rect">
            <a:avLst/>
          </a:prstGeom>
        </p:spPr>
        <p:txBody>
          <a:bodyPr lIns="91439" tIns="45719" rIns="91439" bIns="45719">
            <a:noAutofit/>
          </a:bodyPr>
          <a:lstStyle/>
          <a:p>
            <a:endParaRPr/>
          </a:p>
        </p:txBody>
      </p:sp>
      <p:sp>
        <p:nvSpPr>
          <p:cNvPr id="284" name="Picture Placeholder 175"/>
          <p:cNvSpPr>
            <a:spLocks noGrp="1"/>
          </p:cNvSpPr>
          <p:nvPr>
            <p:ph type="pic" sz="quarter" idx="31"/>
          </p:nvPr>
        </p:nvSpPr>
        <p:spPr>
          <a:xfrm>
            <a:off x="4950354" y="1"/>
            <a:ext cx="2601403" cy="2367501"/>
          </a:xfrm>
          <a:prstGeom prst="rect">
            <a:avLst/>
          </a:prstGeom>
        </p:spPr>
        <p:txBody>
          <a:bodyPr lIns="91439" tIns="45719" rIns="91439" bIns="45719">
            <a:noAutofit/>
          </a:bodyPr>
          <a:lstStyle/>
          <a:p>
            <a:endParaRPr/>
          </a:p>
        </p:txBody>
      </p:sp>
      <p:sp>
        <p:nvSpPr>
          <p:cNvPr id="285" name="Picture Placeholder 13"/>
          <p:cNvSpPr>
            <a:spLocks noGrp="1"/>
          </p:cNvSpPr>
          <p:nvPr>
            <p:ph type="pic" sz="quarter" idx="32"/>
          </p:nvPr>
        </p:nvSpPr>
        <p:spPr>
          <a:xfrm>
            <a:off x="4950354" y="2677622"/>
            <a:ext cx="2601403" cy="2601399"/>
          </a:xfrm>
          <a:prstGeom prst="rect">
            <a:avLst/>
          </a:prstGeom>
        </p:spPr>
        <p:txBody>
          <a:bodyPr lIns="91439" tIns="45719" rIns="91439" bIns="45719">
            <a:noAutofit/>
          </a:bodyPr>
          <a:lstStyle/>
          <a:p>
            <a:endParaRPr/>
          </a:p>
        </p:txBody>
      </p:sp>
      <p:sp>
        <p:nvSpPr>
          <p:cNvPr id="286" name="Picture Placeholder 13"/>
          <p:cNvSpPr>
            <a:spLocks noGrp="1"/>
          </p:cNvSpPr>
          <p:nvPr>
            <p:ph type="pic" sz="quarter" idx="33"/>
          </p:nvPr>
        </p:nvSpPr>
        <p:spPr>
          <a:xfrm>
            <a:off x="4950354" y="5589146"/>
            <a:ext cx="2601403" cy="2601398"/>
          </a:xfrm>
          <a:prstGeom prst="rect">
            <a:avLst/>
          </a:prstGeom>
        </p:spPr>
        <p:txBody>
          <a:bodyPr lIns="91439" tIns="45719" rIns="91439" bIns="45719">
            <a:noAutofit/>
          </a:bodyPr>
          <a:lstStyle/>
          <a:p>
            <a:endParaRPr/>
          </a:p>
        </p:txBody>
      </p:sp>
      <p:sp>
        <p:nvSpPr>
          <p:cNvPr id="287" name="Picture Placeholder 13"/>
          <p:cNvSpPr>
            <a:spLocks noGrp="1"/>
          </p:cNvSpPr>
          <p:nvPr>
            <p:ph type="pic" sz="quarter" idx="34"/>
          </p:nvPr>
        </p:nvSpPr>
        <p:spPr>
          <a:xfrm>
            <a:off x="4950354" y="8500667"/>
            <a:ext cx="2601403" cy="2601399"/>
          </a:xfrm>
          <a:prstGeom prst="rect">
            <a:avLst/>
          </a:prstGeom>
        </p:spPr>
        <p:txBody>
          <a:bodyPr lIns="91439" tIns="45719" rIns="91439" bIns="45719">
            <a:noAutofit/>
          </a:bodyPr>
          <a:lstStyle/>
          <a:p>
            <a:endParaRPr/>
          </a:p>
        </p:txBody>
      </p:sp>
      <p:sp>
        <p:nvSpPr>
          <p:cNvPr id="288" name="Picture Placeholder 223"/>
          <p:cNvSpPr>
            <a:spLocks noGrp="1"/>
          </p:cNvSpPr>
          <p:nvPr>
            <p:ph type="pic" sz="quarter" idx="35"/>
          </p:nvPr>
        </p:nvSpPr>
        <p:spPr>
          <a:xfrm>
            <a:off x="4950354" y="11412191"/>
            <a:ext cx="2601403" cy="2303811"/>
          </a:xfrm>
          <a:prstGeom prst="rect">
            <a:avLst/>
          </a:prstGeom>
        </p:spPr>
        <p:txBody>
          <a:bodyPr lIns="91439" tIns="45719" rIns="91439" bIns="45719">
            <a:noAutofit/>
          </a:bodyPr>
          <a:lstStyle/>
          <a:p>
            <a:endParaRPr/>
          </a:p>
        </p:txBody>
      </p:sp>
      <p:sp>
        <p:nvSpPr>
          <p:cNvPr id="289" name="Picture Placeholder 178"/>
          <p:cNvSpPr>
            <a:spLocks noGrp="1"/>
          </p:cNvSpPr>
          <p:nvPr>
            <p:ph type="pic" sz="quarter" idx="36"/>
          </p:nvPr>
        </p:nvSpPr>
        <p:spPr>
          <a:xfrm>
            <a:off x="7889174" y="1"/>
            <a:ext cx="2601402" cy="2367501"/>
          </a:xfrm>
          <a:prstGeom prst="rect">
            <a:avLst/>
          </a:prstGeom>
        </p:spPr>
        <p:txBody>
          <a:bodyPr lIns="91439" tIns="45719" rIns="91439" bIns="45719">
            <a:noAutofit/>
          </a:bodyPr>
          <a:lstStyle/>
          <a:p>
            <a:endParaRPr/>
          </a:p>
        </p:txBody>
      </p:sp>
      <p:sp>
        <p:nvSpPr>
          <p:cNvPr id="290" name="Picture Placeholder 13"/>
          <p:cNvSpPr>
            <a:spLocks noGrp="1"/>
          </p:cNvSpPr>
          <p:nvPr>
            <p:ph type="pic" sz="quarter" idx="37"/>
          </p:nvPr>
        </p:nvSpPr>
        <p:spPr>
          <a:xfrm>
            <a:off x="7889174" y="2677622"/>
            <a:ext cx="2601402" cy="2601399"/>
          </a:xfrm>
          <a:prstGeom prst="rect">
            <a:avLst/>
          </a:prstGeom>
        </p:spPr>
        <p:txBody>
          <a:bodyPr lIns="91439" tIns="45719" rIns="91439" bIns="45719">
            <a:noAutofit/>
          </a:bodyPr>
          <a:lstStyle/>
          <a:p>
            <a:endParaRPr/>
          </a:p>
        </p:txBody>
      </p:sp>
      <p:sp>
        <p:nvSpPr>
          <p:cNvPr id="291" name="Picture Placeholder 13"/>
          <p:cNvSpPr>
            <a:spLocks noGrp="1"/>
          </p:cNvSpPr>
          <p:nvPr>
            <p:ph type="pic" sz="quarter" idx="38"/>
          </p:nvPr>
        </p:nvSpPr>
        <p:spPr>
          <a:xfrm>
            <a:off x="7889174" y="8500667"/>
            <a:ext cx="2601402" cy="2601399"/>
          </a:xfrm>
          <a:prstGeom prst="rect">
            <a:avLst/>
          </a:prstGeom>
        </p:spPr>
        <p:txBody>
          <a:bodyPr lIns="91439" tIns="45719" rIns="91439" bIns="45719">
            <a:noAutofit/>
          </a:bodyPr>
          <a:lstStyle/>
          <a:p>
            <a:endParaRPr/>
          </a:p>
        </p:txBody>
      </p:sp>
      <p:sp>
        <p:nvSpPr>
          <p:cNvPr id="292" name="Picture Placeholder 220"/>
          <p:cNvSpPr>
            <a:spLocks noGrp="1"/>
          </p:cNvSpPr>
          <p:nvPr>
            <p:ph type="pic" sz="quarter" idx="39"/>
          </p:nvPr>
        </p:nvSpPr>
        <p:spPr>
          <a:xfrm>
            <a:off x="7889174" y="11412191"/>
            <a:ext cx="2601402" cy="2303811"/>
          </a:xfrm>
          <a:prstGeom prst="rect">
            <a:avLst/>
          </a:prstGeom>
        </p:spPr>
        <p:txBody>
          <a:bodyPr lIns="91439" tIns="45719" rIns="91439" bIns="45719">
            <a:noAutofit/>
          </a:bodyPr>
          <a:lstStyle/>
          <a:p>
            <a:endParaRPr/>
          </a:p>
        </p:txBody>
      </p:sp>
      <p:sp>
        <p:nvSpPr>
          <p:cNvPr id="293" name="Picture Placeholder 181"/>
          <p:cNvSpPr>
            <a:spLocks noGrp="1"/>
          </p:cNvSpPr>
          <p:nvPr>
            <p:ph type="pic" sz="quarter" idx="40"/>
          </p:nvPr>
        </p:nvSpPr>
        <p:spPr>
          <a:xfrm>
            <a:off x="10827991" y="1"/>
            <a:ext cx="2601401" cy="2367501"/>
          </a:xfrm>
          <a:prstGeom prst="rect">
            <a:avLst/>
          </a:prstGeom>
        </p:spPr>
        <p:txBody>
          <a:bodyPr lIns="91439" tIns="45719" rIns="91439" bIns="45719">
            <a:noAutofit/>
          </a:bodyPr>
          <a:lstStyle/>
          <a:p>
            <a:endParaRPr/>
          </a:p>
        </p:txBody>
      </p:sp>
      <p:sp>
        <p:nvSpPr>
          <p:cNvPr id="294" name="Picture Placeholder 13"/>
          <p:cNvSpPr>
            <a:spLocks noGrp="1"/>
          </p:cNvSpPr>
          <p:nvPr>
            <p:ph type="pic" sz="quarter" idx="41"/>
          </p:nvPr>
        </p:nvSpPr>
        <p:spPr>
          <a:xfrm>
            <a:off x="10827991" y="2677622"/>
            <a:ext cx="2601401" cy="2601399"/>
          </a:xfrm>
          <a:prstGeom prst="rect">
            <a:avLst/>
          </a:prstGeom>
        </p:spPr>
        <p:txBody>
          <a:bodyPr lIns="91439" tIns="45719" rIns="91439" bIns="45719">
            <a:noAutofit/>
          </a:bodyPr>
          <a:lstStyle/>
          <a:p>
            <a:endParaRPr/>
          </a:p>
        </p:txBody>
      </p:sp>
      <p:sp>
        <p:nvSpPr>
          <p:cNvPr id="295" name="Picture Placeholder 13"/>
          <p:cNvSpPr>
            <a:spLocks noGrp="1"/>
          </p:cNvSpPr>
          <p:nvPr>
            <p:ph type="pic" sz="quarter" idx="42"/>
          </p:nvPr>
        </p:nvSpPr>
        <p:spPr>
          <a:xfrm>
            <a:off x="10827991" y="8500667"/>
            <a:ext cx="2601401" cy="2601399"/>
          </a:xfrm>
          <a:prstGeom prst="rect">
            <a:avLst/>
          </a:prstGeom>
        </p:spPr>
        <p:txBody>
          <a:bodyPr lIns="91439" tIns="45719" rIns="91439" bIns="45719">
            <a:noAutofit/>
          </a:bodyPr>
          <a:lstStyle/>
          <a:p>
            <a:endParaRPr/>
          </a:p>
        </p:txBody>
      </p:sp>
      <p:sp>
        <p:nvSpPr>
          <p:cNvPr id="296" name="Picture Placeholder 217"/>
          <p:cNvSpPr>
            <a:spLocks noGrp="1"/>
          </p:cNvSpPr>
          <p:nvPr>
            <p:ph type="pic" sz="quarter" idx="43"/>
          </p:nvPr>
        </p:nvSpPr>
        <p:spPr>
          <a:xfrm>
            <a:off x="10827991" y="11412191"/>
            <a:ext cx="2601401" cy="2303811"/>
          </a:xfrm>
          <a:prstGeom prst="rect">
            <a:avLst/>
          </a:prstGeom>
        </p:spPr>
        <p:txBody>
          <a:bodyPr lIns="91439" tIns="45719" rIns="91439" bIns="45719">
            <a:noAutofit/>
          </a:bodyPr>
          <a:lstStyle/>
          <a:p>
            <a:endParaRPr/>
          </a:p>
        </p:txBody>
      </p:sp>
      <p:sp>
        <p:nvSpPr>
          <p:cNvPr id="297" name="Picture Placeholder 184"/>
          <p:cNvSpPr>
            <a:spLocks noGrp="1"/>
          </p:cNvSpPr>
          <p:nvPr>
            <p:ph type="pic" sz="quarter" idx="44"/>
          </p:nvPr>
        </p:nvSpPr>
        <p:spPr>
          <a:xfrm>
            <a:off x="13766809" y="1"/>
            <a:ext cx="2601402" cy="2367501"/>
          </a:xfrm>
          <a:prstGeom prst="rect">
            <a:avLst/>
          </a:prstGeom>
        </p:spPr>
        <p:txBody>
          <a:bodyPr lIns="91439" tIns="45719" rIns="91439" bIns="45719">
            <a:noAutofit/>
          </a:bodyPr>
          <a:lstStyle/>
          <a:p>
            <a:endParaRPr/>
          </a:p>
        </p:txBody>
      </p:sp>
      <p:sp>
        <p:nvSpPr>
          <p:cNvPr id="298" name="Picture Placeholder 13"/>
          <p:cNvSpPr>
            <a:spLocks noGrp="1"/>
          </p:cNvSpPr>
          <p:nvPr>
            <p:ph type="pic" sz="quarter" idx="45"/>
          </p:nvPr>
        </p:nvSpPr>
        <p:spPr>
          <a:xfrm>
            <a:off x="13766809" y="2677622"/>
            <a:ext cx="2601402" cy="2601399"/>
          </a:xfrm>
          <a:prstGeom prst="rect">
            <a:avLst/>
          </a:prstGeom>
        </p:spPr>
        <p:txBody>
          <a:bodyPr lIns="91439" tIns="45719" rIns="91439" bIns="45719">
            <a:noAutofit/>
          </a:bodyPr>
          <a:lstStyle/>
          <a:p>
            <a:endParaRPr/>
          </a:p>
        </p:txBody>
      </p:sp>
      <p:sp>
        <p:nvSpPr>
          <p:cNvPr id="299" name="Picture Placeholder 13"/>
          <p:cNvSpPr>
            <a:spLocks noGrp="1"/>
          </p:cNvSpPr>
          <p:nvPr>
            <p:ph type="pic" sz="quarter" idx="46"/>
          </p:nvPr>
        </p:nvSpPr>
        <p:spPr>
          <a:xfrm>
            <a:off x="13766809" y="8500667"/>
            <a:ext cx="2601402" cy="2601399"/>
          </a:xfrm>
          <a:prstGeom prst="rect">
            <a:avLst/>
          </a:prstGeom>
        </p:spPr>
        <p:txBody>
          <a:bodyPr lIns="91439" tIns="45719" rIns="91439" bIns="45719">
            <a:noAutofit/>
          </a:bodyPr>
          <a:lstStyle/>
          <a:p>
            <a:endParaRPr/>
          </a:p>
        </p:txBody>
      </p:sp>
      <p:sp>
        <p:nvSpPr>
          <p:cNvPr id="300" name="Picture Placeholder 214"/>
          <p:cNvSpPr>
            <a:spLocks noGrp="1"/>
          </p:cNvSpPr>
          <p:nvPr>
            <p:ph type="pic" sz="quarter" idx="47"/>
          </p:nvPr>
        </p:nvSpPr>
        <p:spPr>
          <a:xfrm>
            <a:off x="13766809" y="11412191"/>
            <a:ext cx="2601402" cy="2303811"/>
          </a:xfrm>
          <a:prstGeom prst="rect">
            <a:avLst/>
          </a:prstGeom>
        </p:spPr>
        <p:txBody>
          <a:bodyPr lIns="91439" tIns="45719" rIns="91439" bIns="45719">
            <a:noAutofit/>
          </a:bodyPr>
          <a:lstStyle/>
          <a:p>
            <a:endParaRPr/>
          </a:p>
        </p:txBody>
      </p:sp>
      <p:sp>
        <p:nvSpPr>
          <p:cNvPr id="301" name="Picture Placeholder 187"/>
          <p:cNvSpPr>
            <a:spLocks noGrp="1"/>
          </p:cNvSpPr>
          <p:nvPr>
            <p:ph type="pic" sz="quarter" idx="48"/>
          </p:nvPr>
        </p:nvSpPr>
        <p:spPr>
          <a:xfrm>
            <a:off x="16705628" y="1"/>
            <a:ext cx="2601402" cy="2367501"/>
          </a:xfrm>
          <a:prstGeom prst="rect">
            <a:avLst/>
          </a:prstGeom>
        </p:spPr>
        <p:txBody>
          <a:bodyPr lIns="91439" tIns="45719" rIns="91439" bIns="45719">
            <a:noAutofit/>
          </a:bodyPr>
          <a:lstStyle/>
          <a:p>
            <a:endParaRPr/>
          </a:p>
        </p:txBody>
      </p:sp>
      <p:sp>
        <p:nvSpPr>
          <p:cNvPr id="302" name="Picture Placeholder 13"/>
          <p:cNvSpPr>
            <a:spLocks noGrp="1"/>
          </p:cNvSpPr>
          <p:nvPr>
            <p:ph type="pic" sz="quarter" idx="49"/>
          </p:nvPr>
        </p:nvSpPr>
        <p:spPr>
          <a:xfrm>
            <a:off x="16705628" y="2677622"/>
            <a:ext cx="2601402" cy="2601399"/>
          </a:xfrm>
          <a:prstGeom prst="rect">
            <a:avLst/>
          </a:prstGeom>
        </p:spPr>
        <p:txBody>
          <a:bodyPr lIns="91439" tIns="45719" rIns="91439" bIns="45719">
            <a:noAutofit/>
          </a:bodyPr>
          <a:lstStyle/>
          <a:p>
            <a:endParaRPr/>
          </a:p>
        </p:txBody>
      </p:sp>
      <p:sp>
        <p:nvSpPr>
          <p:cNvPr id="303" name="Picture Placeholder 13"/>
          <p:cNvSpPr>
            <a:spLocks noGrp="1"/>
          </p:cNvSpPr>
          <p:nvPr>
            <p:ph type="pic" sz="quarter" idx="50"/>
          </p:nvPr>
        </p:nvSpPr>
        <p:spPr>
          <a:xfrm>
            <a:off x="16705628" y="5589146"/>
            <a:ext cx="2601402" cy="2601398"/>
          </a:xfrm>
          <a:prstGeom prst="rect">
            <a:avLst/>
          </a:prstGeom>
        </p:spPr>
        <p:txBody>
          <a:bodyPr lIns="91439" tIns="45719" rIns="91439" bIns="45719">
            <a:noAutofit/>
          </a:bodyPr>
          <a:lstStyle/>
          <a:p>
            <a:endParaRPr/>
          </a:p>
        </p:txBody>
      </p:sp>
      <p:sp>
        <p:nvSpPr>
          <p:cNvPr id="304" name="Picture Placeholder 13"/>
          <p:cNvSpPr>
            <a:spLocks noGrp="1"/>
          </p:cNvSpPr>
          <p:nvPr>
            <p:ph type="pic" sz="quarter" idx="51"/>
          </p:nvPr>
        </p:nvSpPr>
        <p:spPr>
          <a:xfrm>
            <a:off x="16705628" y="8500667"/>
            <a:ext cx="2601402" cy="2601399"/>
          </a:xfrm>
          <a:prstGeom prst="rect">
            <a:avLst/>
          </a:prstGeom>
        </p:spPr>
        <p:txBody>
          <a:bodyPr lIns="91439" tIns="45719" rIns="91439" bIns="45719">
            <a:noAutofit/>
          </a:bodyPr>
          <a:lstStyle/>
          <a:p>
            <a:endParaRPr/>
          </a:p>
        </p:txBody>
      </p:sp>
      <p:sp>
        <p:nvSpPr>
          <p:cNvPr id="305" name="Picture Placeholder 211"/>
          <p:cNvSpPr>
            <a:spLocks noGrp="1"/>
          </p:cNvSpPr>
          <p:nvPr>
            <p:ph type="pic" sz="quarter" idx="52"/>
          </p:nvPr>
        </p:nvSpPr>
        <p:spPr>
          <a:xfrm>
            <a:off x="16705628" y="11412191"/>
            <a:ext cx="2601402" cy="2303811"/>
          </a:xfrm>
          <a:prstGeom prst="rect">
            <a:avLst/>
          </a:prstGeom>
        </p:spPr>
        <p:txBody>
          <a:bodyPr lIns="91439" tIns="45719" rIns="91439" bIns="45719">
            <a:noAutofit/>
          </a:bodyPr>
          <a:lstStyle/>
          <a:p>
            <a:endParaRPr/>
          </a:p>
        </p:txBody>
      </p:sp>
      <p:sp>
        <p:nvSpPr>
          <p:cNvPr id="306" name="Picture Placeholder 190"/>
          <p:cNvSpPr>
            <a:spLocks noGrp="1"/>
          </p:cNvSpPr>
          <p:nvPr>
            <p:ph type="pic" sz="quarter" idx="53"/>
          </p:nvPr>
        </p:nvSpPr>
        <p:spPr>
          <a:xfrm>
            <a:off x="19644444" y="1"/>
            <a:ext cx="2601403" cy="2367501"/>
          </a:xfrm>
          <a:prstGeom prst="rect">
            <a:avLst/>
          </a:prstGeom>
        </p:spPr>
        <p:txBody>
          <a:bodyPr lIns="91439" tIns="45719" rIns="91439" bIns="45719">
            <a:noAutofit/>
          </a:bodyPr>
          <a:lstStyle/>
          <a:p>
            <a:endParaRPr/>
          </a:p>
        </p:txBody>
      </p:sp>
      <p:sp>
        <p:nvSpPr>
          <p:cNvPr id="307" name="Picture Placeholder 13"/>
          <p:cNvSpPr>
            <a:spLocks noGrp="1"/>
          </p:cNvSpPr>
          <p:nvPr>
            <p:ph type="pic" sz="quarter" idx="54"/>
          </p:nvPr>
        </p:nvSpPr>
        <p:spPr>
          <a:xfrm>
            <a:off x="19644444" y="2677622"/>
            <a:ext cx="2601403" cy="2601399"/>
          </a:xfrm>
          <a:prstGeom prst="rect">
            <a:avLst/>
          </a:prstGeom>
        </p:spPr>
        <p:txBody>
          <a:bodyPr lIns="91439" tIns="45719" rIns="91439" bIns="45719">
            <a:noAutofit/>
          </a:bodyPr>
          <a:lstStyle/>
          <a:p>
            <a:endParaRPr/>
          </a:p>
        </p:txBody>
      </p:sp>
      <p:sp>
        <p:nvSpPr>
          <p:cNvPr id="308" name="Picture Placeholder 13"/>
          <p:cNvSpPr>
            <a:spLocks noGrp="1"/>
          </p:cNvSpPr>
          <p:nvPr>
            <p:ph type="pic" sz="quarter" idx="55"/>
          </p:nvPr>
        </p:nvSpPr>
        <p:spPr>
          <a:xfrm>
            <a:off x="19644444" y="5589146"/>
            <a:ext cx="2601403" cy="2601398"/>
          </a:xfrm>
          <a:prstGeom prst="rect">
            <a:avLst/>
          </a:prstGeom>
        </p:spPr>
        <p:txBody>
          <a:bodyPr lIns="91439" tIns="45719" rIns="91439" bIns="45719">
            <a:noAutofit/>
          </a:bodyPr>
          <a:lstStyle/>
          <a:p>
            <a:endParaRPr/>
          </a:p>
        </p:txBody>
      </p:sp>
      <p:sp>
        <p:nvSpPr>
          <p:cNvPr id="309" name="Picture Placeholder 13"/>
          <p:cNvSpPr>
            <a:spLocks noGrp="1"/>
          </p:cNvSpPr>
          <p:nvPr>
            <p:ph type="pic" sz="quarter" idx="56"/>
          </p:nvPr>
        </p:nvSpPr>
        <p:spPr>
          <a:xfrm>
            <a:off x="19644444" y="8500667"/>
            <a:ext cx="2601403" cy="2601399"/>
          </a:xfrm>
          <a:prstGeom prst="rect">
            <a:avLst/>
          </a:prstGeom>
        </p:spPr>
        <p:txBody>
          <a:bodyPr lIns="91439" tIns="45719" rIns="91439" bIns="45719">
            <a:noAutofit/>
          </a:bodyPr>
          <a:lstStyle/>
          <a:p>
            <a:endParaRPr/>
          </a:p>
        </p:txBody>
      </p:sp>
      <p:sp>
        <p:nvSpPr>
          <p:cNvPr id="310" name="Picture Placeholder 208"/>
          <p:cNvSpPr>
            <a:spLocks noGrp="1"/>
          </p:cNvSpPr>
          <p:nvPr>
            <p:ph type="pic" sz="quarter" idx="57"/>
          </p:nvPr>
        </p:nvSpPr>
        <p:spPr>
          <a:xfrm>
            <a:off x="19644444" y="11412191"/>
            <a:ext cx="2601403" cy="2303811"/>
          </a:xfrm>
          <a:prstGeom prst="rect">
            <a:avLst/>
          </a:prstGeom>
        </p:spPr>
        <p:txBody>
          <a:bodyPr lIns="91439" tIns="45719" rIns="91439" bIns="45719">
            <a:noAutofit/>
          </a:bodyPr>
          <a:lstStyle/>
          <a:p>
            <a:endParaRPr/>
          </a:p>
        </p:txBody>
      </p:sp>
      <p:sp>
        <p:nvSpPr>
          <p:cNvPr id="311" name="Picture Placeholder 193"/>
          <p:cNvSpPr>
            <a:spLocks noGrp="1"/>
          </p:cNvSpPr>
          <p:nvPr>
            <p:ph type="pic" sz="quarter" idx="58"/>
          </p:nvPr>
        </p:nvSpPr>
        <p:spPr>
          <a:xfrm>
            <a:off x="22583263" y="1"/>
            <a:ext cx="1800738" cy="2367501"/>
          </a:xfrm>
          <a:prstGeom prst="rect">
            <a:avLst/>
          </a:prstGeom>
        </p:spPr>
        <p:txBody>
          <a:bodyPr lIns="91439" tIns="45719" rIns="91439" bIns="45719">
            <a:noAutofit/>
          </a:bodyPr>
          <a:lstStyle/>
          <a:p>
            <a:endParaRPr/>
          </a:p>
        </p:txBody>
      </p:sp>
      <p:sp>
        <p:nvSpPr>
          <p:cNvPr id="312" name="Picture Placeholder 196"/>
          <p:cNvSpPr>
            <a:spLocks noGrp="1"/>
          </p:cNvSpPr>
          <p:nvPr>
            <p:ph type="pic" sz="quarter" idx="59"/>
          </p:nvPr>
        </p:nvSpPr>
        <p:spPr>
          <a:xfrm>
            <a:off x="22583263" y="2677622"/>
            <a:ext cx="1800738" cy="2601399"/>
          </a:xfrm>
          <a:prstGeom prst="rect">
            <a:avLst/>
          </a:prstGeom>
        </p:spPr>
        <p:txBody>
          <a:bodyPr lIns="91439" tIns="45719" rIns="91439" bIns="45719">
            <a:noAutofit/>
          </a:bodyPr>
          <a:lstStyle/>
          <a:p>
            <a:endParaRPr/>
          </a:p>
        </p:txBody>
      </p:sp>
      <p:sp>
        <p:nvSpPr>
          <p:cNvPr id="313" name="Picture Placeholder 199"/>
          <p:cNvSpPr>
            <a:spLocks noGrp="1"/>
          </p:cNvSpPr>
          <p:nvPr>
            <p:ph type="pic" sz="quarter" idx="60"/>
          </p:nvPr>
        </p:nvSpPr>
        <p:spPr>
          <a:xfrm>
            <a:off x="22583263" y="5589146"/>
            <a:ext cx="1800738" cy="2601398"/>
          </a:xfrm>
          <a:prstGeom prst="rect">
            <a:avLst/>
          </a:prstGeom>
        </p:spPr>
        <p:txBody>
          <a:bodyPr lIns="91439" tIns="45719" rIns="91439" bIns="45719">
            <a:noAutofit/>
          </a:bodyPr>
          <a:lstStyle/>
          <a:p>
            <a:endParaRPr/>
          </a:p>
        </p:txBody>
      </p:sp>
      <p:sp>
        <p:nvSpPr>
          <p:cNvPr id="314" name="Picture Placeholder 202"/>
          <p:cNvSpPr>
            <a:spLocks noGrp="1"/>
          </p:cNvSpPr>
          <p:nvPr>
            <p:ph type="pic" sz="quarter" idx="61"/>
          </p:nvPr>
        </p:nvSpPr>
        <p:spPr>
          <a:xfrm>
            <a:off x="22583263" y="8500667"/>
            <a:ext cx="1800738" cy="2601399"/>
          </a:xfrm>
          <a:prstGeom prst="rect">
            <a:avLst/>
          </a:prstGeom>
        </p:spPr>
        <p:txBody>
          <a:bodyPr lIns="91439" tIns="45719" rIns="91439" bIns="45719">
            <a:noAutofit/>
          </a:bodyPr>
          <a:lstStyle/>
          <a:p>
            <a:endParaRPr/>
          </a:p>
        </p:txBody>
      </p:sp>
      <p:sp>
        <p:nvSpPr>
          <p:cNvPr id="315" name="Picture Placeholder 205"/>
          <p:cNvSpPr>
            <a:spLocks noGrp="1"/>
          </p:cNvSpPr>
          <p:nvPr>
            <p:ph type="pic" sz="quarter" idx="62"/>
          </p:nvPr>
        </p:nvSpPr>
        <p:spPr>
          <a:xfrm>
            <a:off x="22583263" y="11412191"/>
            <a:ext cx="1800738" cy="2303811"/>
          </a:xfrm>
          <a:prstGeom prst="rect">
            <a:avLst/>
          </a:prstGeom>
        </p:spPr>
        <p:txBody>
          <a:bodyPr lIns="91439" tIns="45719" rIns="91439" bIns="45719">
            <a:noAutofit/>
          </a:bodyPr>
          <a:lstStyle/>
          <a:p>
            <a:endParaRPr/>
          </a:p>
        </p:txBody>
      </p:sp>
      <p:sp>
        <p:nvSpPr>
          <p:cNvPr id="316" name="Picture Placeholder 13"/>
          <p:cNvSpPr>
            <a:spLocks noGrp="1"/>
          </p:cNvSpPr>
          <p:nvPr>
            <p:ph type="pic" sz="quarter" idx="63"/>
          </p:nvPr>
        </p:nvSpPr>
        <p:spPr>
          <a:xfrm>
            <a:off x="7889174" y="5589146"/>
            <a:ext cx="2601402" cy="2601398"/>
          </a:xfrm>
          <a:prstGeom prst="rect">
            <a:avLst/>
          </a:prstGeom>
        </p:spPr>
        <p:txBody>
          <a:bodyPr lIns="91439" tIns="45719" rIns="91439" bIns="45719">
            <a:noAutofit/>
          </a:bodyPr>
          <a:lstStyle/>
          <a:p>
            <a:endParaRPr/>
          </a:p>
        </p:txBody>
      </p:sp>
      <p:sp>
        <p:nvSpPr>
          <p:cNvPr id="317" name="Picture Placeholder 13"/>
          <p:cNvSpPr>
            <a:spLocks noGrp="1"/>
          </p:cNvSpPr>
          <p:nvPr>
            <p:ph type="pic" sz="quarter" idx="64"/>
          </p:nvPr>
        </p:nvSpPr>
        <p:spPr>
          <a:xfrm>
            <a:off x="10827991" y="5589146"/>
            <a:ext cx="2601401" cy="2601398"/>
          </a:xfrm>
          <a:prstGeom prst="rect">
            <a:avLst/>
          </a:prstGeom>
        </p:spPr>
        <p:txBody>
          <a:bodyPr lIns="91439" tIns="45719" rIns="91439" bIns="45719">
            <a:noAutofit/>
          </a:bodyPr>
          <a:lstStyle/>
          <a:p>
            <a:endParaRPr/>
          </a:p>
        </p:txBody>
      </p:sp>
      <p:sp>
        <p:nvSpPr>
          <p:cNvPr id="318" name="Picture Placeholder 13"/>
          <p:cNvSpPr>
            <a:spLocks noGrp="1"/>
          </p:cNvSpPr>
          <p:nvPr>
            <p:ph type="pic" sz="quarter" idx="65"/>
          </p:nvPr>
        </p:nvSpPr>
        <p:spPr>
          <a:xfrm>
            <a:off x="13766809" y="5589146"/>
            <a:ext cx="2601402" cy="2601398"/>
          </a:xfrm>
          <a:prstGeom prst="rect">
            <a:avLst/>
          </a:prstGeom>
        </p:spPr>
        <p:txBody>
          <a:bodyPr lIns="91439" tIns="45719" rIns="91439" bIns="45719">
            <a:noAutofit/>
          </a:bodyPr>
          <a:lstStyle/>
          <a:p>
            <a:endParaRPr/>
          </a:p>
        </p:txBody>
      </p:sp>
      <p:sp>
        <p:nvSpPr>
          <p:cNvPr id="319" name="Slide Number"/>
          <p:cNvSpPr txBox="1">
            <a:spLocks noGrp="1"/>
          </p:cNvSpPr>
          <p:nvPr>
            <p:ph type="sldNum" sz="quarter" idx="2"/>
          </p:nvPr>
        </p:nvSpPr>
        <p:spPr>
          <a:xfrm>
            <a:off x="16940684" y="12441378"/>
            <a:ext cx="534517" cy="542645"/>
          </a:xfrm>
          <a:prstGeom prst="rect">
            <a:avLst/>
          </a:prstGeom>
        </p:spPr>
        <p:txBody>
          <a:bodyPr lIns="91438" tIns="91438" rIns="91438" bIns="91438" anchor="ctr"/>
          <a:lstStyle>
            <a:lvl1pPr algn="r" defTabSz="1828800">
              <a:defRPr sz="2400">
                <a:solidFill>
                  <a:srgbClr val="05050F"/>
                </a:solidFill>
                <a:latin typeface="+mn-lt"/>
                <a:ea typeface="+mn-ea"/>
                <a:cs typeface="+mn-cs"/>
                <a:sym typeface="Helvetica Neue"/>
              </a:defRPr>
            </a:lvl1pPr>
          </a:lstStyle>
          <a:p>
            <a:fld id="{86CB4B4D-7CA3-9044-876B-883B54F8677D}" type="slidenum">
              <a:r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Layout">
    <p:spTree>
      <p:nvGrpSpPr>
        <p:cNvPr id="1" name=""/>
        <p:cNvGrpSpPr/>
        <p:nvPr/>
      </p:nvGrpSpPr>
      <p:grpSpPr>
        <a:xfrm>
          <a:off x="0" y="0"/>
          <a:ext cx="0" cy="0"/>
          <a:chOff x="0" y="0"/>
          <a:chExt cx="0" cy="0"/>
        </a:xfrm>
      </p:grpSpPr>
      <p:sp>
        <p:nvSpPr>
          <p:cNvPr id="326" name="Straight Connector 10"/>
          <p:cNvSpPr/>
          <p:nvPr/>
        </p:nvSpPr>
        <p:spPr>
          <a:xfrm>
            <a:off x="2084694" y="45494"/>
            <a:ext cx="3131683" cy="1"/>
          </a:xfrm>
          <a:prstGeom prst="line">
            <a:avLst/>
          </a:prstGeom>
          <a:ln w="101600" cap="rnd">
            <a:solidFill>
              <a:srgbClr val="0056FB"/>
            </a:solidFill>
            <a:miter/>
          </a:ln>
        </p:spPr>
        <p:txBody>
          <a:bodyPr tIns="91439" bIns="91439"/>
          <a:lstStyle/>
          <a:p>
            <a:pPr algn="l" defTabSz="1828800">
              <a:defRPr sz="3600">
                <a:solidFill>
                  <a:srgbClr val="05050F"/>
                </a:solidFill>
              </a:defRPr>
            </a:pPr>
            <a:endParaRPr/>
          </a:p>
        </p:txBody>
      </p:sp>
      <p:sp>
        <p:nvSpPr>
          <p:cNvPr id="327" name="Rectangle 6"/>
          <p:cNvSpPr/>
          <p:nvPr/>
        </p:nvSpPr>
        <p:spPr>
          <a:xfrm>
            <a:off x="1593133" y="-702734"/>
            <a:ext cx="4114800" cy="451071"/>
          </a:xfrm>
          <a:prstGeom prst="rect">
            <a:avLst/>
          </a:prstGeom>
          <a:solidFill>
            <a:srgbClr val="0056FB"/>
          </a:solidFill>
          <a:ln w="12700">
            <a:miter lim="400000"/>
          </a:ln>
          <a:effectLst>
            <a:outerShdw blurRad="1016000" dist="635000" dir="5400000" rotWithShape="0">
              <a:srgbClr val="0056FB">
                <a:alpha val="20000"/>
              </a:srgbClr>
            </a:outerShdw>
          </a:effectLst>
        </p:spPr>
        <p:txBody>
          <a:bodyPr tIns="91439" bIns="91439" anchor="ctr"/>
          <a:lstStyle/>
          <a:p>
            <a:pPr defTabSz="1828800">
              <a:defRPr sz="3600">
                <a:solidFill>
                  <a:srgbClr val="FFFFFF"/>
                </a:solidFill>
              </a:defRPr>
            </a:pPr>
            <a:endParaRPr/>
          </a:p>
        </p:txBody>
      </p:sp>
      <p:sp>
        <p:nvSpPr>
          <p:cNvPr id="328" name="Title Text"/>
          <p:cNvSpPr txBox="1">
            <a:spLocks noGrp="1"/>
          </p:cNvSpPr>
          <p:nvPr>
            <p:ph type="title"/>
          </p:nvPr>
        </p:nvSpPr>
        <p:spPr>
          <a:xfrm>
            <a:off x="2057400" y="1066800"/>
            <a:ext cx="20269202" cy="2057382"/>
          </a:xfrm>
          <a:prstGeom prst="rect">
            <a:avLst/>
          </a:prstGeom>
        </p:spPr>
        <p:txBody>
          <a:bodyPr lIns="0" tIns="0" rIns="0" bIns="0"/>
          <a:lstStyle>
            <a:lvl1pPr defTabSz="1828800">
              <a:lnSpc>
                <a:spcPct val="90000"/>
              </a:lnSpc>
              <a:defRPr sz="4000" spc="0">
                <a:solidFill>
                  <a:srgbClr val="05050F"/>
                </a:solidFill>
              </a:defRPr>
            </a:lvl1pPr>
          </a:lstStyle>
          <a:p>
            <a:r>
              <a:t>Title Text</a:t>
            </a:r>
          </a:p>
        </p:txBody>
      </p:sp>
      <p:sp>
        <p:nvSpPr>
          <p:cNvPr id="329"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defRPr>
            </a:lvl1pPr>
          </a:lstStyle>
          <a:p>
            <a:fld id="{86CB4B4D-7CA3-9044-876B-883B54F8677D}" type="slidenum">
              <a:r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log 3 column layout">
    <p:spTree>
      <p:nvGrpSpPr>
        <p:cNvPr id="1" name=""/>
        <p:cNvGrpSpPr/>
        <p:nvPr/>
      </p:nvGrpSpPr>
      <p:grpSpPr>
        <a:xfrm>
          <a:off x="0" y="0"/>
          <a:ext cx="0" cy="0"/>
          <a:chOff x="0" y="0"/>
          <a:chExt cx="0" cy="0"/>
        </a:xfrm>
      </p:grpSpPr>
      <p:sp>
        <p:nvSpPr>
          <p:cNvPr id="336" name="Straight Connector 10"/>
          <p:cNvSpPr/>
          <p:nvPr/>
        </p:nvSpPr>
        <p:spPr>
          <a:xfrm>
            <a:off x="2084694" y="45493"/>
            <a:ext cx="3131684" cy="3"/>
          </a:xfrm>
          <a:prstGeom prst="line">
            <a:avLst/>
          </a:prstGeom>
          <a:ln w="101600" cap="rnd">
            <a:solidFill>
              <a:srgbClr val="0056FB"/>
            </a:solidFill>
            <a:miter/>
          </a:ln>
        </p:spPr>
        <p:txBody>
          <a:bodyPr lIns="45718" tIns="45718" rIns="45718" bIns="45718"/>
          <a:lstStyle/>
          <a:p>
            <a:pPr defTabSz="2438337"/>
            <a:endParaRPr/>
          </a:p>
        </p:txBody>
      </p:sp>
      <p:sp>
        <p:nvSpPr>
          <p:cNvPr id="337" name="Rectangle 6"/>
          <p:cNvSpPr/>
          <p:nvPr/>
        </p:nvSpPr>
        <p:spPr>
          <a:xfrm>
            <a:off x="1593132" y="-975811"/>
            <a:ext cx="4114801" cy="451072"/>
          </a:xfrm>
          <a:prstGeom prst="rect">
            <a:avLst/>
          </a:prstGeom>
          <a:solidFill>
            <a:srgbClr val="0056FB"/>
          </a:solidFill>
          <a:ln w="12700">
            <a:miter lim="400000"/>
          </a:ln>
          <a:effectLst>
            <a:outerShdw blurRad="1016000" dist="635000" dir="5400000" rotWithShape="0">
              <a:srgbClr val="0056FB">
                <a:alpha val="20000"/>
              </a:srgbClr>
            </a:outerShdw>
          </a:effectLst>
        </p:spPr>
        <p:txBody>
          <a:bodyPr lIns="50800" tIns="50800" rIns="50800" bIns="50800" anchor="ctr"/>
          <a:lstStyle/>
          <a:p>
            <a:pPr defTabSz="1828800">
              <a:defRPr sz="3600">
                <a:solidFill>
                  <a:srgbClr val="FFFFFF"/>
                </a:solidFill>
                <a:latin typeface="+mn-lt"/>
                <a:ea typeface="+mn-ea"/>
                <a:cs typeface="+mn-cs"/>
                <a:sym typeface="Helvetica Neue"/>
              </a:defRPr>
            </a:pPr>
            <a:endParaRPr/>
          </a:p>
        </p:txBody>
      </p:sp>
      <p:sp>
        <p:nvSpPr>
          <p:cNvPr id="338" name="Title Text"/>
          <p:cNvSpPr txBox="1">
            <a:spLocks noGrp="1"/>
          </p:cNvSpPr>
          <p:nvPr>
            <p:ph type="title"/>
          </p:nvPr>
        </p:nvSpPr>
        <p:spPr>
          <a:xfrm>
            <a:off x="2057400" y="1066800"/>
            <a:ext cx="20269202" cy="2057382"/>
          </a:xfrm>
          <a:prstGeom prst="rect">
            <a:avLst/>
          </a:prstGeom>
        </p:spPr>
        <p:txBody>
          <a:bodyPr lIns="0" tIns="0" rIns="0" bIns="0"/>
          <a:lstStyle>
            <a:lvl1pPr defTabSz="1828800">
              <a:lnSpc>
                <a:spcPct val="90000"/>
              </a:lnSpc>
              <a:defRPr sz="4000" spc="0">
                <a:solidFill>
                  <a:srgbClr val="05050F"/>
                </a:solidFill>
              </a:defRPr>
            </a:lvl1pPr>
          </a:lstStyle>
          <a:p>
            <a:r>
              <a:t>Title Text</a:t>
            </a:r>
          </a:p>
        </p:txBody>
      </p:sp>
      <p:sp>
        <p:nvSpPr>
          <p:cNvPr id="339" name="Picture Placeholder 13"/>
          <p:cNvSpPr>
            <a:spLocks noGrp="1"/>
          </p:cNvSpPr>
          <p:nvPr>
            <p:ph type="pic" sz="quarter" idx="21"/>
          </p:nvPr>
        </p:nvSpPr>
        <p:spPr>
          <a:xfrm>
            <a:off x="2057400" y="3124197"/>
            <a:ext cx="6304128" cy="9448804"/>
          </a:xfrm>
          <a:prstGeom prst="rect">
            <a:avLst/>
          </a:prstGeom>
        </p:spPr>
        <p:txBody>
          <a:bodyPr lIns="91439" tIns="45719" rIns="91439" bIns="45719">
            <a:noAutofit/>
          </a:bodyPr>
          <a:lstStyle/>
          <a:p>
            <a:endParaRPr/>
          </a:p>
        </p:txBody>
      </p:sp>
      <p:sp>
        <p:nvSpPr>
          <p:cNvPr id="340" name="Picture Placeholder 13"/>
          <p:cNvSpPr>
            <a:spLocks noGrp="1"/>
          </p:cNvSpPr>
          <p:nvPr>
            <p:ph type="pic" sz="quarter" idx="22"/>
          </p:nvPr>
        </p:nvSpPr>
        <p:spPr>
          <a:xfrm>
            <a:off x="9039935" y="3124197"/>
            <a:ext cx="6304130" cy="9448804"/>
          </a:xfrm>
          <a:prstGeom prst="rect">
            <a:avLst/>
          </a:prstGeom>
        </p:spPr>
        <p:txBody>
          <a:bodyPr lIns="91439" tIns="45719" rIns="91439" bIns="45719">
            <a:noAutofit/>
          </a:bodyPr>
          <a:lstStyle/>
          <a:p>
            <a:endParaRPr/>
          </a:p>
        </p:txBody>
      </p:sp>
      <p:sp>
        <p:nvSpPr>
          <p:cNvPr id="341" name="Picture Placeholder 13"/>
          <p:cNvSpPr>
            <a:spLocks noGrp="1"/>
          </p:cNvSpPr>
          <p:nvPr>
            <p:ph type="pic" sz="quarter" idx="23"/>
          </p:nvPr>
        </p:nvSpPr>
        <p:spPr>
          <a:xfrm>
            <a:off x="16022471" y="3124197"/>
            <a:ext cx="6304130" cy="9448804"/>
          </a:xfrm>
          <a:prstGeom prst="rect">
            <a:avLst/>
          </a:prstGeom>
        </p:spPr>
        <p:txBody>
          <a:bodyPr lIns="91439" tIns="45719" rIns="91439" bIns="45719">
            <a:noAutofit/>
          </a:bodyPr>
          <a:lstStyle/>
          <a:p>
            <a:endParaRPr/>
          </a:p>
        </p:txBody>
      </p:sp>
      <p:sp>
        <p:nvSpPr>
          <p:cNvPr id="342" name="Slide Number"/>
          <p:cNvSpPr txBox="1">
            <a:spLocks noGrp="1"/>
          </p:cNvSpPr>
          <p:nvPr>
            <p:ph type="sldNum" sz="quarter" idx="2"/>
          </p:nvPr>
        </p:nvSpPr>
        <p:spPr>
          <a:xfrm>
            <a:off x="16940684" y="12441378"/>
            <a:ext cx="534517" cy="542645"/>
          </a:xfrm>
          <a:prstGeom prst="rect">
            <a:avLst/>
          </a:prstGeom>
        </p:spPr>
        <p:txBody>
          <a:bodyPr lIns="91438" tIns="91438" rIns="91438" bIns="91438" anchor="ctr"/>
          <a:lstStyle>
            <a:lvl1pPr algn="r" defTabSz="1828800">
              <a:defRPr sz="2400">
                <a:solidFill>
                  <a:srgbClr val="05050F"/>
                </a:solidFill>
                <a:latin typeface="+mn-lt"/>
                <a:ea typeface="+mn-ea"/>
                <a:cs typeface="+mn-cs"/>
                <a:sym typeface="Helvetica Neue"/>
              </a:defRPr>
            </a:lvl1pPr>
          </a:lstStyle>
          <a:p>
            <a:fld id="{86CB4B4D-7CA3-9044-876B-883B54F8677D}" type="slidenum">
              <a:r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349" name="Rectangle 6"/>
          <p:cNvSpPr/>
          <p:nvPr/>
        </p:nvSpPr>
        <p:spPr>
          <a:xfrm>
            <a:off x="10134600" y="-916228"/>
            <a:ext cx="4114799" cy="451072"/>
          </a:xfrm>
          <a:prstGeom prst="rect">
            <a:avLst/>
          </a:prstGeom>
          <a:solidFill>
            <a:srgbClr val="0056FB"/>
          </a:solidFill>
          <a:ln w="12700">
            <a:miter lim="400000"/>
          </a:ln>
          <a:effectLst>
            <a:outerShdw blurRad="1016000" dist="635000" dir="5400000" rotWithShape="0">
              <a:srgbClr val="0056FB">
                <a:alpha val="20000"/>
              </a:srgbClr>
            </a:outerShdw>
          </a:effectLst>
        </p:spPr>
        <p:txBody>
          <a:bodyPr lIns="50800" tIns="50800" rIns="50800" bIns="50800" anchor="ct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350" name="Title Text"/>
          <p:cNvSpPr txBox="1">
            <a:spLocks noGrp="1"/>
          </p:cNvSpPr>
          <p:nvPr>
            <p:ph type="title"/>
          </p:nvPr>
        </p:nvSpPr>
        <p:spPr>
          <a:xfrm>
            <a:off x="2057400" y="1066800"/>
            <a:ext cx="20269202" cy="2057382"/>
          </a:xfrm>
          <a:prstGeom prst="rect">
            <a:avLst/>
          </a:prstGeom>
        </p:spPr>
        <p:txBody>
          <a:bodyPr lIns="0" tIns="0" rIns="0" bIns="0"/>
          <a:lstStyle>
            <a:lvl1pPr algn="ctr" defTabSz="1828800">
              <a:lnSpc>
                <a:spcPct val="90000"/>
              </a:lnSpc>
              <a:defRPr sz="4000" b="0" spc="0">
                <a:solidFill>
                  <a:srgbClr val="05050F"/>
                </a:solidFill>
                <a:latin typeface="Montserrat Thin SemiBold"/>
                <a:ea typeface="Montserrat Thin SemiBold"/>
                <a:cs typeface="Montserrat Thin SemiBold"/>
                <a:sym typeface="Montserrat Thin SemiBold"/>
              </a:defRPr>
            </a:lvl1pPr>
          </a:lstStyle>
          <a:p>
            <a:r>
              <a:t>Title Text</a:t>
            </a:r>
          </a:p>
        </p:txBody>
      </p:sp>
      <p:sp>
        <p:nvSpPr>
          <p:cNvPr id="351" name="Slide Number"/>
          <p:cNvSpPr txBox="1">
            <a:spLocks noGrp="1"/>
          </p:cNvSpPr>
          <p:nvPr>
            <p:ph type="sldNum" sz="quarter" idx="2"/>
          </p:nvPr>
        </p:nvSpPr>
        <p:spPr>
          <a:xfrm>
            <a:off x="16958938" y="12437111"/>
            <a:ext cx="516263" cy="551179"/>
          </a:xfrm>
          <a:prstGeom prst="rect">
            <a:avLst/>
          </a:prstGeom>
        </p:spPr>
        <p:txBody>
          <a:bodyPr lIns="91438" tIns="91438" rIns="91438" bIns="91438" anchor="ctr"/>
          <a:lstStyle>
            <a:lvl1pPr algn="r" defTabSz="1828800">
              <a:defRPr sz="2400">
                <a:solidFill>
                  <a:srgbClr val="05050F"/>
                </a:solidFill>
                <a:latin typeface="Montserrat Thin SemiBold"/>
                <a:ea typeface="Montserrat Thin SemiBold"/>
                <a:cs typeface="Montserrat Thin SemiBold"/>
                <a:sym typeface="Montserrat Thin SemiBold"/>
              </a:defRPr>
            </a:lvl1pPr>
          </a:lstStyle>
          <a:p>
            <a:fld id="{86CB4B4D-7CA3-9044-876B-883B54F8677D}" type="slidenum">
              <a:r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358" name="Rectangle 6"/>
          <p:cNvSpPr/>
          <p:nvPr/>
        </p:nvSpPr>
        <p:spPr>
          <a:xfrm>
            <a:off x="10134600" y="-916228"/>
            <a:ext cx="4114799" cy="451072"/>
          </a:xfrm>
          <a:prstGeom prst="rect">
            <a:avLst/>
          </a:prstGeom>
          <a:solidFill>
            <a:srgbClr val="0056FB"/>
          </a:solidFill>
          <a:ln w="12700">
            <a:miter lim="400000"/>
          </a:ln>
          <a:effectLst>
            <a:outerShdw blurRad="1016000" dist="635000" dir="5400000" rotWithShape="0">
              <a:srgbClr val="0056FB">
                <a:alpha val="20000"/>
              </a:srgbClr>
            </a:outerShdw>
          </a:effectLst>
        </p:spPr>
        <p:txBody>
          <a:bodyPr lIns="50800" tIns="50800" rIns="50800" bIns="50800" anchor="ct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359" name="Title Text"/>
          <p:cNvSpPr txBox="1">
            <a:spLocks noGrp="1"/>
          </p:cNvSpPr>
          <p:nvPr>
            <p:ph type="title"/>
          </p:nvPr>
        </p:nvSpPr>
        <p:spPr>
          <a:xfrm>
            <a:off x="2057400" y="1066800"/>
            <a:ext cx="20269202" cy="2057382"/>
          </a:xfrm>
          <a:prstGeom prst="rect">
            <a:avLst/>
          </a:prstGeom>
        </p:spPr>
        <p:txBody>
          <a:bodyPr lIns="0" tIns="0" rIns="0" bIns="0"/>
          <a:lstStyle>
            <a:lvl1pPr algn="ctr" defTabSz="1828800">
              <a:lnSpc>
                <a:spcPct val="90000"/>
              </a:lnSpc>
              <a:defRPr sz="4000" b="0" spc="0">
                <a:solidFill>
                  <a:srgbClr val="05050F"/>
                </a:solidFill>
                <a:latin typeface="Montserrat Thin SemiBold"/>
                <a:ea typeface="Montserrat Thin SemiBold"/>
                <a:cs typeface="Montserrat Thin SemiBold"/>
                <a:sym typeface="Montserrat Thin SemiBold"/>
              </a:defRPr>
            </a:lvl1pPr>
          </a:lstStyle>
          <a:p>
            <a:r>
              <a:t>Title Text</a:t>
            </a:r>
          </a:p>
        </p:txBody>
      </p:sp>
      <p:sp>
        <p:nvSpPr>
          <p:cNvPr id="360" name="Slide Number"/>
          <p:cNvSpPr txBox="1">
            <a:spLocks noGrp="1"/>
          </p:cNvSpPr>
          <p:nvPr>
            <p:ph type="sldNum" sz="quarter" idx="2"/>
          </p:nvPr>
        </p:nvSpPr>
        <p:spPr>
          <a:xfrm>
            <a:off x="16958938" y="12437111"/>
            <a:ext cx="516263" cy="551179"/>
          </a:xfrm>
          <a:prstGeom prst="rect">
            <a:avLst/>
          </a:prstGeom>
        </p:spPr>
        <p:txBody>
          <a:bodyPr lIns="91438" tIns="91438" rIns="91438" bIns="91438" anchor="ctr"/>
          <a:lstStyle>
            <a:lvl1pPr algn="r" defTabSz="1828800">
              <a:defRPr sz="2400">
                <a:solidFill>
                  <a:srgbClr val="05050F"/>
                </a:solidFill>
                <a:latin typeface="Montserrat Thin SemiBold"/>
                <a:ea typeface="Montserrat Thin SemiBold"/>
                <a:cs typeface="Montserrat Thin SemiBold"/>
                <a:sym typeface="Montserrat Thin SemiBold"/>
              </a:defRPr>
            </a:lvl1p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atin typeface="+mn-lt"/>
                <a:ea typeface="+mn-ea"/>
                <a:cs typeface="+mn-cs"/>
                <a:sym typeface="Helvetica Neue"/>
              </a:defRPr>
            </a:lvl1pPr>
            <a:lvl2pPr marL="0" indent="457200" defTabSz="825500">
              <a:lnSpc>
                <a:spcPct val="100000"/>
              </a:lnSpc>
              <a:spcBef>
                <a:spcPts val="0"/>
              </a:spcBef>
              <a:buSzTx/>
              <a:buNone/>
              <a:defRPr sz="5500" b="1">
                <a:latin typeface="+mn-lt"/>
                <a:ea typeface="+mn-ea"/>
                <a:cs typeface="+mn-cs"/>
                <a:sym typeface="Helvetica Neue"/>
              </a:defRPr>
            </a:lvl2pPr>
            <a:lvl3pPr marL="0" indent="914400" defTabSz="825500">
              <a:lnSpc>
                <a:spcPct val="100000"/>
              </a:lnSpc>
              <a:spcBef>
                <a:spcPts val="0"/>
              </a:spcBef>
              <a:buSzTx/>
              <a:buNone/>
              <a:defRPr sz="5500" b="1">
                <a:latin typeface="+mn-lt"/>
                <a:ea typeface="+mn-ea"/>
                <a:cs typeface="+mn-cs"/>
                <a:sym typeface="Helvetica Neue"/>
              </a:defRPr>
            </a:lvl3pPr>
            <a:lvl4pPr marL="0" indent="1371600" defTabSz="825500">
              <a:lnSpc>
                <a:spcPct val="100000"/>
              </a:lnSpc>
              <a:spcBef>
                <a:spcPts val="0"/>
              </a:spcBef>
              <a:buSzTx/>
              <a:buNone/>
              <a:defRPr sz="5500" b="1">
                <a:latin typeface="+mn-lt"/>
                <a:ea typeface="+mn-ea"/>
                <a:cs typeface="+mn-cs"/>
                <a:sym typeface="Helvetica Neue"/>
              </a:defRPr>
            </a:lvl4pPr>
            <a:lvl5pPr marL="0" indent="1828800" defTabSz="825500">
              <a:lnSpc>
                <a:spcPct val="100000"/>
              </a:lnSpc>
              <a:spcBef>
                <a:spcPts val="0"/>
              </a:spcBef>
              <a:buSzTx/>
              <a:buNone/>
              <a:defRPr sz="5500" b="1">
                <a:latin typeface="+mn-lt"/>
                <a:ea typeface="+mn-ea"/>
                <a:cs typeface="+mn-cs"/>
                <a:sym typeface="Helvetica Neue"/>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72763"/>
            <a:ext cx="368505" cy="387070"/>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67" name="Title Text"/>
          <p:cNvSpPr txBox="1">
            <a:spLocks noGrp="1"/>
          </p:cNvSpPr>
          <p:nvPr>
            <p:ph type="title"/>
          </p:nvPr>
        </p:nvSpPr>
        <p:spPr>
          <a:xfrm>
            <a:off x="1676400" y="730250"/>
            <a:ext cx="21031200" cy="2651126"/>
          </a:xfrm>
          <a:prstGeom prst="rect">
            <a:avLst/>
          </a:prstGeom>
        </p:spPr>
        <p:txBody>
          <a:bodyPr lIns="91439" tIns="91439" rIns="91439" bIns="91439" anchor="ctr"/>
          <a:lstStyle>
            <a:lvl1pPr defTabSz="1828800">
              <a:lnSpc>
                <a:spcPct val="90000"/>
              </a:lnSpc>
              <a:defRPr sz="8800" b="0" spc="0">
                <a:latin typeface="Calibri"/>
                <a:ea typeface="Calibri"/>
                <a:cs typeface="Calibri"/>
                <a:sym typeface="Calibri"/>
              </a:defRPr>
            </a:lvl1pPr>
          </a:lstStyle>
          <a:p>
            <a:r>
              <a:t>Title Text</a:t>
            </a:r>
          </a:p>
        </p:txBody>
      </p:sp>
      <p:sp>
        <p:nvSpPr>
          <p:cNvPr id="368" name="Body Level One…"/>
          <p:cNvSpPr txBox="1">
            <a:spLocks noGrp="1"/>
          </p:cNvSpPr>
          <p:nvPr>
            <p:ph type="body" idx="1"/>
          </p:nvPr>
        </p:nvSpPr>
        <p:spPr>
          <a:xfrm>
            <a:off x="1676400" y="3651250"/>
            <a:ext cx="21031200" cy="8702676"/>
          </a:xfrm>
          <a:prstGeom prst="rect">
            <a:avLst/>
          </a:prstGeom>
        </p:spPr>
        <p:txBody>
          <a:bodyPr lIns="91439" tIns="91439" rIns="91439" bIns="91439"/>
          <a:lstStyle>
            <a:lvl1pPr marL="457200" indent="-457200" defTabSz="1828800">
              <a:spcBef>
                <a:spcPts val="2000"/>
              </a:spcBef>
              <a:buSzPct val="100000"/>
              <a:buFont typeface="Arial"/>
              <a:defRPr sz="5600">
                <a:latin typeface="Calibri"/>
                <a:ea typeface="Calibri"/>
                <a:cs typeface="Calibri"/>
                <a:sym typeface="Calibri"/>
              </a:defRPr>
            </a:lvl1pPr>
            <a:lvl2pPr marL="990600" indent="-533400" defTabSz="1828800">
              <a:spcBef>
                <a:spcPts val="2000"/>
              </a:spcBef>
              <a:buSzPct val="100000"/>
              <a:buFont typeface="Arial"/>
              <a:defRPr sz="5600">
                <a:latin typeface="Calibri"/>
                <a:ea typeface="Calibri"/>
                <a:cs typeface="Calibri"/>
                <a:sym typeface="Calibri"/>
              </a:defRPr>
            </a:lvl2pPr>
            <a:lvl3pPr marL="1554479" indent="-640079" defTabSz="1828800">
              <a:spcBef>
                <a:spcPts val="2000"/>
              </a:spcBef>
              <a:buSzPct val="100000"/>
              <a:buFont typeface="Arial"/>
              <a:defRPr sz="5600">
                <a:latin typeface="Calibri"/>
                <a:ea typeface="Calibri"/>
                <a:cs typeface="Calibri"/>
                <a:sym typeface="Calibri"/>
              </a:defRPr>
            </a:lvl3pPr>
            <a:lvl4pPr marL="2082800" indent="-711200" defTabSz="1828800">
              <a:spcBef>
                <a:spcPts val="2000"/>
              </a:spcBef>
              <a:buSzPct val="100000"/>
              <a:buFont typeface="Arial"/>
              <a:defRPr sz="5600">
                <a:latin typeface="Calibri"/>
                <a:ea typeface="Calibri"/>
                <a:cs typeface="Calibri"/>
                <a:sym typeface="Calibri"/>
              </a:defRPr>
            </a:lvl4pPr>
            <a:lvl5pPr marL="2540000" indent="-711200" defTabSz="1828800">
              <a:spcBef>
                <a:spcPts val="2000"/>
              </a:spcBef>
              <a:buSzPct val="100000"/>
              <a:buFont typeface="Arial"/>
              <a:defRPr sz="5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9"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mn-lt"/>
                <a:ea typeface="+mn-ea"/>
                <a:cs typeface="+mn-cs"/>
                <a:sym typeface="Helvetica Neue"/>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atin typeface="+mn-lt"/>
                <a:ea typeface="+mn-ea"/>
                <a:cs typeface="+mn-cs"/>
                <a:sym typeface="Helvetica Neue"/>
              </a:defRPr>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72763"/>
            <a:ext cx="368505" cy="387070"/>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mn-lt"/>
                <a:ea typeface="+mn-ea"/>
                <a:cs typeface="+mn-cs"/>
                <a:sym typeface="Helvetica Neue"/>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mn-lt"/>
                <a:ea typeface="+mn-ea"/>
                <a:cs typeface="+mn-cs"/>
                <a:sym typeface="Helvetica Neue"/>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68529"/>
            <a:ext cx="368505" cy="38707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hyperlink" Target="http://www.txb.org/dc"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hyperlink" Target="http://www.txb.org/dc" TargetMode="External"/><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Discipleship-Collective-Logo-Final_Main-White.png" descr="Discipleship-Collective-Logo-Final_Main-White.png"/>
          <p:cNvPicPr>
            <a:picLocks noChangeAspect="1"/>
          </p:cNvPicPr>
          <p:nvPr/>
        </p:nvPicPr>
        <p:blipFill>
          <a:blip r:embed="rId2"/>
          <a:srcRect t="50323" b="17097"/>
          <a:stretch>
            <a:fillRect/>
          </a:stretch>
        </p:blipFill>
        <p:spPr>
          <a:xfrm>
            <a:off x="2467173" y="6025292"/>
            <a:ext cx="19449463" cy="3960757"/>
          </a:xfrm>
          <a:prstGeom prst="rect">
            <a:avLst/>
          </a:prstGeom>
          <a:ln w="12700">
            <a:miter lim="400000"/>
          </a:ln>
        </p:spPr>
      </p:pic>
      <p:pic>
        <p:nvPicPr>
          <p:cNvPr id="379" name="Discipleship-Collective-Logo-Final_Icon-Green.png" descr="Discipleship-Collective-Logo-Final_Icon-Green.png"/>
          <p:cNvPicPr>
            <a:picLocks noChangeAspect="1"/>
          </p:cNvPicPr>
          <p:nvPr/>
        </p:nvPicPr>
        <p:blipFill>
          <a:blip r:embed="rId3"/>
          <a:stretch>
            <a:fillRect/>
          </a:stretch>
        </p:blipFill>
        <p:spPr>
          <a:xfrm>
            <a:off x="7802888" y="-688392"/>
            <a:ext cx="8778224" cy="8780330"/>
          </a:xfrm>
          <a:prstGeom prst="rect">
            <a:avLst/>
          </a:prstGeom>
          <a:ln w="12700">
            <a:miter lim="400000"/>
          </a:ln>
        </p:spPr>
      </p:pic>
      <p:pic>
        <p:nvPicPr>
          <p:cNvPr id="380" name="TXB-logo-horizontal-w-01.png" descr="TXB-logo-horizontal-w-01.png"/>
          <p:cNvPicPr>
            <a:picLocks noChangeAspect="1"/>
          </p:cNvPicPr>
          <p:nvPr/>
        </p:nvPicPr>
        <p:blipFill>
          <a:blip r:embed="rId4"/>
          <a:stretch>
            <a:fillRect/>
          </a:stretch>
        </p:blipFill>
        <p:spPr>
          <a:xfrm>
            <a:off x="5154357" y="10203341"/>
            <a:ext cx="14075286" cy="340622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 name="Picture Placeholder 2" descr="Picture Placeholder 2"/>
          <p:cNvPicPr>
            <a:picLocks noGrp="1" noChangeAspect="1"/>
          </p:cNvPicPr>
          <p:nvPr>
            <p:ph type="pic" idx="21"/>
          </p:nvPr>
        </p:nvPicPr>
        <p:blipFill>
          <a:blip r:embed="rId3"/>
          <a:srcRect l="4255" t="2218" r="52120" b="1"/>
          <a:stretch>
            <a:fillRect/>
          </a:stretch>
        </p:blipFill>
        <p:spPr>
          <a:xfrm>
            <a:off x="301444" y="990508"/>
            <a:ext cx="8060136" cy="11812588"/>
          </a:xfrm>
          <a:custGeom>
            <a:avLst/>
            <a:gdLst/>
            <a:ahLst/>
            <a:cxnLst>
              <a:cxn ang="0">
                <a:pos x="wd2" y="hd2"/>
              </a:cxn>
              <a:cxn ang="5400000">
                <a:pos x="wd2" y="hd2"/>
              </a:cxn>
              <a:cxn ang="10800000">
                <a:pos x="wd2" y="hd2"/>
              </a:cxn>
              <a:cxn ang="16200000">
                <a:pos x="wd2" y="hd2"/>
              </a:cxn>
            </a:cxnLst>
            <a:rect l="0" t="0" r="r" b="b"/>
            <a:pathLst>
              <a:path w="21600" h="21600" extrusionOk="0">
                <a:moveTo>
                  <a:pt x="2605" y="0"/>
                </a:moveTo>
                <a:cubicBezTo>
                  <a:pt x="1166" y="0"/>
                  <a:pt x="0" y="796"/>
                  <a:pt x="0" y="1777"/>
                </a:cubicBezTo>
                <a:lnTo>
                  <a:pt x="0" y="20313"/>
                </a:lnTo>
                <a:cubicBezTo>
                  <a:pt x="0" y="20820"/>
                  <a:pt x="312" y="21276"/>
                  <a:pt x="812" y="21600"/>
                </a:cubicBezTo>
                <a:lnTo>
                  <a:pt x="20788" y="21600"/>
                </a:lnTo>
                <a:cubicBezTo>
                  <a:pt x="21288" y="21276"/>
                  <a:pt x="21600" y="20820"/>
                  <a:pt x="21600" y="20313"/>
                </a:cubicBezTo>
                <a:lnTo>
                  <a:pt x="21600" y="1777"/>
                </a:lnTo>
                <a:cubicBezTo>
                  <a:pt x="21600" y="796"/>
                  <a:pt x="20434" y="0"/>
                  <a:pt x="18995" y="0"/>
                </a:cubicBezTo>
                <a:lnTo>
                  <a:pt x="2605" y="0"/>
                </a:lnTo>
                <a:close/>
              </a:path>
            </a:pathLst>
          </a:custGeom>
        </p:spPr>
      </p:pic>
      <p:pic>
        <p:nvPicPr>
          <p:cNvPr id="617" name="Picture Placeholder 4" descr="Picture Placeholder 4"/>
          <p:cNvPicPr>
            <a:picLocks noGrp="1" noChangeAspect="1"/>
          </p:cNvPicPr>
          <p:nvPr>
            <p:ph type="pic" idx="22"/>
          </p:nvPr>
        </p:nvPicPr>
        <p:blipFill>
          <a:blip r:embed="rId4"/>
          <a:srcRect l="52603" r="3771"/>
          <a:stretch>
            <a:fillRect/>
          </a:stretch>
        </p:blipFill>
        <p:spPr>
          <a:xfrm>
            <a:off x="8319485" y="1053878"/>
            <a:ext cx="7745017" cy="11608197"/>
          </a:xfrm>
          <a:custGeom>
            <a:avLst/>
            <a:gdLst/>
            <a:ahLst/>
            <a:cxnLst>
              <a:cxn ang="0">
                <a:pos x="wd2" y="hd2"/>
              </a:cxn>
              <a:cxn ang="5400000">
                <a:pos x="wd2" y="hd2"/>
              </a:cxn>
              <a:cxn ang="10800000">
                <a:pos x="wd2" y="hd2"/>
              </a:cxn>
              <a:cxn ang="16200000">
                <a:pos x="wd2" y="hd2"/>
              </a:cxn>
            </a:cxnLst>
            <a:rect l="0" t="0" r="r" b="b"/>
            <a:pathLst>
              <a:path w="21600" h="21600" extrusionOk="0">
                <a:moveTo>
                  <a:pt x="2604" y="0"/>
                </a:moveTo>
                <a:cubicBezTo>
                  <a:pt x="1166" y="0"/>
                  <a:pt x="0" y="778"/>
                  <a:pt x="0" y="1738"/>
                </a:cubicBezTo>
                <a:lnTo>
                  <a:pt x="0" y="19862"/>
                </a:lnTo>
                <a:cubicBezTo>
                  <a:pt x="0" y="20822"/>
                  <a:pt x="1166" y="21600"/>
                  <a:pt x="2604" y="21600"/>
                </a:cubicBezTo>
                <a:lnTo>
                  <a:pt x="18994" y="21600"/>
                </a:lnTo>
                <a:cubicBezTo>
                  <a:pt x="20433" y="21600"/>
                  <a:pt x="21600" y="20822"/>
                  <a:pt x="21600" y="19862"/>
                </a:cubicBezTo>
                <a:lnTo>
                  <a:pt x="21600" y="1738"/>
                </a:lnTo>
                <a:cubicBezTo>
                  <a:pt x="21600" y="778"/>
                  <a:pt x="20433" y="0"/>
                  <a:pt x="18994" y="0"/>
                </a:cubicBezTo>
                <a:lnTo>
                  <a:pt x="2604" y="0"/>
                </a:lnTo>
                <a:close/>
              </a:path>
            </a:pathLst>
          </a:custGeom>
        </p:spPr>
      </p:pic>
      <p:pic>
        <p:nvPicPr>
          <p:cNvPr id="618" name="Picture Placeholder 7" descr="Picture Placeholder 7"/>
          <p:cNvPicPr>
            <a:picLocks noGrp="1" noChangeAspect="1"/>
          </p:cNvPicPr>
          <p:nvPr>
            <p:ph type="pic" idx="23"/>
          </p:nvPr>
        </p:nvPicPr>
        <p:blipFill>
          <a:blip r:embed="rId5"/>
          <a:srcRect l="3771" r="52603"/>
          <a:stretch>
            <a:fillRect/>
          </a:stretch>
        </p:blipFill>
        <p:spPr>
          <a:xfrm>
            <a:off x="16188482" y="1092702"/>
            <a:ext cx="7745016" cy="11608198"/>
          </a:xfrm>
          <a:custGeom>
            <a:avLst/>
            <a:gdLst/>
            <a:ahLst/>
            <a:cxnLst>
              <a:cxn ang="0">
                <a:pos x="wd2" y="hd2"/>
              </a:cxn>
              <a:cxn ang="5400000">
                <a:pos x="wd2" y="hd2"/>
              </a:cxn>
              <a:cxn ang="10800000">
                <a:pos x="wd2" y="hd2"/>
              </a:cxn>
              <a:cxn ang="16200000">
                <a:pos x="wd2" y="hd2"/>
              </a:cxn>
            </a:cxnLst>
            <a:rect l="0" t="0" r="r" b="b"/>
            <a:pathLst>
              <a:path w="21600" h="21600" extrusionOk="0">
                <a:moveTo>
                  <a:pt x="2604" y="0"/>
                </a:moveTo>
                <a:cubicBezTo>
                  <a:pt x="1166" y="0"/>
                  <a:pt x="0" y="778"/>
                  <a:pt x="0" y="1738"/>
                </a:cubicBezTo>
                <a:lnTo>
                  <a:pt x="0" y="19862"/>
                </a:lnTo>
                <a:cubicBezTo>
                  <a:pt x="0" y="20822"/>
                  <a:pt x="1166" y="21600"/>
                  <a:pt x="2604" y="21600"/>
                </a:cubicBezTo>
                <a:lnTo>
                  <a:pt x="18994" y="21600"/>
                </a:lnTo>
                <a:cubicBezTo>
                  <a:pt x="20433" y="21600"/>
                  <a:pt x="21600" y="20822"/>
                  <a:pt x="21600" y="19862"/>
                </a:cubicBezTo>
                <a:lnTo>
                  <a:pt x="21600" y="1738"/>
                </a:lnTo>
                <a:cubicBezTo>
                  <a:pt x="21600" y="778"/>
                  <a:pt x="20433" y="0"/>
                  <a:pt x="18994" y="0"/>
                </a:cubicBezTo>
                <a:lnTo>
                  <a:pt x="2604" y="0"/>
                </a:lnTo>
                <a:close/>
              </a:path>
            </a:pathLst>
          </a:custGeom>
        </p:spPr>
      </p:pic>
      <p:pic>
        <p:nvPicPr>
          <p:cNvPr id="619" name="Picture 4" descr="Picture 4"/>
          <p:cNvPicPr>
            <a:picLocks noChangeAspect="1"/>
          </p:cNvPicPr>
          <p:nvPr/>
        </p:nvPicPr>
        <p:blipFill>
          <a:blip r:embed="rId6"/>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200"/>
                                  </p:stCondLst>
                                  <p:iterate>
                                    <p:tmAbs val="0"/>
                                  </p:iterate>
                                  <p:childTnLst>
                                    <p:set>
                                      <p:cBhvr>
                                        <p:cTn id="6" fill="hold"/>
                                        <p:tgtEl>
                                          <p:spTgt spid="617"/>
                                        </p:tgtEl>
                                        <p:attrNameLst>
                                          <p:attrName>style.visibility</p:attrName>
                                        </p:attrNameLst>
                                      </p:cBhvr>
                                      <p:to>
                                        <p:strVal val="visible"/>
                                      </p:to>
                                    </p:set>
                                    <p:anim calcmode="lin" valueType="num">
                                      <p:cBhvr>
                                        <p:cTn id="7" dur="1000" fill="hold"/>
                                        <p:tgtEl>
                                          <p:spTgt spid="617"/>
                                        </p:tgtEl>
                                        <p:attrNameLst>
                                          <p:attrName>ppt_w</p:attrName>
                                        </p:attrNameLst>
                                      </p:cBhvr>
                                      <p:tavLst>
                                        <p:tav tm="0">
                                          <p:val>
                                            <p:fltVal val="0"/>
                                          </p:val>
                                        </p:tav>
                                        <p:tav tm="100000">
                                          <p:val>
                                            <p:strVal val="#ppt_w"/>
                                          </p:val>
                                        </p:tav>
                                      </p:tavLst>
                                    </p:anim>
                                    <p:anim calcmode="lin" valueType="num">
                                      <p:cBhvr>
                                        <p:cTn id="8" dur="1000" fill="hold"/>
                                        <p:tgtEl>
                                          <p:spTgt spid="617"/>
                                        </p:tgtEl>
                                        <p:attrNameLst>
                                          <p:attrName>ppt_h</p:attrName>
                                        </p:attrNameLst>
                                      </p:cBhvr>
                                      <p:tavLst>
                                        <p:tav tm="0">
                                          <p:val>
                                            <p:fltVal val="0"/>
                                          </p:val>
                                        </p:tav>
                                        <p:tav tm="100000">
                                          <p:val>
                                            <p:strVal val="#ppt_h"/>
                                          </p:val>
                                        </p:tav>
                                      </p:tavLst>
                                    </p:anim>
                                  </p:childTnLst>
                                </p:cTn>
                              </p:par>
                            </p:childTnLst>
                          </p:cTn>
                        </p:par>
                        <p:par>
                          <p:cTn id="9" fill="hold">
                            <p:stCondLst>
                              <p:cond delay="1200"/>
                            </p:stCondLst>
                            <p:childTnLst>
                              <p:par>
                                <p:cTn id="10" presetID="2" presetClass="entr" presetSubtype="8" fill="hold" grpId="2" nodeType="afterEffect">
                                  <p:stCondLst>
                                    <p:cond delay="200"/>
                                  </p:stCondLst>
                                  <p:iterate>
                                    <p:tmAbs val="0"/>
                                  </p:iterate>
                                  <p:childTnLst>
                                    <p:set>
                                      <p:cBhvr>
                                        <p:cTn id="11" fill="hold"/>
                                        <p:tgtEl>
                                          <p:spTgt spid="616"/>
                                        </p:tgtEl>
                                        <p:attrNameLst>
                                          <p:attrName>style.visibility</p:attrName>
                                        </p:attrNameLst>
                                      </p:cBhvr>
                                      <p:to>
                                        <p:strVal val="visible"/>
                                      </p:to>
                                    </p:set>
                                    <p:anim calcmode="lin" valueType="num">
                                      <p:cBhvr>
                                        <p:cTn id="12" dur="1000" fill="hold"/>
                                        <p:tgtEl>
                                          <p:spTgt spid="616"/>
                                        </p:tgtEl>
                                        <p:attrNameLst>
                                          <p:attrName>ppt_x</p:attrName>
                                        </p:attrNameLst>
                                      </p:cBhvr>
                                      <p:tavLst>
                                        <p:tav tm="0">
                                          <p:val>
                                            <p:strVal val="0-#ppt_w/2"/>
                                          </p:val>
                                        </p:tav>
                                        <p:tav tm="100000">
                                          <p:val>
                                            <p:strVal val="#ppt_x"/>
                                          </p:val>
                                        </p:tav>
                                      </p:tavLst>
                                    </p:anim>
                                    <p:anim calcmode="lin" valueType="num">
                                      <p:cBhvr>
                                        <p:cTn id="13" dur="1000" fill="hold"/>
                                        <p:tgtEl>
                                          <p:spTgt spid="616"/>
                                        </p:tgtEl>
                                        <p:attrNameLst>
                                          <p:attrName>ppt_y</p:attrName>
                                        </p:attrNameLst>
                                      </p:cBhvr>
                                      <p:tavLst>
                                        <p:tav tm="0">
                                          <p:val>
                                            <p:strVal val="#ppt_y"/>
                                          </p:val>
                                        </p:tav>
                                        <p:tav tm="100000">
                                          <p:val>
                                            <p:strVal val="#ppt_y"/>
                                          </p:val>
                                        </p:tav>
                                      </p:tavLst>
                                    </p:anim>
                                  </p:childTnLst>
                                </p:cTn>
                              </p:par>
                            </p:childTnLst>
                          </p:cTn>
                        </p:par>
                        <p:par>
                          <p:cTn id="14" fill="hold">
                            <p:stCondLst>
                              <p:cond delay="2400"/>
                            </p:stCondLst>
                            <p:childTnLst>
                              <p:par>
                                <p:cTn id="15" presetID="2" presetClass="entr" presetSubtype="2" fill="hold" grpId="3" nodeType="afterEffect">
                                  <p:stCondLst>
                                    <p:cond delay="200"/>
                                  </p:stCondLst>
                                  <p:iterate>
                                    <p:tmAbs val="0"/>
                                  </p:iterate>
                                  <p:childTnLst>
                                    <p:set>
                                      <p:cBhvr>
                                        <p:cTn id="16" fill="hold"/>
                                        <p:tgtEl>
                                          <p:spTgt spid="618"/>
                                        </p:tgtEl>
                                        <p:attrNameLst>
                                          <p:attrName>style.visibility</p:attrName>
                                        </p:attrNameLst>
                                      </p:cBhvr>
                                      <p:to>
                                        <p:strVal val="visible"/>
                                      </p:to>
                                    </p:set>
                                    <p:anim calcmode="lin" valueType="num">
                                      <p:cBhvr>
                                        <p:cTn id="17" dur="1000" fill="hold"/>
                                        <p:tgtEl>
                                          <p:spTgt spid="618"/>
                                        </p:tgtEl>
                                        <p:attrNameLst>
                                          <p:attrName>ppt_x</p:attrName>
                                        </p:attrNameLst>
                                      </p:cBhvr>
                                      <p:tavLst>
                                        <p:tav tm="0">
                                          <p:val>
                                            <p:strVal val="1+#ppt_w/2"/>
                                          </p:val>
                                        </p:tav>
                                        <p:tav tm="100000">
                                          <p:val>
                                            <p:strVal val="#ppt_x"/>
                                          </p:val>
                                        </p:tav>
                                      </p:tavLst>
                                    </p:anim>
                                    <p:anim calcmode="lin" valueType="num">
                                      <p:cBhvr>
                                        <p:cTn id="18" dur="1000" fill="hold"/>
                                        <p:tgtEl>
                                          <p:spTgt spid="6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2" animBg="1" advAuto="0"/>
      <p:bldP spid="617" grpId="1" animBg="1" advAuto="0"/>
      <p:bldP spid="618"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 name="Picture Placeholder 2" descr="Picture Placeholder 2"/>
          <p:cNvPicPr>
            <a:picLocks noGrp="1" noChangeAspect="1"/>
          </p:cNvPicPr>
          <p:nvPr>
            <p:ph type="pic" idx="21"/>
          </p:nvPr>
        </p:nvPicPr>
        <p:blipFill>
          <a:blip r:embed="rId3"/>
          <a:srcRect l="6829" r="6827"/>
          <a:stretch>
            <a:fillRect/>
          </a:stretch>
        </p:blipFill>
        <p:spPr>
          <a:xfrm>
            <a:off x="532081" y="1336340"/>
            <a:ext cx="7598967" cy="11389343"/>
          </a:xfrm>
          <a:custGeom>
            <a:avLst/>
            <a:gdLst/>
            <a:ahLst/>
            <a:cxnLst>
              <a:cxn ang="0">
                <a:pos x="wd2" y="hd2"/>
              </a:cxn>
              <a:cxn ang="5400000">
                <a:pos x="wd2" y="hd2"/>
              </a:cxn>
              <a:cxn ang="10800000">
                <a:pos x="wd2" y="hd2"/>
              </a:cxn>
              <a:cxn ang="16200000">
                <a:pos x="wd2" y="hd2"/>
              </a:cxn>
            </a:cxnLst>
            <a:rect l="0" t="0" r="r" b="b"/>
            <a:pathLst>
              <a:path w="21600" h="21600" extrusionOk="0">
                <a:moveTo>
                  <a:pt x="2605" y="0"/>
                </a:moveTo>
                <a:cubicBezTo>
                  <a:pt x="1166" y="0"/>
                  <a:pt x="0" y="778"/>
                  <a:pt x="0" y="1738"/>
                </a:cubicBezTo>
                <a:lnTo>
                  <a:pt x="0" y="19861"/>
                </a:lnTo>
                <a:cubicBezTo>
                  <a:pt x="0" y="20821"/>
                  <a:pt x="1166" y="21600"/>
                  <a:pt x="2605" y="21600"/>
                </a:cubicBezTo>
                <a:lnTo>
                  <a:pt x="18995" y="21600"/>
                </a:lnTo>
                <a:cubicBezTo>
                  <a:pt x="20434" y="21600"/>
                  <a:pt x="21600" y="20821"/>
                  <a:pt x="21600" y="19861"/>
                </a:cubicBezTo>
                <a:lnTo>
                  <a:pt x="21600" y="1738"/>
                </a:lnTo>
                <a:cubicBezTo>
                  <a:pt x="21600" y="778"/>
                  <a:pt x="20434" y="0"/>
                  <a:pt x="18995" y="0"/>
                </a:cubicBezTo>
                <a:lnTo>
                  <a:pt x="2605" y="0"/>
                </a:lnTo>
                <a:close/>
              </a:path>
            </a:pathLst>
          </a:custGeom>
        </p:spPr>
      </p:pic>
      <p:pic>
        <p:nvPicPr>
          <p:cNvPr id="624" name="Picture Placeholder 4" descr="Picture Placeholder 4"/>
          <p:cNvPicPr>
            <a:picLocks noGrp="1" noChangeAspect="1"/>
          </p:cNvPicPr>
          <p:nvPr>
            <p:ph type="pic" idx="22"/>
          </p:nvPr>
        </p:nvPicPr>
        <p:blipFill>
          <a:blip r:embed="rId4"/>
          <a:srcRect l="6829" r="6827" b="1"/>
          <a:stretch>
            <a:fillRect/>
          </a:stretch>
        </p:blipFill>
        <p:spPr>
          <a:xfrm>
            <a:off x="8384975" y="1325072"/>
            <a:ext cx="7614048" cy="11411745"/>
          </a:xfrm>
          <a:custGeom>
            <a:avLst/>
            <a:gdLst/>
            <a:ahLst/>
            <a:cxnLst>
              <a:cxn ang="0">
                <a:pos x="wd2" y="hd2"/>
              </a:cxn>
              <a:cxn ang="5400000">
                <a:pos x="wd2" y="hd2"/>
              </a:cxn>
              <a:cxn ang="10800000">
                <a:pos x="wd2" y="hd2"/>
              </a:cxn>
              <a:cxn ang="16200000">
                <a:pos x="wd2" y="hd2"/>
              </a:cxn>
            </a:cxnLst>
            <a:rect l="0" t="0" r="r" b="b"/>
            <a:pathLst>
              <a:path w="21600" h="21600" extrusionOk="0">
                <a:moveTo>
                  <a:pt x="2604" y="0"/>
                </a:moveTo>
                <a:cubicBezTo>
                  <a:pt x="1166" y="0"/>
                  <a:pt x="0" y="778"/>
                  <a:pt x="0" y="1738"/>
                </a:cubicBezTo>
                <a:lnTo>
                  <a:pt x="0" y="19862"/>
                </a:lnTo>
                <a:cubicBezTo>
                  <a:pt x="0" y="20822"/>
                  <a:pt x="1166" y="21600"/>
                  <a:pt x="2604" y="21600"/>
                </a:cubicBezTo>
                <a:lnTo>
                  <a:pt x="18995" y="21600"/>
                </a:lnTo>
                <a:cubicBezTo>
                  <a:pt x="20433" y="21600"/>
                  <a:pt x="21600" y="20822"/>
                  <a:pt x="21600" y="19862"/>
                </a:cubicBezTo>
                <a:lnTo>
                  <a:pt x="21600" y="1738"/>
                </a:lnTo>
                <a:cubicBezTo>
                  <a:pt x="21600" y="778"/>
                  <a:pt x="20433" y="0"/>
                  <a:pt x="18995" y="0"/>
                </a:cubicBezTo>
                <a:lnTo>
                  <a:pt x="2604" y="0"/>
                </a:lnTo>
                <a:close/>
              </a:path>
            </a:pathLst>
          </a:custGeom>
        </p:spPr>
      </p:pic>
      <p:pic>
        <p:nvPicPr>
          <p:cNvPr id="625" name="Picture Placeholder 7" descr="Picture Placeholder 7"/>
          <p:cNvPicPr>
            <a:picLocks noGrp="1" noChangeAspect="1"/>
          </p:cNvPicPr>
          <p:nvPr>
            <p:ph type="pic" idx="23"/>
          </p:nvPr>
        </p:nvPicPr>
        <p:blipFill>
          <a:blip r:embed="rId5"/>
          <a:srcRect l="6829" r="6828" b="1"/>
          <a:stretch>
            <a:fillRect/>
          </a:stretch>
        </p:blipFill>
        <p:spPr>
          <a:xfrm>
            <a:off x="16252952" y="1336339"/>
            <a:ext cx="7598966" cy="11389520"/>
          </a:xfrm>
          <a:custGeom>
            <a:avLst/>
            <a:gdLst/>
            <a:ahLst/>
            <a:cxnLst>
              <a:cxn ang="0">
                <a:pos x="wd2" y="hd2"/>
              </a:cxn>
              <a:cxn ang="5400000">
                <a:pos x="wd2" y="hd2"/>
              </a:cxn>
              <a:cxn ang="10800000">
                <a:pos x="wd2" y="hd2"/>
              </a:cxn>
              <a:cxn ang="16200000">
                <a:pos x="wd2" y="hd2"/>
              </a:cxn>
            </a:cxnLst>
            <a:rect l="0" t="0" r="r" b="b"/>
            <a:pathLst>
              <a:path w="21600" h="21600" extrusionOk="0">
                <a:moveTo>
                  <a:pt x="2605" y="0"/>
                </a:moveTo>
                <a:cubicBezTo>
                  <a:pt x="1166" y="0"/>
                  <a:pt x="0" y="778"/>
                  <a:pt x="0" y="1738"/>
                </a:cubicBezTo>
                <a:lnTo>
                  <a:pt x="0" y="19862"/>
                </a:lnTo>
                <a:cubicBezTo>
                  <a:pt x="0" y="20822"/>
                  <a:pt x="1166" y="21600"/>
                  <a:pt x="2605" y="21600"/>
                </a:cubicBezTo>
                <a:lnTo>
                  <a:pt x="18995" y="21600"/>
                </a:lnTo>
                <a:cubicBezTo>
                  <a:pt x="20434" y="21600"/>
                  <a:pt x="21600" y="20822"/>
                  <a:pt x="21600" y="19862"/>
                </a:cubicBezTo>
                <a:lnTo>
                  <a:pt x="21600" y="1738"/>
                </a:lnTo>
                <a:cubicBezTo>
                  <a:pt x="21600" y="778"/>
                  <a:pt x="20434" y="0"/>
                  <a:pt x="18995" y="0"/>
                </a:cubicBezTo>
                <a:lnTo>
                  <a:pt x="2605" y="0"/>
                </a:lnTo>
                <a:close/>
              </a:path>
            </a:pathLst>
          </a:custGeom>
        </p:spPr>
      </p:pic>
      <p:pic>
        <p:nvPicPr>
          <p:cNvPr id="626" name="Picture 4" descr="Picture 4"/>
          <p:cNvPicPr>
            <a:picLocks noChangeAspect="1"/>
          </p:cNvPicPr>
          <p:nvPr/>
        </p:nvPicPr>
        <p:blipFill>
          <a:blip r:embed="rId6"/>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200"/>
                                  </p:stCondLst>
                                  <p:iterate>
                                    <p:tmAbs val="0"/>
                                  </p:iterate>
                                  <p:childTnLst>
                                    <p:set>
                                      <p:cBhvr>
                                        <p:cTn id="6" fill="hold"/>
                                        <p:tgtEl>
                                          <p:spTgt spid="624"/>
                                        </p:tgtEl>
                                        <p:attrNameLst>
                                          <p:attrName>style.visibility</p:attrName>
                                        </p:attrNameLst>
                                      </p:cBhvr>
                                      <p:to>
                                        <p:strVal val="visible"/>
                                      </p:to>
                                    </p:set>
                                    <p:anim calcmode="lin" valueType="num">
                                      <p:cBhvr>
                                        <p:cTn id="7" dur="1000" fill="hold"/>
                                        <p:tgtEl>
                                          <p:spTgt spid="624"/>
                                        </p:tgtEl>
                                        <p:attrNameLst>
                                          <p:attrName>ppt_w</p:attrName>
                                        </p:attrNameLst>
                                      </p:cBhvr>
                                      <p:tavLst>
                                        <p:tav tm="0">
                                          <p:val>
                                            <p:fltVal val="0"/>
                                          </p:val>
                                        </p:tav>
                                        <p:tav tm="100000">
                                          <p:val>
                                            <p:strVal val="#ppt_w"/>
                                          </p:val>
                                        </p:tav>
                                      </p:tavLst>
                                    </p:anim>
                                    <p:anim calcmode="lin" valueType="num">
                                      <p:cBhvr>
                                        <p:cTn id="8" dur="1000" fill="hold"/>
                                        <p:tgtEl>
                                          <p:spTgt spid="624"/>
                                        </p:tgtEl>
                                        <p:attrNameLst>
                                          <p:attrName>ppt_h</p:attrName>
                                        </p:attrNameLst>
                                      </p:cBhvr>
                                      <p:tavLst>
                                        <p:tav tm="0">
                                          <p:val>
                                            <p:fltVal val="0"/>
                                          </p:val>
                                        </p:tav>
                                        <p:tav tm="100000">
                                          <p:val>
                                            <p:strVal val="#ppt_h"/>
                                          </p:val>
                                        </p:tav>
                                      </p:tavLst>
                                    </p:anim>
                                  </p:childTnLst>
                                </p:cTn>
                              </p:par>
                            </p:childTnLst>
                          </p:cTn>
                        </p:par>
                        <p:par>
                          <p:cTn id="9" fill="hold">
                            <p:stCondLst>
                              <p:cond delay="1200"/>
                            </p:stCondLst>
                            <p:childTnLst>
                              <p:par>
                                <p:cTn id="10" presetID="2" presetClass="entr" presetSubtype="8" fill="hold" grpId="2" nodeType="afterEffect">
                                  <p:stCondLst>
                                    <p:cond delay="200"/>
                                  </p:stCondLst>
                                  <p:iterate>
                                    <p:tmAbs val="0"/>
                                  </p:iterate>
                                  <p:childTnLst>
                                    <p:set>
                                      <p:cBhvr>
                                        <p:cTn id="11" fill="hold"/>
                                        <p:tgtEl>
                                          <p:spTgt spid="623"/>
                                        </p:tgtEl>
                                        <p:attrNameLst>
                                          <p:attrName>style.visibility</p:attrName>
                                        </p:attrNameLst>
                                      </p:cBhvr>
                                      <p:to>
                                        <p:strVal val="visible"/>
                                      </p:to>
                                    </p:set>
                                    <p:anim calcmode="lin" valueType="num">
                                      <p:cBhvr>
                                        <p:cTn id="12" dur="1000" fill="hold"/>
                                        <p:tgtEl>
                                          <p:spTgt spid="623"/>
                                        </p:tgtEl>
                                        <p:attrNameLst>
                                          <p:attrName>ppt_x</p:attrName>
                                        </p:attrNameLst>
                                      </p:cBhvr>
                                      <p:tavLst>
                                        <p:tav tm="0">
                                          <p:val>
                                            <p:strVal val="0-#ppt_w/2"/>
                                          </p:val>
                                        </p:tav>
                                        <p:tav tm="100000">
                                          <p:val>
                                            <p:strVal val="#ppt_x"/>
                                          </p:val>
                                        </p:tav>
                                      </p:tavLst>
                                    </p:anim>
                                    <p:anim calcmode="lin" valueType="num">
                                      <p:cBhvr>
                                        <p:cTn id="13" dur="1000" fill="hold"/>
                                        <p:tgtEl>
                                          <p:spTgt spid="623"/>
                                        </p:tgtEl>
                                        <p:attrNameLst>
                                          <p:attrName>ppt_y</p:attrName>
                                        </p:attrNameLst>
                                      </p:cBhvr>
                                      <p:tavLst>
                                        <p:tav tm="0">
                                          <p:val>
                                            <p:strVal val="#ppt_y"/>
                                          </p:val>
                                        </p:tav>
                                        <p:tav tm="100000">
                                          <p:val>
                                            <p:strVal val="#ppt_y"/>
                                          </p:val>
                                        </p:tav>
                                      </p:tavLst>
                                    </p:anim>
                                  </p:childTnLst>
                                </p:cTn>
                              </p:par>
                            </p:childTnLst>
                          </p:cTn>
                        </p:par>
                        <p:par>
                          <p:cTn id="14" fill="hold">
                            <p:stCondLst>
                              <p:cond delay="2400"/>
                            </p:stCondLst>
                            <p:childTnLst>
                              <p:par>
                                <p:cTn id="15" presetID="2" presetClass="entr" presetSubtype="2" fill="hold" grpId="3" nodeType="afterEffect">
                                  <p:stCondLst>
                                    <p:cond delay="200"/>
                                  </p:stCondLst>
                                  <p:iterate>
                                    <p:tmAbs val="0"/>
                                  </p:iterate>
                                  <p:childTnLst>
                                    <p:set>
                                      <p:cBhvr>
                                        <p:cTn id="16" fill="hold"/>
                                        <p:tgtEl>
                                          <p:spTgt spid="625"/>
                                        </p:tgtEl>
                                        <p:attrNameLst>
                                          <p:attrName>style.visibility</p:attrName>
                                        </p:attrNameLst>
                                      </p:cBhvr>
                                      <p:to>
                                        <p:strVal val="visible"/>
                                      </p:to>
                                    </p:set>
                                    <p:anim calcmode="lin" valueType="num">
                                      <p:cBhvr>
                                        <p:cTn id="17" dur="1000" fill="hold"/>
                                        <p:tgtEl>
                                          <p:spTgt spid="625"/>
                                        </p:tgtEl>
                                        <p:attrNameLst>
                                          <p:attrName>ppt_x</p:attrName>
                                        </p:attrNameLst>
                                      </p:cBhvr>
                                      <p:tavLst>
                                        <p:tav tm="0">
                                          <p:val>
                                            <p:strVal val="1+#ppt_w/2"/>
                                          </p:val>
                                        </p:tav>
                                        <p:tav tm="100000">
                                          <p:val>
                                            <p:strVal val="#ppt_x"/>
                                          </p:val>
                                        </p:tav>
                                      </p:tavLst>
                                    </p:anim>
                                    <p:anim calcmode="lin" valueType="num">
                                      <p:cBhvr>
                                        <p:cTn id="18" dur="1000" fill="hold"/>
                                        <p:tgtEl>
                                          <p:spTgt spid="6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 grpId="2" animBg="1" advAuto="0"/>
      <p:bldP spid="624" grpId="1" animBg="1" advAuto="0"/>
      <p:bldP spid="625"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 name="Picture Placeholder 2" descr="Picture Placeholder 2"/>
          <p:cNvPicPr>
            <a:picLocks noGrp="1" noChangeAspect="1"/>
          </p:cNvPicPr>
          <p:nvPr>
            <p:ph type="pic" idx="21"/>
          </p:nvPr>
        </p:nvPicPr>
        <p:blipFill>
          <a:blip r:embed="rId3"/>
          <a:srcRect l="6829" r="6827"/>
          <a:stretch>
            <a:fillRect/>
          </a:stretch>
        </p:blipFill>
        <p:spPr>
          <a:xfrm>
            <a:off x="532081" y="1336340"/>
            <a:ext cx="7598967" cy="11389343"/>
          </a:xfrm>
          <a:custGeom>
            <a:avLst/>
            <a:gdLst/>
            <a:ahLst/>
            <a:cxnLst>
              <a:cxn ang="0">
                <a:pos x="wd2" y="hd2"/>
              </a:cxn>
              <a:cxn ang="5400000">
                <a:pos x="wd2" y="hd2"/>
              </a:cxn>
              <a:cxn ang="10800000">
                <a:pos x="wd2" y="hd2"/>
              </a:cxn>
              <a:cxn ang="16200000">
                <a:pos x="wd2" y="hd2"/>
              </a:cxn>
            </a:cxnLst>
            <a:rect l="0" t="0" r="r" b="b"/>
            <a:pathLst>
              <a:path w="21600" h="21600" extrusionOk="0">
                <a:moveTo>
                  <a:pt x="2605" y="0"/>
                </a:moveTo>
                <a:cubicBezTo>
                  <a:pt x="1166" y="0"/>
                  <a:pt x="0" y="778"/>
                  <a:pt x="0" y="1738"/>
                </a:cubicBezTo>
                <a:lnTo>
                  <a:pt x="0" y="19861"/>
                </a:lnTo>
                <a:cubicBezTo>
                  <a:pt x="0" y="20821"/>
                  <a:pt x="1166" y="21600"/>
                  <a:pt x="2605" y="21600"/>
                </a:cubicBezTo>
                <a:lnTo>
                  <a:pt x="18995" y="21600"/>
                </a:lnTo>
                <a:cubicBezTo>
                  <a:pt x="20434" y="21600"/>
                  <a:pt x="21600" y="20821"/>
                  <a:pt x="21600" y="19861"/>
                </a:cubicBezTo>
                <a:lnTo>
                  <a:pt x="21600" y="1738"/>
                </a:lnTo>
                <a:cubicBezTo>
                  <a:pt x="21600" y="778"/>
                  <a:pt x="20434" y="0"/>
                  <a:pt x="18995" y="0"/>
                </a:cubicBezTo>
                <a:lnTo>
                  <a:pt x="2605" y="0"/>
                </a:lnTo>
                <a:close/>
              </a:path>
            </a:pathLst>
          </a:custGeom>
        </p:spPr>
      </p:pic>
      <p:pic>
        <p:nvPicPr>
          <p:cNvPr id="631" name="Picture Placeholder 4" descr="Picture Placeholder 4"/>
          <p:cNvPicPr>
            <a:picLocks noGrp="1" noChangeAspect="1"/>
          </p:cNvPicPr>
          <p:nvPr>
            <p:ph type="pic" idx="22"/>
          </p:nvPr>
        </p:nvPicPr>
        <p:blipFill>
          <a:blip r:embed="rId4"/>
          <a:srcRect l="6829" r="6827" b="1"/>
          <a:stretch>
            <a:fillRect/>
          </a:stretch>
        </p:blipFill>
        <p:spPr>
          <a:xfrm>
            <a:off x="8384975" y="1325072"/>
            <a:ext cx="7614048" cy="11411745"/>
          </a:xfrm>
          <a:custGeom>
            <a:avLst/>
            <a:gdLst/>
            <a:ahLst/>
            <a:cxnLst>
              <a:cxn ang="0">
                <a:pos x="wd2" y="hd2"/>
              </a:cxn>
              <a:cxn ang="5400000">
                <a:pos x="wd2" y="hd2"/>
              </a:cxn>
              <a:cxn ang="10800000">
                <a:pos x="wd2" y="hd2"/>
              </a:cxn>
              <a:cxn ang="16200000">
                <a:pos x="wd2" y="hd2"/>
              </a:cxn>
            </a:cxnLst>
            <a:rect l="0" t="0" r="r" b="b"/>
            <a:pathLst>
              <a:path w="21600" h="21600" extrusionOk="0">
                <a:moveTo>
                  <a:pt x="2604" y="0"/>
                </a:moveTo>
                <a:cubicBezTo>
                  <a:pt x="1166" y="0"/>
                  <a:pt x="0" y="778"/>
                  <a:pt x="0" y="1738"/>
                </a:cubicBezTo>
                <a:lnTo>
                  <a:pt x="0" y="19862"/>
                </a:lnTo>
                <a:cubicBezTo>
                  <a:pt x="0" y="20822"/>
                  <a:pt x="1166" y="21600"/>
                  <a:pt x="2604" y="21600"/>
                </a:cubicBezTo>
                <a:lnTo>
                  <a:pt x="18995" y="21600"/>
                </a:lnTo>
                <a:cubicBezTo>
                  <a:pt x="20433" y="21600"/>
                  <a:pt x="21600" y="20822"/>
                  <a:pt x="21600" y="19862"/>
                </a:cubicBezTo>
                <a:lnTo>
                  <a:pt x="21600" y="1738"/>
                </a:lnTo>
                <a:cubicBezTo>
                  <a:pt x="21600" y="778"/>
                  <a:pt x="20433" y="0"/>
                  <a:pt x="18995" y="0"/>
                </a:cubicBezTo>
                <a:lnTo>
                  <a:pt x="2604" y="0"/>
                </a:lnTo>
                <a:close/>
              </a:path>
            </a:pathLst>
          </a:custGeom>
        </p:spPr>
      </p:pic>
      <p:pic>
        <p:nvPicPr>
          <p:cNvPr id="632" name="Picture Placeholder 7" descr="Picture Placeholder 7"/>
          <p:cNvPicPr>
            <a:picLocks noGrp="1" noChangeAspect="1"/>
          </p:cNvPicPr>
          <p:nvPr>
            <p:ph type="pic" idx="23"/>
          </p:nvPr>
        </p:nvPicPr>
        <p:blipFill>
          <a:blip r:embed="rId5"/>
          <a:srcRect l="6829" r="6828" b="1"/>
          <a:stretch>
            <a:fillRect/>
          </a:stretch>
        </p:blipFill>
        <p:spPr>
          <a:xfrm>
            <a:off x="16252952" y="1336339"/>
            <a:ext cx="7598966" cy="11389520"/>
          </a:xfrm>
          <a:custGeom>
            <a:avLst/>
            <a:gdLst/>
            <a:ahLst/>
            <a:cxnLst>
              <a:cxn ang="0">
                <a:pos x="wd2" y="hd2"/>
              </a:cxn>
              <a:cxn ang="5400000">
                <a:pos x="wd2" y="hd2"/>
              </a:cxn>
              <a:cxn ang="10800000">
                <a:pos x="wd2" y="hd2"/>
              </a:cxn>
              <a:cxn ang="16200000">
                <a:pos x="wd2" y="hd2"/>
              </a:cxn>
            </a:cxnLst>
            <a:rect l="0" t="0" r="r" b="b"/>
            <a:pathLst>
              <a:path w="21600" h="21600" extrusionOk="0">
                <a:moveTo>
                  <a:pt x="2605" y="0"/>
                </a:moveTo>
                <a:cubicBezTo>
                  <a:pt x="1166" y="0"/>
                  <a:pt x="0" y="778"/>
                  <a:pt x="0" y="1738"/>
                </a:cubicBezTo>
                <a:lnTo>
                  <a:pt x="0" y="19862"/>
                </a:lnTo>
                <a:cubicBezTo>
                  <a:pt x="0" y="20822"/>
                  <a:pt x="1166" y="21600"/>
                  <a:pt x="2605" y="21600"/>
                </a:cubicBezTo>
                <a:lnTo>
                  <a:pt x="18995" y="21600"/>
                </a:lnTo>
                <a:cubicBezTo>
                  <a:pt x="20434" y="21600"/>
                  <a:pt x="21600" y="20822"/>
                  <a:pt x="21600" y="19862"/>
                </a:cubicBezTo>
                <a:lnTo>
                  <a:pt x="21600" y="1738"/>
                </a:lnTo>
                <a:cubicBezTo>
                  <a:pt x="21600" y="778"/>
                  <a:pt x="20434" y="0"/>
                  <a:pt x="18995" y="0"/>
                </a:cubicBezTo>
                <a:lnTo>
                  <a:pt x="2605" y="0"/>
                </a:lnTo>
                <a:close/>
              </a:path>
            </a:pathLst>
          </a:custGeom>
        </p:spPr>
      </p:pic>
      <p:pic>
        <p:nvPicPr>
          <p:cNvPr id="633" name="Picture 4" descr="Picture 4"/>
          <p:cNvPicPr>
            <a:picLocks noChangeAspect="1"/>
          </p:cNvPicPr>
          <p:nvPr/>
        </p:nvPicPr>
        <p:blipFill>
          <a:blip r:embed="rId6"/>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200"/>
                                  </p:stCondLst>
                                  <p:iterate>
                                    <p:tmAbs val="0"/>
                                  </p:iterate>
                                  <p:childTnLst>
                                    <p:set>
                                      <p:cBhvr>
                                        <p:cTn id="6" fill="hold"/>
                                        <p:tgtEl>
                                          <p:spTgt spid="631"/>
                                        </p:tgtEl>
                                        <p:attrNameLst>
                                          <p:attrName>style.visibility</p:attrName>
                                        </p:attrNameLst>
                                      </p:cBhvr>
                                      <p:to>
                                        <p:strVal val="visible"/>
                                      </p:to>
                                    </p:set>
                                    <p:anim calcmode="lin" valueType="num">
                                      <p:cBhvr>
                                        <p:cTn id="7" dur="1000" fill="hold"/>
                                        <p:tgtEl>
                                          <p:spTgt spid="631"/>
                                        </p:tgtEl>
                                        <p:attrNameLst>
                                          <p:attrName>ppt_w</p:attrName>
                                        </p:attrNameLst>
                                      </p:cBhvr>
                                      <p:tavLst>
                                        <p:tav tm="0">
                                          <p:val>
                                            <p:fltVal val="0"/>
                                          </p:val>
                                        </p:tav>
                                        <p:tav tm="100000">
                                          <p:val>
                                            <p:strVal val="#ppt_w"/>
                                          </p:val>
                                        </p:tav>
                                      </p:tavLst>
                                    </p:anim>
                                    <p:anim calcmode="lin" valueType="num">
                                      <p:cBhvr>
                                        <p:cTn id="8" dur="1000" fill="hold"/>
                                        <p:tgtEl>
                                          <p:spTgt spid="631"/>
                                        </p:tgtEl>
                                        <p:attrNameLst>
                                          <p:attrName>ppt_h</p:attrName>
                                        </p:attrNameLst>
                                      </p:cBhvr>
                                      <p:tavLst>
                                        <p:tav tm="0">
                                          <p:val>
                                            <p:fltVal val="0"/>
                                          </p:val>
                                        </p:tav>
                                        <p:tav tm="100000">
                                          <p:val>
                                            <p:strVal val="#ppt_h"/>
                                          </p:val>
                                        </p:tav>
                                      </p:tavLst>
                                    </p:anim>
                                  </p:childTnLst>
                                </p:cTn>
                              </p:par>
                            </p:childTnLst>
                          </p:cTn>
                        </p:par>
                        <p:par>
                          <p:cTn id="9" fill="hold">
                            <p:stCondLst>
                              <p:cond delay="1200"/>
                            </p:stCondLst>
                            <p:childTnLst>
                              <p:par>
                                <p:cTn id="10" presetID="2" presetClass="entr" presetSubtype="8" fill="hold" grpId="2" nodeType="afterEffect">
                                  <p:stCondLst>
                                    <p:cond delay="200"/>
                                  </p:stCondLst>
                                  <p:iterate>
                                    <p:tmAbs val="0"/>
                                  </p:iterate>
                                  <p:childTnLst>
                                    <p:set>
                                      <p:cBhvr>
                                        <p:cTn id="11" fill="hold"/>
                                        <p:tgtEl>
                                          <p:spTgt spid="630"/>
                                        </p:tgtEl>
                                        <p:attrNameLst>
                                          <p:attrName>style.visibility</p:attrName>
                                        </p:attrNameLst>
                                      </p:cBhvr>
                                      <p:to>
                                        <p:strVal val="visible"/>
                                      </p:to>
                                    </p:set>
                                    <p:anim calcmode="lin" valueType="num">
                                      <p:cBhvr>
                                        <p:cTn id="12" dur="1000" fill="hold"/>
                                        <p:tgtEl>
                                          <p:spTgt spid="630"/>
                                        </p:tgtEl>
                                        <p:attrNameLst>
                                          <p:attrName>ppt_x</p:attrName>
                                        </p:attrNameLst>
                                      </p:cBhvr>
                                      <p:tavLst>
                                        <p:tav tm="0">
                                          <p:val>
                                            <p:strVal val="0-#ppt_w/2"/>
                                          </p:val>
                                        </p:tav>
                                        <p:tav tm="100000">
                                          <p:val>
                                            <p:strVal val="#ppt_x"/>
                                          </p:val>
                                        </p:tav>
                                      </p:tavLst>
                                    </p:anim>
                                    <p:anim calcmode="lin" valueType="num">
                                      <p:cBhvr>
                                        <p:cTn id="13" dur="1000" fill="hold"/>
                                        <p:tgtEl>
                                          <p:spTgt spid="630"/>
                                        </p:tgtEl>
                                        <p:attrNameLst>
                                          <p:attrName>ppt_y</p:attrName>
                                        </p:attrNameLst>
                                      </p:cBhvr>
                                      <p:tavLst>
                                        <p:tav tm="0">
                                          <p:val>
                                            <p:strVal val="#ppt_y"/>
                                          </p:val>
                                        </p:tav>
                                        <p:tav tm="100000">
                                          <p:val>
                                            <p:strVal val="#ppt_y"/>
                                          </p:val>
                                        </p:tav>
                                      </p:tavLst>
                                    </p:anim>
                                  </p:childTnLst>
                                </p:cTn>
                              </p:par>
                            </p:childTnLst>
                          </p:cTn>
                        </p:par>
                        <p:par>
                          <p:cTn id="14" fill="hold">
                            <p:stCondLst>
                              <p:cond delay="2400"/>
                            </p:stCondLst>
                            <p:childTnLst>
                              <p:par>
                                <p:cTn id="15" presetID="2" presetClass="entr" presetSubtype="2" fill="hold" grpId="3" nodeType="afterEffect">
                                  <p:stCondLst>
                                    <p:cond delay="200"/>
                                  </p:stCondLst>
                                  <p:iterate>
                                    <p:tmAbs val="0"/>
                                  </p:iterate>
                                  <p:childTnLst>
                                    <p:set>
                                      <p:cBhvr>
                                        <p:cTn id="16" fill="hold"/>
                                        <p:tgtEl>
                                          <p:spTgt spid="632"/>
                                        </p:tgtEl>
                                        <p:attrNameLst>
                                          <p:attrName>style.visibility</p:attrName>
                                        </p:attrNameLst>
                                      </p:cBhvr>
                                      <p:to>
                                        <p:strVal val="visible"/>
                                      </p:to>
                                    </p:set>
                                    <p:anim calcmode="lin" valueType="num">
                                      <p:cBhvr>
                                        <p:cTn id="17" dur="1000" fill="hold"/>
                                        <p:tgtEl>
                                          <p:spTgt spid="632"/>
                                        </p:tgtEl>
                                        <p:attrNameLst>
                                          <p:attrName>ppt_x</p:attrName>
                                        </p:attrNameLst>
                                      </p:cBhvr>
                                      <p:tavLst>
                                        <p:tav tm="0">
                                          <p:val>
                                            <p:strVal val="1+#ppt_w/2"/>
                                          </p:val>
                                        </p:tav>
                                        <p:tav tm="100000">
                                          <p:val>
                                            <p:strVal val="#ppt_x"/>
                                          </p:val>
                                        </p:tav>
                                      </p:tavLst>
                                    </p:anim>
                                    <p:anim calcmode="lin" valueType="num">
                                      <p:cBhvr>
                                        <p:cTn id="18" dur="1000" fill="hold"/>
                                        <p:tgtEl>
                                          <p:spTgt spid="6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2" animBg="1" advAuto="0"/>
      <p:bldP spid="631" grpId="1" animBg="1" advAuto="0"/>
      <p:bldP spid="632"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line"/>
          <p:cNvSpPr/>
          <p:nvPr/>
        </p:nvSpPr>
        <p:spPr>
          <a:xfrm rot="10800000">
            <a:off x="12150953"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38"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39" name="line"/>
          <p:cNvSpPr/>
          <p:nvPr/>
        </p:nvSpPr>
        <p:spPr>
          <a:xfrm>
            <a:off x="7135728" y="4368003"/>
            <a:ext cx="5015304"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40"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41" name="fill line"/>
          <p:cNvSpPr/>
          <p:nvPr/>
        </p:nvSpPr>
        <p:spPr>
          <a:xfrm rot="10800000">
            <a:off x="7135658"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42" name="fill line"/>
          <p:cNvSpPr/>
          <p:nvPr/>
        </p:nvSpPr>
        <p:spPr>
          <a:xfrm>
            <a:off x="12151021"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FFA041"/>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43" name="Circle"/>
          <p:cNvSpPr/>
          <p:nvPr/>
        </p:nvSpPr>
        <p:spPr>
          <a:xfrm>
            <a:off x="7561666" y="47731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644" name="Circle"/>
          <p:cNvSpPr/>
          <p:nvPr/>
        </p:nvSpPr>
        <p:spPr>
          <a:xfrm>
            <a:off x="12576967" y="4773167"/>
            <a:ext cx="4163359" cy="4169667"/>
          </a:xfrm>
          <a:prstGeom prst="ellipse">
            <a:avLst/>
          </a:prstGeom>
          <a:solidFill>
            <a:srgbClr val="FF784B"/>
          </a:solidFill>
          <a:ln w="12700">
            <a:miter lim="400000"/>
          </a:ln>
          <a:effectLst>
            <a:outerShdw blurRad="1016000" dist="254000" dir="5400000" rotWithShape="0">
              <a:srgbClr val="FF784B">
                <a:alpha val="40000"/>
              </a:srgbClr>
            </a:outerShdw>
          </a:effectLst>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647" name="dot shape"/>
          <p:cNvGrpSpPr/>
          <p:nvPr/>
        </p:nvGrpSpPr>
        <p:grpSpPr>
          <a:xfrm>
            <a:off x="8222652" y="4081818"/>
            <a:ext cx="1245628" cy="1029323"/>
            <a:chOff x="0" y="-1"/>
            <a:chExt cx="1245627" cy="1029322"/>
          </a:xfrm>
        </p:grpSpPr>
        <p:sp>
          <p:nvSpPr>
            <p:cNvPr id="645" name="Freeform: Shape 25"/>
            <p:cNvSpPr/>
            <p:nvPr/>
          </p:nvSpPr>
          <p:spPr>
            <a:xfrm rot="19308926" flipH="1">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46" name="Oval 27"/>
            <p:cNvSpPr/>
            <p:nvPr/>
          </p:nvSpPr>
          <p:spPr>
            <a:xfrm rot="19308926" flipH="1">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650" name="dot shape"/>
          <p:cNvGrpSpPr/>
          <p:nvPr/>
        </p:nvGrpSpPr>
        <p:grpSpPr>
          <a:xfrm>
            <a:off x="12653790" y="8192715"/>
            <a:ext cx="1043194" cy="1194866"/>
            <a:chOff x="0" y="0"/>
            <a:chExt cx="1043193" cy="1194865"/>
          </a:xfrm>
        </p:grpSpPr>
        <p:sp>
          <p:nvSpPr>
            <p:cNvPr id="648" name="Freeform: Shape 30"/>
            <p:cNvSpPr/>
            <p:nvPr/>
          </p:nvSpPr>
          <p:spPr>
            <a:xfrm rot="14264233">
              <a:off x="-105017" y="400610"/>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49" name="Oval 31"/>
            <p:cNvSpPr/>
            <p:nvPr/>
          </p:nvSpPr>
          <p:spPr>
            <a:xfrm rot="14264233">
              <a:off x="890888" y="910781"/>
              <a:ext cx="128019" cy="128019"/>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653" name="dot shape"/>
          <p:cNvGrpSpPr/>
          <p:nvPr/>
        </p:nvGrpSpPr>
        <p:grpSpPr>
          <a:xfrm>
            <a:off x="2243252" y="7999157"/>
            <a:ext cx="1215923" cy="968746"/>
            <a:chOff x="0" y="-1"/>
            <a:chExt cx="1215922" cy="968745"/>
          </a:xfrm>
        </p:grpSpPr>
        <p:sp>
          <p:nvSpPr>
            <p:cNvPr id="651" name="Freeform: Shape 33"/>
            <p:cNvSpPr/>
            <p:nvPr/>
          </p:nvSpPr>
          <p:spPr>
            <a:xfrm rot="12427528" flipH="1">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52" name="Oval 34"/>
            <p:cNvSpPr/>
            <p:nvPr/>
          </p:nvSpPr>
          <p:spPr>
            <a:xfrm rot="12427528" flipH="1">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sp>
        <p:nvSpPr>
          <p:cNvPr id="654" name="Circle"/>
          <p:cNvSpPr/>
          <p:nvPr/>
        </p:nvSpPr>
        <p:spPr>
          <a:xfrm>
            <a:off x="2546363" y="47731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655" name="HOOK"/>
          <p:cNvSpPr txBox="1"/>
          <p:nvPr/>
        </p:nvSpPr>
        <p:spPr>
          <a:xfrm>
            <a:off x="3562371" y="7755184"/>
            <a:ext cx="1925025" cy="641458"/>
          </a:xfrm>
          <a:prstGeom prst="rect">
            <a:avLst/>
          </a:prstGeom>
          <a:solidFill>
            <a:srgbClr val="008AA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INTERES</a:t>
            </a:r>
            <a:endParaRPr/>
          </a:p>
        </p:txBody>
      </p:sp>
      <p:sp>
        <p:nvSpPr>
          <p:cNvPr id="656"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657" name="Google Shape;5234;p74"/>
          <p:cNvSpPr/>
          <p:nvPr/>
        </p:nvSpPr>
        <p:spPr>
          <a:xfrm>
            <a:off x="8907502" y="5440443"/>
            <a:ext cx="1471747" cy="1845016"/>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658" name="BOOK"/>
          <p:cNvSpPr txBox="1"/>
          <p:nvPr/>
        </p:nvSpPr>
        <p:spPr>
          <a:xfrm>
            <a:off x="8461183" y="7755184"/>
            <a:ext cx="2350955" cy="641458"/>
          </a:xfrm>
          <a:prstGeom prst="rect">
            <a:avLst/>
          </a:prstGeom>
          <a:solidFill>
            <a:srgbClr val="00AF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LECTURA</a:t>
            </a:r>
            <a:endParaRPr/>
          </a:p>
        </p:txBody>
      </p:sp>
      <p:grpSp>
        <p:nvGrpSpPr>
          <p:cNvPr id="664" name="Group"/>
          <p:cNvGrpSpPr/>
          <p:nvPr/>
        </p:nvGrpSpPr>
        <p:grpSpPr>
          <a:xfrm>
            <a:off x="13860975" y="5569928"/>
            <a:ext cx="1595265" cy="1586068"/>
            <a:chOff x="0" y="0"/>
            <a:chExt cx="1595263" cy="1586066"/>
          </a:xfrm>
        </p:grpSpPr>
        <p:sp>
          <p:nvSpPr>
            <p:cNvPr id="659" name="Google Shape;2946;p36"/>
            <p:cNvSpPr/>
            <p:nvPr/>
          </p:nvSpPr>
          <p:spPr>
            <a:xfrm>
              <a:off x="0" y="-1"/>
              <a:ext cx="1062803" cy="1062803"/>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660" name="Google Shape;2947;p36"/>
            <p:cNvSpPr/>
            <p:nvPr/>
          </p:nvSpPr>
          <p:spPr>
            <a:xfrm>
              <a:off x="146882" y="146880"/>
              <a:ext cx="769058" cy="769057"/>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661" name="Google Shape;2948;p36"/>
            <p:cNvSpPr/>
            <p:nvPr/>
          </p:nvSpPr>
          <p:spPr>
            <a:xfrm>
              <a:off x="839514" y="830394"/>
              <a:ext cx="755751" cy="755673"/>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662" name="Google Shape;2949;p36"/>
            <p:cNvSpPr/>
            <p:nvPr/>
          </p:nvSpPr>
          <p:spPr>
            <a:xfrm>
              <a:off x="422282" y="302943"/>
              <a:ext cx="218283" cy="374300"/>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663" name="Google Shape;2950;p36"/>
            <p:cNvSpPr/>
            <p:nvPr/>
          </p:nvSpPr>
          <p:spPr>
            <a:xfrm>
              <a:off x="495723" y="688509"/>
              <a:ext cx="71282" cy="80445"/>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grpSp>
      <p:sp>
        <p:nvSpPr>
          <p:cNvPr id="665" name="LOOK"/>
          <p:cNvSpPr txBox="1"/>
          <p:nvPr/>
        </p:nvSpPr>
        <p:spPr>
          <a:xfrm>
            <a:off x="13860975" y="7755184"/>
            <a:ext cx="1966459" cy="641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MIRADA</a:t>
            </a:r>
            <a:endParaRPr/>
          </a:p>
        </p:txBody>
      </p:sp>
      <p:sp>
        <p:nvSpPr>
          <p:cNvPr id="666" name="Rounded Rectangle"/>
          <p:cNvSpPr/>
          <p:nvPr/>
        </p:nvSpPr>
        <p:spPr>
          <a:xfrm>
            <a:off x="8810820" y="10647226"/>
            <a:ext cx="6762361" cy="1359380"/>
          </a:xfrm>
          <a:prstGeom prst="roundRect">
            <a:avLst>
              <a:gd name="adj" fmla="val 33161"/>
            </a:avLst>
          </a:prstGeom>
          <a:solidFill>
            <a:srgbClr val="FF784B"/>
          </a:solidFill>
          <a:ln w="12700">
            <a:miter lim="400000"/>
          </a:ln>
          <a:effectLst>
            <a:outerShdw blurRad="508000" dist="254000" dir="5400000" rotWithShape="0">
              <a:srgbClr val="FF784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667" name="EXAMINATION"/>
          <p:cNvSpPr txBox="1"/>
          <p:nvPr/>
        </p:nvSpPr>
        <p:spPr>
          <a:xfrm>
            <a:off x="8949930" y="10730014"/>
            <a:ext cx="6484147" cy="1282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rPr lang="en-US"/>
              <a:t>EXAMINACION</a:t>
            </a:r>
            <a:endParaRPr/>
          </a:p>
        </p:txBody>
      </p:sp>
      <p:pic>
        <p:nvPicPr>
          <p:cNvPr id="668" name="CCE-Heb-1-e1607532195171.png" descr="CCE-Heb-1-e1607532195171.png"/>
          <p:cNvPicPr>
            <a:picLocks noChangeAspect="1"/>
          </p:cNvPicPr>
          <p:nvPr/>
        </p:nvPicPr>
        <p:blipFill>
          <a:blip r:embed="rId3"/>
          <a:stretch>
            <a:fillRect/>
          </a:stretch>
        </p:blipFill>
        <p:spPr>
          <a:xfrm>
            <a:off x="15359750" y="786479"/>
            <a:ext cx="8621560" cy="12143042"/>
          </a:xfrm>
          <a:prstGeom prst="rect">
            <a:avLst/>
          </a:prstGeom>
          <a:ln w="12700">
            <a:miter lim="400000"/>
          </a:ln>
        </p:spPr>
      </p:pic>
      <p:pic>
        <p:nvPicPr>
          <p:cNvPr id="669" name="Picture 4" descr="Picture 4"/>
          <p:cNvPicPr>
            <a:picLocks noChangeAspect="1"/>
          </p:cNvPicPr>
          <p:nvPr/>
        </p:nvPicPr>
        <p:blipFill>
          <a:blip r:embed="rId4"/>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68"/>
                                        </p:tgtEl>
                                        <p:attrNameLst>
                                          <p:attrName>style.visibility</p:attrName>
                                        </p:attrNameLst>
                                      </p:cBhvr>
                                      <p:to>
                                        <p:strVal val="visible"/>
                                      </p:to>
                                    </p:set>
                                    <p:anim calcmode="lin" valueType="num">
                                      <p:cBhvr>
                                        <p:cTn id="7" dur="750" fill="hold"/>
                                        <p:tgtEl>
                                          <p:spTgt spid="668"/>
                                        </p:tgtEl>
                                        <p:attrNameLst>
                                          <p:attrName>ppt_w</p:attrName>
                                        </p:attrNameLst>
                                      </p:cBhvr>
                                      <p:tavLst>
                                        <p:tav tm="0">
                                          <p:val>
                                            <p:fltVal val="0"/>
                                          </p:val>
                                        </p:tav>
                                        <p:tav tm="100000">
                                          <p:val>
                                            <p:strVal val="#ppt_w"/>
                                          </p:val>
                                        </p:tav>
                                      </p:tavLst>
                                    </p:anim>
                                    <p:anim calcmode="lin" valueType="num">
                                      <p:cBhvr>
                                        <p:cTn id="8" dur="750" fill="hold"/>
                                        <p:tgtEl>
                                          <p:spTgt spid="6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line"/>
          <p:cNvSpPr/>
          <p:nvPr/>
        </p:nvSpPr>
        <p:spPr>
          <a:xfrm rot="10800000">
            <a:off x="12150953"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74"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75" name="line"/>
          <p:cNvSpPr/>
          <p:nvPr/>
        </p:nvSpPr>
        <p:spPr>
          <a:xfrm>
            <a:off x="17166327" y="4368003"/>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76" name="line"/>
          <p:cNvSpPr/>
          <p:nvPr/>
        </p:nvSpPr>
        <p:spPr>
          <a:xfrm>
            <a:off x="7135728" y="4368003"/>
            <a:ext cx="5015304"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77"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78" name="fill line"/>
          <p:cNvSpPr/>
          <p:nvPr/>
        </p:nvSpPr>
        <p:spPr>
          <a:xfrm rot="10800000">
            <a:off x="7135658"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79" name="fill line"/>
          <p:cNvSpPr/>
          <p:nvPr/>
        </p:nvSpPr>
        <p:spPr>
          <a:xfrm>
            <a:off x="12151021"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FFA041"/>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80" name="fill line"/>
          <p:cNvSpPr/>
          <p:nvPr/>
        </p:nvSpPr>
        <p:spPr>
          <a:xfrm rot="10800000">
            <a:off x="17166270" y="6877080"/>
            <a:ext cx="5015304"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808F99"/>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81" name="Circle"/>
          <p:cNvSpPr/>
          <p:nvPr/>
        </p:nvSpPr>
        <p:spPr>
          <a:xfrm>
            <a:off x="17592301" y="4798567"/>
            <a:ext cx="4163359" cy="4169667"/>
          </a:xfrm>
          <a:prstGeom prst="ellipse">
            <a:avLst/>
          </a:prstGeom>
          <a:solidFill>
            <a:srgbClr val="FFC837"/>
          </a:solidFill>
          <a:ln w="12700">
            <a:miter lim="400000"/>
          </a:ln>
          <a:effectLst>
            <a:outerShdw blurRad="1016000" dist="254000" dir="5400000" rotWithShape="0">
              <a:srgbClr val="FFC837">
                <a:alpha val="40000"/>
              </a:srgbClr>
            </a:outerShdw>
          </a:effectLst>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684" name="dot shape"/>
          <p:cNvGrpSpPr/>
          <p:nvPr/>
        </p:nvGrpSpPr>
        <p:grpSpPr>
          <a:xfrm>
            <a:off x="8222652" y="4081818"/>
            <a:ext cx="1245628" cy="1029323"/>
            <a:chOff x="0" y="-1"/>
            <a:chExt cx="1245627" cy="1029322"/>
          </a:xfrm>
        </p:grpSpPr>
        <p:sp>
          <p:nvSpPr>
            <p:cNvPr id="682" name="Freeform: Shape 25"/>
            <p:cNvSpPr/>
            <p:nvPr/>
          </p:nvSpPr>
          <p:spPr>
            <a:xfrm rot="19308926" flipH="1">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83" name="Oval 27"/>
            <p:cNvSpPr/>
            <p:nvPr/>
          </p:nvSpPr>
          <p:spPr>
            <a:xfrm rot="19308926" flipH="1">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687" name="dot shape"/>
          <p:cNvGrpSpPr/>
          <p:nvPr/>
        </p:nvGrpSpPr>
        <p:grpSpPr>
          <a:xfrm>
            <a:off x="12653790" y="8192715"/>
            <a:ext cx="1043194" cy="1194866"/>
            <a:chOff x="0" y="0"/>
            <a:chExt cx="1043193" cy="1194865"/>
          </a:xfrm>
        </p:grpSpPr>
        <p:sp>
          <p:nvSpPr>
            <p:cNvPr id="685" name="Freeform: Shape 30"/>
            <p:cNvSpPr/>
            <p:nvPr/>
          </p:nvSpPr>
          <p:spPr>
            <a:xfrm rot="14264233">
              <a:off x="-105017" y="400610"/>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86" name="Oval 31"/>
            <p:cNvSpPr/>
            <p:nvPr/>
          </p:nvSpPr>
          <p:spPr>
            <a:xfrm rot="14264233">
              <a:off x="890888" y="910781"/>
              <a:ext cx="128019" cy="128019"/>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690" name="dot shape"/>
          <p:cNvGrpSpPr/>
          <p:nvPr/>
        </p:nvGrpSpPr>
        <p:grpSpPr>
          <a:xfrm>
            <a:off x="2243252" y="7999157"/>
            <a:ext cx="1215923" cy="968746"/>
            <a:chOff x="0" y="-1"/>
            <a:chExt cx="1215922" cy="968745"/>
          </a:xfrm>
        </p:grpSpPr>
        <p:sp>
          <p:nvSpPr>
            <p:cNvPr id="688" name="Freeform: Shape 33"/>
            <p:cNvSpPr/>
            <p:nvPr/>
          </p:nvSpPr>
          <p:spPr>
            <a:xfrm rot="12427528" flipH="1">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89" name="Oval 34"/>
            <p:cNvSpPr/>
            <p:nvPr/>
          </p:nvSpPr>
          <p:spPr>
            <a:xfrm rot="12427528" flipH="1">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693" name="dot shape"/>
          <p:cNvGrpSpPr/>
          <p:nvPr/>
        </p:nvGrpSpPr>
        <p:grpSpPr>
          <a:xfrm>
            <a:off x="20896779" y="4824973"/>
            <a:ext cx="1207218" cy="1004804"/>
            <a:chOff x="-1" y="0"/>
            <a:chExt cx="1207217" cy="1004802"/>
          </a:xfrm>
        </p:grpSpPr>
        <p:sp>
          <p:nvSpPr>
            <p:cNvPr id="691" name="Freeform: Shape 36"/>
            <p:cNvSpPr/>
            <p:nvPr/>
          </p:nvSpPr>
          <p:spPr>
            <a:xfrm rot="1772648" flipH="1">
              <a:off x="21342" y="26151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C837">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92" name="Oval 37"/>
            <p:cNvSpPr/>
            <p:nvPr/>
          </p:nvSpPr>
          <p:spPr>
            <a:xfrm rot="1772648" flipH="1">
              <a:off x="939188" y="853544"/>
              <a:ext cx="128019" cy="128019"/>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699" name="icon"/>
          <p:cNvGrpSpPr/>
          <p:nvPr/>
        </p:nvGrpSpPr>
        <p:grpSpPr>
          <a:xfrm>
            <a:off x="4243898" y="5473167"/>
            <a:ext cx="768294" cy="767306"/>
            <a:chOff x="-1" y="15"/>
            <a:chExt cx="768293" cy="767305"/>
          </a:xfrm>
        </p:grpSpPr>
        <p:sp>
          <p:nvSpPr>
            <p:cNvPr id="694" name="Freeform 406"/>
            <p:cNvSpPr/>
            <p:nvPr/>
          </p:nvSpPr>
          <p:spPr>
            <a:xfrm>
              <a:off x="-2" y="412209"/>
              <a:ext cx="230890" cy="265207"/>
            </a:xfrm>
            <a:custGeom>
              <a:avLst/>
              <a:gdLst/>
              <a:ahLst/>
              <a:cxnLst>
                <a:cxn ang="0">
                  <a:pos x="wd2" y="hd2"/>
                </a:cxn>
                <a:cxn ang="5400000">
                  <a:pos x="wd2" y="hd2"/>
                </a:cxn>
                <a:cxn ang="10800000">
                  <a:pos x="wd2" y="hd2"/>
                </a:cxn>
                <a:cxn ang="16200000">
                  <a:pos x="wd2" y="hd2"/>
                </a:cxn>
              </a:cxnLst>
              <a:rect l="0" t="0" r="r" b="b"/>
              <a:pathLst>
                <a:path w="21266" h="21509" extrusionOk="0">
                  <a:moveTo>
                    <a:pt x="3000" y="14613"/>
                  </a:moveTo>
                  <a:cubicBezTo>
                    <a:pt x="3552" y="15524"/>
                    <a:pt x="3967" y="16466"/>
                    <a:pt x="4244" y="17438"/>
                  </a:cubicBezTo>
                  <a:cubicBezTo>
                    <a:pt x="4382" y="18106"/>
                    <a:pt x="4866" y="18714"/>
                    <a:pt x="5522" y="19078"/>
                  </a:cubicBezTo>
                  <a:cubicBezTo>
                    <a:pt x="9531" y="21235"/>
                    <a:pt x="9531" y="21235"/>
                    <a:pt x="9531" y="21235"/>
                  </a:cubicBezTo>
                  <a:cubicBezTo>
                    <a:pt x="10188" y="21600"/>
                    <a:pt x="11052" y="21600"/>
                    <a:pt x="11709" y="21235"/>
                  </a:cubicBezTo>
                  <a:cubicBezTo>
                    <a:pt x="15752" y="19048"/>
                    <a:pt x="15752" y="19048"/>
                    <a:pt x="15752" y="19048"/>
                  </a:cubicBezTo>
                  <a:cubicBezTo>
                    <a:pt x="16409" y="18714"/>
                    <a:pt x="16858" y="18106"/>
                    <a:pt x="16996" y="17438"/>
                  </a:cubicBezTo>
                  <a:cubicBezTo>
                    <a:pt x="17307" y="16466"/>
                    <a:pt x="17722" y="15494"/>
                    <a:pt x="18240" y="14582"/>
                  </a:cubicBezTo>
                  <a:cubicBezTo>
                    <a:pt x="18586" y="14522"/>
                    <a:pt x="18932" y="14430"/>
                    <a:pt x="19277" y="14309"/>
                  </a:cubicBezTo>
                  <a:cubicBezTo>
                    <a:pt x="20521" y="13823"/>
                    <a:pt x="21282" y="12729"/>
                    <a:pt x="21247" y="11544"/>
                  </a:cubicBezTo>
                  <a:cubicBezTo>
                    <a:pt x="21420" y="10147"/>
                    <a:pt x="20418" y="8841"/>
                    <a:pt x="18863" y="8476"/>
                  </a:cubicBezTo>
                  <a:cubicBezTo>
                    <a:pt x="18863" y="5954"/>
                    <a:pt x="18863" y="5954"/>
                    <a:pt x="18863" y="5954"/>
                  </a:cubicBezTo>
                  <a:cubicBezTo>
                    <a:pt x="18863" y="2704"/>
                    <a:pt x="16512" y="1671"/>
                    <a:pt x="15096" y="1458"/>
                  </a:cubicBezTo>
                  <a:cubicBezTo>
                    <a:pt x="13437" y="0"/>
                    <a:pt x="12780" y="0"/>
                    <a:pt x="9048" y="0"/>
                  </a:cubicBezTo>
                  <a:cubicBezTo>
                    <a:pt x="5626" y="0"/>
                    <a:pt x="3725" y="2491"/>
                    <a:pt x="2896" y="3949"/>
                  </a:cubicBezTo>
                  <a:cubicBezTo>
                    <a:pt x="2550" y="4587"/>
                    <a:pt x="2377" y="5256"/>
                    <a:pt x="2377" y="5954"/>
                  </a:cubicBezTo>
                  <a:cubicBezTo>
                    <a:pt x="2377" y="8476"/>
                    <a:pt x="2377" y="8476"/>
                    <a:pt x="2377" y="8476"/>
                  </a:cubicBezTo>
                  <a:cubicBezTo>
                    <a:pt x="822" y="8841"/>
                    <a:pt x="-180" y="10147"/>
                    <a:pt x="27" y="11544"/>
                  </a:cubicBezTo>
                  <a:cubicBezTo>
                    <a:pt x="-7" y="13094"/>
                    <a:pt x="1272" y="14400"/>
                    <a:pt x="3000" y="14613"/>
                  </a:cubicBezTo>
                  <a:close/>
                  <a:moveTo>
                    <a:pt x="2896" y="10481"/>
                  </a:moveTo>
                  <a:cubicBezTo>
                    <a:pt x="3552" y="10481"/>
                    <a:pt x="3552" y="10481"/>
                    <a:pt x="3552" y="10481"/>
                  </a:cubicBezTo>
                  <a:cubicBezTo>
                    <a:pt x="4209" y="10481"/>
                    <a:pt x="4728" y="10025"/>
                    <a:pt x="4728" y="9448"/>
                  </a:cubicBezTo>
                  <a:cubicBezTo>
                    <a:pt x="4728" y="5954"/>
                    <a:pt x="4728" y="5954"/>
                    <a:pt x="4728" y="5954"/>
                  </a:cubicBezTo>
                  <a:cubicBezTo>
                    <a:pt x="4728" y="5590"/>
                    <a:pt x="4831" y="5225"/>
                    <a:pt x="5004" y="4891"/>
                  </a:cubicBezTo>
                  <a:cubicBezTo>
                    <a:pt x="5592" y="3828"/>
                    <a:pt x="6905" y="2096"/>
                    <a:pt x="9048" y="2096"/>
                  </a:cubicBezTo>
                  <a:cubicBezTo>
                    <a:pt x="12469" y="2096"/>
                    <a:pt x="12469" y="2096"/>
                    <a:pt x="13437" y="2947"/>
                  </a:cubicBezTo>
                  <a:cubicBezTo>
                    <a:pt x="13713" y="3190"/>
                    <a:pt x="13713" y="3190"/>
                    <a:pt x="13713" y="3190"/>
                  </a:cubicBezTo>
                  <a:cubicBezTo>
                    <a:pt x="13920" y="3372"/>
                    <a:pt x="14232" y="3494"/>
                    <a:pt x="14543" y="3494"/>
                  </a:cubicBezTo>
                  <a:cubicBezTo>
                    <a:pt x="14992" y="3494"/>
                    <a:pt x="16512" y="3706"/>
                    <a:pt x="16512" y="5954"/>
                  </a:cubicBezTo>
                  <a:cubicBezTo>
                    <a:pt x="16512" y="9448"/>
                    <a:pt x="16512" y="9448"/>
                    <a:pt x="16512" y="9448"/>
                  </a:cubicBezTo>
                  <a:cubicBezTo>
                    <a:pt x="16512" y="10025"/>
                    <a:pt x="17065" y="10481"/>
                    <a:pt x="17688" y="10481"/>
                  </a:cubicBezTo>
                  <a:cubicBezTo>
                    <a:pt x="18344" y="10481"/>
                    <a:pt x="18344" y="10481"/>
                    <a:pt x="18344" y="10481"/>
                  </a:cubicBezTo>
                  <a:cubicBezTo>
                    <a:pt x="18344" y="10481"/>
                    <a:pt x="18897" y="10511"/>
                    <a:pt x="18897" y="11544"/>
                  </a:cubicBezTo>
                  <a:cubicBezTo>
                    <a:pt x="18932" y="11939"/>
                    <a:pt x="18690" y="12304"/>
                    <a:pt x="18275" y="12425"/>
                  </a:cubicBezTo>
                  <a:cubicBezTo>
                    <a:pt x="18033" y="12516"/>
                    <a:pt x="17757" y="12577"/>
                    <a:pt x="17480" y="12608"/>
                  </a:cubicBezTo>
                  <a:cubicBezTo>
                    <a:pt x="17065" y="12608"/>
                    <a:pt x="16651" y="12820"/>
                    <a:pt x="16443" y="13154"/>
                  </a:cubicBezTo>
                  <a:cubicBezTo>
                    <a:pt x="15683" y="14370"/>
                    <a:pt x="15096" y="15706"/>
                    <a:pt x="14681" y="17043"/>
                  </a:cubicBezTo>
                  <a:cubicBezTo>
                    <a:pt x="14681" y="17165"/>
                    <a:pt x="14612" y="17256"/>
                    <a:pt x="14508" y="17316"/>
                  </a:cubicBezTo>
                  <a:cubicBezTo>
                    <a:pt x="10637" y="19413"/>
                    <a:pt x="10637" y="19413"/>
                    <a:pt x="10637" y="19413"/>
                  </a:cubicBezTo>
                  <a:cubicBezTo>
                    <a:pt x="6767" y="17316"/>
                    <a:pt x="6767" y="17316"/>
                    <a:pt x="6767" y="17316"/>
                  </a:cubicBezTo>
                  <a:cubicBezTo>
                    <a:pt x="6663" y="17256"/>
                    <a:pt x="6594" y="17165"/>
                    <a:pt x="6559" y="17043"/>
                  </a:cubicBezTo>
                  <a:cubicBezTo>
                    <a:pt x="6144" y="15676"/>
                    <a:pt x="5557" y="14370"/>
                    <a:pt x="4797" y="13154"/>
                  </a:cubicBezTo>
                  <a:cubicBezTo>
                    <a:pt x="4589" y="12820"/>
                    <a:pt x="4209" y="12608"/>
                    <a:pt x="3760" y="12608"/>
                  </a:cubicBezTo>
                  <a:cubicBezTo>
                    <a:pt x="3414" y="12638"/>
                    <a:pt x="3069" y="12547"/>
                    <a:pt x="2792" y="12334"/>
                  </a:cubicBezTo>
                  <a:cubicBezTo>
                    <a:pt x="2550" y="12152"/>
                    <a:pt x="2377" y="11848"/>
                    <a:pt x="2377" y="11544"/>
                  </a:cubicBezTo>
                  <a:cubicBezTo>
                    <a:pt x="2377" y="10876"/>
                    <a:pt x="2585" y="10511"/>
                    <a:pt x="2896" y="10481"/>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95" name="Freeform 407"/>
            <p:cNvSpPr/>
            <p:nvPr/>
          </p:nvSpPr>
          <p:spPr>
            <a:xfrm>
              <a:off x="537404" y="412209"/>
              <a:ext cx="230888" cy="265207"/>
            </a:xfrm>
            <a:custGeom>
              <a:avLst/>
              <a:gdLst/>
              <a:ahLst/>
              <a:cxnLst>
                <a:cxn ang="0">
                  <a:pos x="wd2" y="hd2"/>
                </a:cxn>
                <a:cxn ang="5400000">
                  <a:pos x="wd2" y="hd2"/>
                </a:cxn>
                <a:cxn ang="10800000">
                  <a:pos x="wd2" y="hd2"/>
                </a:cxn>
                <a:cxn ang="16200000">
                  <a:pos x="wd2" y="hd2"/>
                </a:cxn>
              </a:cxnLst>
              <a:rect l="0" t="0" r="r" b="b"/>
              <a:pathLst>
                <a:path w="21266" h="21509" extrusionOk="0">
                  <a:moveTo>
                    <a:pt x="18889" y="8476"/>
                  </a:moveTo>
                  <a:cubicBezTo>
                    <a:pt x="18889" y="5954"/>
                    <a:pt x="18889" y="5954"/>
                    <a:pt x="18889" y="5954"/>
                  </a:cubicBezTo>
                  <a:cubicBezTo>
                    <a:pt x="18889" y="2704"/>
                    <a:pt x="16504" y="1671"/>
                    <a:pt x="15122" y="1458"/>
                  </a:cubicBezTo>
                  <a:cubicBezTo>
                    <a:pt x="13463" y="0"/>
                    <a:pt x="12771" y="0"/>
                    <a:pt x="9074" y="0"/>
                  </a:cubicBezTo>
                  <a:cubicBezTo>
                    <a:pt x="5618" y="0"/>
                    <a:pt x="3751" y="2491"/>
                    <a:pt x="2922" y="3949"/>
                  </a:cubicBezTo>
                  <a:cubicBezTo>
                    <a:pt x="2576" y="4587"/>
                    <a:pt x="2369" y="5256"/>
                    <a:pt x="2403" y="5954"/>
                  </a:cubicBezTo>
                  <a:cubicBezTo>
                    <a:pt x="2403" y="8476"/>
                    <a:pt x="2403" y="8476"/>
                    <a:pt x="2403" y="8476"/>
                  </a:cubicBezTo>
                  <a:cubicBezTo>
                    <a:pt x="848" y="8841"/>
                    <a:pt x="-154" y="10147"/>
                    <a:pt x="19" y="11544"/>
                  </a:cubicBezTo>
                  <a:cubicBezTo>
                    <a:pt x="-16" y="13094"/>
                    <a:pt x="1298" y="14400"/>
                    <a:pt x="3026" y="14613"/>
                  </a:cubicBezTo>
                  <a:cubicBezTo>
                    <a:pt x="3544" y="15524"/>
                    <a:pt x="3959" y="16466"/>
                    <a:pt x="4270" y="17438"/>
                  </a:cubicBezTo>
                  <a:cubicBezTo>
                    <a:pt x="4408" y="18137"/>
                    <a:pt x="4857" y="18714"/>
                    <a:pt x="5514" y="19078"/>
                  </a:cubicBezTo>
                  <a:cubicBezTo>
                    <a:pt x="9557" y="21235"/>
                    <a:pt x="9557" y="21235"/>
                    <a:pt x="9557" y="21235"/>
                  </a:cubicBezTo>
                  <a:cubicBezTo>
                    <a:pt x="10214" y="21600"/>
                    <a:pt x="11078" y="21600"/>
                    <a:pt x="11735" y="21235"/>
                  </a:cubicBezTo>
                  <a:cubicBezTo>
                    <a:pt x="15744" y="19078"/>
                    <a:pt x="15744" y="19078"/>
                    <a:pt x="15744" y="19078"/>
                  </a:cubicBezTo>
                  <a:cubicBezTo>
                    <a:pt x="16400" y="18714"/>
                    <a:pt x="16884" y="18106"/>
                    <a:pt x="17022" y="17438"/>
                  </a:cubicBezTo>
                  <a:cubicBezTo>
                    <a:pt x="17299" y="16466"/>
                    <a:pt x="17714" y="15494"/>
                    <a:pt x="18266" y="14582"/>
                  </a:cubicBezTo>
                  <a:cubicBezTo>
                    <a:pt x="18612" y="14552"/>
                    <a:pt x="18958" y="14430"/>
                    <a:pt x="19269" y="14309"/>
                  </a:cubicBezTo>
                  <a:cubicBezTo>
                    <a:pt x="20513" y="13823"/>
                    <a:pt x="21308" y="12729"/>
                    <a:pt x="21239" y="11544"/>
                  </a:cubicBezTo>
                  <a:cubicBezTo>
                    <a:pt x="21446" y="10147"/>
                    <a:pt x="20444" y="8841"/>
                    <a:pt x="18889" y="8476"/>
                  </a:cubicBezTo>
                  <a:close/>
                  <a:moveTo>
                    <a:pt x="18266" y="12425"/>
                  </a:moveTo>
                  <a:cubicBezTo>
                    <a:pt x="18025" y="12516"/>
                    <a:pt x="17783" y="12577"/>
                    <a:pt x="17506" y="12608"/>
                  </a:cubicBezTo>
                  <a:cubicBezTo>
                    <a:pt x="17057" y="12608"/>
                    <a:pt x="16677" y="12820"/>
                    <a:pt x="16469" y="13154"/>
                  </a:cubicBezTo>
                  <a:cubicBezTo>
                    <a:pt x="15709" y="14370"/>
                    <a:pt x="15122" y="15706"/>
                    <a:pt x="14707" y="17043"/>
                  </a:cubicBezTo>
                  <a:cubicBezTo>
                    <a:pt x="14672" y="17165"/>
                    <a:pt x="14603" y="17256"/>
                    <a:pt x="14499" y="17316"/>
                  </a:cubicBezTo>
                  <a:cubicBezTo>
                    <a:pt x="10629" y="19413"/>
                    <a:pt x="10629" y="19413"/>
                    <a:pt x="10629" y="19413"/>
                  </a:cubicBezTo>
                  <a:cubicBezTo>
                    <a:pt x="6758" y="17316"/>
                    <a:pt x="6758" y="17316"/>
                    <a:pt x="6758" y="17316"/>
                  </a:cubicBezTo>
                  <a:cubicBezTo>
                    <a:pt x="6654" y="17256"/>
                    <a:pt x="6585" y="17165"/>
                    <a:pt x="6585" y="17043"/>
                  </a:cubicBezTo>
                  <a:cubicBezTo>
                    <a:pt x="6170" y="15676"/>
                    <a:pt x="5583" y="14370"/>
                    <a:pt x="4823" y="13154"/>
                  </a:cubicBezTo>
                  <a:cubicBezTo>
                    <a:pt x="4615" y="12820"/>
                    <a:pt x="4201" y="12608"/>
                    <a:pt x="3786" y="12608"/>
                  </a:cubicBezTo>
                  <a:cubicBezTo>
                    <a:pt x="3440" y="12638"/>
                    <a:pt x="3095" y="12547"/>
                    <a:pt x="2818" y="12334"/>
                  </a:cubicBezTo>
                  <a:cubicBezTo>
                    <a:pt x="2542" y="12152"/>
                    <a:pt x="2403" y="11848"/>
                    <a:pt x="2403" y="11544"/>
                  </a:cubicBezTo>
                  <a:cubicBezTo>
                    <a:pt x="2403" y="10876"/>
                    <a:pt x="2611" y="10511"/>
                    <a:pt x="2922" y="10481"/>
                  </a:cubicBezTo>
                  <a:cubicBezTo>
                    <a:pt x="3578" y="10481"/>
                    <a:pt x="3578" y="10481"/>
                    <a:pt x="3578" y="10481"/>
                  </a:cubicBezTo>
                  <a:cubicBezTo>
                    <a:pt x="4235" y="10481"/>
                    <a:pt x="4754" y="10025"/>
                    <a:pt x="4754" y="9448"/>
                  </a:cubicBezTo>
                  <a:cubicBezTo>
                    <a:pt x="4754" y="5954"/>
                    <a:pt x="4754" y="5954"/>
                    <a:pt x="4754" y="5954"/>
                  </a:cubicBezTo>
                  <a:cubicBezTo>
                    <a:pt x="4754" y="5590"/>
                    <a:pt x="4823" y="5225"/>
                    <a:pt x="5030" y="4891"/>
                  </a:cubicBezTo>
                  <a:cubicBezTo>
                    <a:pt x="5618" y="3828"/>
                    <a:pt x="6896" y="2096"/>
                    <a:pt x="9074" y="2096"/>
                  </a:cubicBezTo>
                  <a:cubicBezTo>
                    <a:pt x="12495" y="2096"/>
                    <a:pt x="12495" y="2096"/>
                    <a:pt x="13463" y="2947"/>
                  </a:cubicBezTo>
                  <a:cubicBezTo>
                    <a:pt x="13739" y="3190"/>
                    <a:pt x="13739" y="3190"/>
                    <a:pt x="13739" y="3190"/>
                  </a:cubicBezTo>
                  <a:cubicBezTo>
                    <a:pt x="13946" y="3372"/>
                    <a:pt x="14258" y="3494"/>
                    <a:pt x="14569" y="3494"/>
                  </a:cubicBezTo>
                  <a:cubicBezTo>
                    <a:pt x="15018" y="3494"/>
                    <a:pt x="16538" y="3706"/>
                    <a:pt x="16538" y="5954"/>
                  </a:cubicBezTo>
                  <a:cubicBezTo>
                    <a:pt x="16538" y="9448"/>
                    <a:pt x="16538" y="9448"/>
                    <a:pt x="16538" y="9448"/>
                  </a:cubicBezTo>
                  <a:cubicBezTo>
                    <a:pt x="16538" y="10025"/>
                    <a:pt x="17057" y="10481"/>
                    <a:pt x="17714" y="10481"/>
                  </a:cubicBezTo>
                  <a:cubicBezTo>
                    <a:pt x="18370" y="10481"/>
                    <a:pt x="18370" y="10481"/>
                    <a:pt x="18370" y="10481"/>
                  </a:cubicBezTo>
                  <a:cubicBezTo>
                    <a:pt x="18370" y="10481"/>
                    <a:pt x="18889" y="10511"/>
                    <a:pt x="18889" y="11544"/>
                  </a:cubicBezTo>
                  <a:cubicBezTo>
                    <a:pt x="18958" y="11939"/>
                    <a:pt x="18681" y="12304"/>
                    <a:pt x="18266" y="12425"/>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96" name="Freeform 408"/>
            <p:cNvSpPr/>
            <p:nvPr/>
          </p:nvSpPr>
          <p:spPr>
            <a:xfrm>
              <a:off x="86820" y="638991"/>
              <a:ext cx="594642" cy="128330"/>
            </a:xfrm>
            <a:custGeom>
              <a:avLst/>
              <a:gdLst/>
              <a:ahLst/>
              <a:cxnLst>
                <a:cxn ang="0">
                  <a:pos x="wd2" y="hd2"/>
                </a:cxn>
                <a:cxn ang="5400000">
                  <a:pos x="wd2" y="hd2"/>
                </a:cxn>
                <a:cxn ang="10800000">
                  <a:pos x="wd2" y="hd2"/>
                </a:cxn>
                <a:cxn ang="16200000">
                  <a:pos x="wd2" y="hd2"/>
                </a:cxn>
              </a:cxnLst>
              <a:rect l="0" t="0" r="r" b="b"/>
              <a:pathLst>
                <a:path w="21600" h="21491" extrusionOk="0">
                  <a:moveTo>
                    <a:pt x="21586" y="19035"/>
                  </a:moveTo>
                  <a:cubicBezTo>
                    <a:pt x="21586" y="18909"/>
                    <a:pt x="21573" y="18846"/>
                    <a:pt x="21573" y="18720"/>
                  </a:cubicBezTo>
                  <a:cubicBezTo>
                    <a:pt x="21450" y="16894"/>
                    <a:pt x="21300" y="15068"/>
                    <a:pt x="21136" y="13304"/>
                  </a:cubicBezTo>
                  <a:cubicBezTo>
                    <a:pt x="21013" y="12045"/>
                    <a:pt x="20794" y="10974"/>
                    <a:pt x="20521" y="10345"/>
                  </a:cubicBezTo>
                  <a:cubicBezTo>
                    <a:pt x="18528" y="5370"/>
                    <a:pt x="16357" y="1906"/>
                    <a:pt x="14131" y="17"/>
                  </a:cubicBezTo>
                  <a:cubicBezTo>
                    <a:pt x="13913" y="-109"/>
                    <a:pt x="13708" y="458"/>
                    <a:pt x="13626" y="1339"/>
                  </a:cubicBezTo>
                  <a:cubicBezTo>
                    <a:pt x="12220" y="17209"/>
                    <a:pt x="12220" y="17209"/>
                    <a:pt x="12220" y="17209"/>
                  </a:cubicBezTo>
                  <a:cubicBezTo>
                    <a:pt x="9380" y="17209"/>
                    <a:pt x="9380" y="17209"/>
                    <a:pt x="9380" y="17209"/>
                  </a:cubicBezTo>
                  <a:cubicBezTo>
                    <a:pt x="7974" y="1339"/>
                    <a:pt x="7974" y="1339"/>
                    <a:pt x="7974" y="1339"/>
                  </a:cubicBezTo>
                  <a:cubicBezTo>
                    <a:pt x="7892" y="458"/>
                    <a:pt x="7687" y="-109"/>
                    <a:pt x="7469" y="17"/>
                  </a:cubicBezTo>
                  <a:cubicBezTo>
                    <a:pt x="5243" y="1906"/>
                    <a:pt x="3072" y="5370"/>
                    <a:pt x="1079" y="10345"/>
                  </a:cubicBezTo>
                  <a:cubicBezTo>
                    <a:pt x="806" y="10974"/>
                    <a:pt x="587" y="12045"/>
                    <a:pt x="464" y="13304"/>
                  </a:cubicBezTo>
                  <a:cubicBezTo>
                    <a:pt x="300" y="15068"/>
                    <a:pt x="150" y="16894"/>
                    <a:pt x="27" y="18720"/>
                  </a:cubicBezTo>
                  <a:cubicBezTo>
                    <a:pt x="27" y="18783"/>
                    <a:pt x="14" y="18909"/>
                    <a:pt x="14" y="19035"/>
                  </a:cubicBezTo>
                  <a:cubicBezTo>
                    <a:pt x="14" y="19098"/>
                    <a:pt x="0" y="19224"/>
                    <a:pt x="0" y="19350"/>
                  </a:cubicBezTo>
                  <a:cubicBezTo>
                    <a:pt x="0" y="19413"/>
                    <a:pt x="14" y="19413"/>
                    <a:pt x="14" y="19476"/>
                  </a:cubicBezTo>
                  <a:cubicBezTo>
                    <a:pt x="14" y="19602"/>
                    <a:pt x="14" y="19728"/>
                    <a:pt x="27" y="19917"/>
                  </a:cubicBezTo>
                  <a:cubicBezTo>
                    <a:pt x="27" y="20043"/>
                    <a:pt x="41" y="20169"/>
                    <a:pt x="55" y="20232"/>
                  </a:cubicBezTo>
                  <a:cubicBezTo>
                    <a:pt x="68" y="20357"/>
                    <a:pt x="82" y="20483"/>
                    <a:pt x="96" y="20609"/>
                  </a:cubicBezTo>
                  <a:cubicBezTo>
                    <a:pt x="109" y="20735"/>
                    <a:pt x="137" y="20798"/>
                    <a:pt x="150" y="20924"/>
                  </a:cubicBezTo>
                  <a:cubicBezTo>
                    <a:pt x="177" y="20987"/>
                    <a:pt x="205" y="21050"/>
                    <a:pt x="218" y="21113"/>
                  </a:cubicBezTo>
                  <a:cubicBezTo>
                    <a:pt x="246" y="21239"/>
                    <a:pt x="273" y="21302"/>
                    <a:pt x="314" y="21365"/>
                  </a:cubicBezTo>
                  <a:cubicBezTo>
                    <a:pt x="314" y="21365"/>
                    <a:pt x="328" y="21365"/>
                    <a:pt x="328" y="21428"/>
                  </a:cubicBezTo>
                  <a:cubicBezTo>
                    <a:pt x="369" y="21491"/>
                    <a:pt x="423" y="21491"/>
                    <a:pt x="464" y="21491"/>
                  </a:cubicBezTo>
                  <a:cubicBezTo>
                    <a:pt x="21136" y="21491"/>
                    <a:pt x="21136" y="21491"/>
                    <a:pt x="21136" y="21491"/>
                  </a:cubicBezTo>
                  <a:cubicBezTo>
                    <a:pt x="21177" y="21491"/>
                    <a:pt x="21231" y="21491"/>
                    <a:pt x="21272" y="21428"/>
                  </a:cubicBezTo>
                  <a:cubicBezTo>
                    <a:pt x="21272" y="21428"/>
                    <a:pt x="21286" y="21365"/>
                    <a:pt x="21286" y="21365"/>
                  </a:cubicBezTo>
                  <a:cubicBezTo>
                    <a:pt x="21327" y="21302"/>
                    <a:pt x="21354" y="21239"/>
                    <a:pt x="21382" y="21113"/>
                  </a:cubicBezTo>
                  <a:cubicBezTo>
                    <a:pt x="21395" y="21050"/>
                    <a:pt x="21423" y="20987"/>
                    <a:pt x="21450" y="20924"/>
                  </a:cubicBezTo>
                  <a:cubicBezTo>
                    <a:pt x="21477" y="20735"/>
                    <a:pt x="21518" y="20483"/>
                    <a:pt x="21545" y="20294"/>
                  </a:cubicBezTo>
                  <a:cubicBezTo>
                    <a:pt x="21559" y="20169"/>
                    <a:pt x="21573" y="20043"/>
                    <a:pt x="21573" y="19917"/>
                  </a:cubicBezTo>
                  <a:cubicBezTo>
                    <a:pt x="21586" y="19728"/>
                    <a:pt x="21586" y="19602"/>
                    <a:pt x="21600" y="19476"/>
                  </a:cubicBezTo>
                  <a:cubicBezTo>
                    <a:pt x="21600" y="19413"/>
                    <a:pt x="21600" y="19413"/>
                    <a:pt x="21600" y="19350"/>
                  </a:cubicBezTo>
                  <a:cubicBezTo>
                    <a:pt x="21600" y="19224"/>
                    <a:pt x="21586" y="19161"/>
                    <a:pt x="21586" y="19035"/>
                  </a:cubicBezTo>
                  <a:close/>
                  <a:moveTo>
                    <a:pt x="14350" y="4551"/>
                  </a:moveTo>
                  <a:cubicBezTo>
                    <a:pt x="16357" y="6440"/>
                    <a:pt x="18282" y="9652"/>
                    <a:pt x="20084" y="14123"/>
                  </a:cubicBezTo>
                  <a:cubicBezTo>
                    <a:pt x="20180" y="14312"/>
                    <a:pt x="20248" y="14690"/>
                    <a:pt x="20289" y="15068"/>
                  </a:cubicBezTo>
                  <a:cubicBezTo>
                    <a:pt x="20358" y="15760"/>
                    <a:pt x="20412" y="16453"/>
                    <a:pt x="20480" y="17209"/>
                  </a:cubicBezTo>
                  <a:cubicBezTo>
                    <a:pt x="13217" y="17209"/>
                    <a:pt x="13217" y="17209"/>
                    <a:pt x="13217" y="17209"/>
                  </a:cubicBezTo>
                  <a:lnTo>
                    <a:pt x="14350" y="4551"/>
                  </a:lnTo>
                  <a:close/>
                  <a:moveTo>
                    <a:pt x="1516" y="14123"/>
                  </a:moveTo>
                  <a:cubicBezTo>
                    <a:pt x="3318" y="9652"/>
                    <a:pt x="5243" y="6440"/>
                    <a:pt x="7250" y="4551"/>
                  </a:cubicBezTo>
                  <a:cubicBezTo>
                    <a:pt x="8383" y="17209"/>
                    <a:pt x="8383" y="17209"/>
                    <a:pt x="8383" y="17209"/>
                  </a:cubicBezTo>
                  <a:cubicBezTo>
                    <a:pt x="1120" y="17209"/>
                    <a:pt x="1120" y="17209"/>
                    <a:pt x="1120" y="17209"/>
                  </a:cubicBezTo>
                  <a:cubicBezTo>
                    <a:pt x="1188" y="16453"/>
                    <a:pt x="1242" y="15760"/>
                    <a:pt x="1311" y="15068"/>
                  </a:cubicBezTo>
                  <a:cubicBezTo>
                    <a:pt x="1352" y="14690"/>
                    <a:pt x="1420" y="14312"/>
                    <a:pt x="1516" y="14123"/>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97" name="Freeform 409"/>
            <p:cNvSpPr/>
            <p:nvPr/>
          </p:nvSpPr>
          <p:spPr>
            <a:xfrm>
              <a:off x="140061" y="15"/>
              <a:ext cx="486580" cy="675463"/>
            </a:xfrm>
            <a:custGeom>
              <a:avLst/>
              <a:gdLst/>
              <a:ahLst/>
              <a:cxnLst>
                <a:cxn ang="0">
                  <a:pos x="wd2" y="hd2"/>
                </a:cxn>
                <a:cxn ang="5400000">
                  <a:pos x="wd2" y="hd2"/>
                </a:cxn>
                <a:cxn ang="10800000">
                  <a:pos x="wd2" y="hd2"/>
                </a:cxn>
                <a:cxn ang="16200000">
                  <a:pos x="wd2" y="hd2"/>
                </a:cxn>
              </a:cxnLst>
              <a:rect l="0" t="0" r="r" b="b"/>
              <a:pathLst>
                <a:path w="21488" h="21401" extrusionOk="0">
                  <a:moveTo>
                    <a:pt x="21326" y="6404"/>
                  </a:moveTo>
                  <a:cubicBezTo>
                    <a:pt x="21326" y="6393"/>
                    <a:pt x="21326" y="6381"/>
                    <a:pt x="21326" y="6369"/>
                  </a:cubicBezTo>
                  <a:cubicBezTo>
                    <a:pt x="21326" y="6357"/>
                    <a:pt x="21310" y="6345"/>
                    <a:pt x="21310" y="6333"/>
                  </a:cubicBezTo>
                  <a:cubicBezTo>
                    <a:pt x="21094" y="5478"/>
                    <a:pt x="20680" y="4646"/>
                    <a:pt x="20067" y="3897"/>
                  </a:cubicBezTo>
                  <a:cubicBezTo>
                    <a:pt x="20067" y="3886"/>
                    <a:pt x="20067" y="3862"/>
                    <a:pt x="20050" y="3850"/>
                  </a:cubicBezTo>
                  <a:cubicBezTo>
                    <a:pt x="20033" y="3838"/>
                    <a:pt x="20017" y="3826"/>
                    <a:pt x="20000" y="3814"/>
                  </a:cubicBezTo>
                  <a:cubicBezTo>
                    <a:pt x="19387" y="3066"/>
                    <a:pt x="18608" y="2400"/>
                    <a:pt x="17680" y="1830"/>
                  </a:cubicBezTo>
                  <a:cubicBezTo>
                    <a:pt x="17680" y="1830"/>
                    <a:pt x="17663" y="1818"/>
                    <a:pt x="17646" y="1806"/>
                  </a:cubicBezTo>
                  <a:cubicBezTo>
                    <a:pt x="17646" y="1795"/>
                    <a:pt x="17630" y="1795"/>
                    <a:pt x="17613" y="1795"/>
                  </a:cubicBezTo>
                  <a:cubicBezTo>
                    <a:pt x="16685" y="1236"/>
                    <a:pt x="15624" y="796"/>
                    <a:pt x="14480" y="488"/>
                  </a:cubicBezTo>
                  <a:cubicBezTo>
                    <a:pt x="14464" y="488"/>
                    <a:pt x="14447" y="476"/>
                    <a:pt x="14430" y="464"/>
                  </a:cubicBezTo>
                  <a:cubicBezTo>
                    <a:pt x="14414" y="464"/>
                    <a:pt x="14381" y="464"/>
                    <a:pt x="14364" y="464"/>
                  </a:cubicBezTo>
                  <a:cubicBezTo>
                    <a:pt x="12027" y="-154"/>
                    <a:pt x="9474" y="-154"/>
                    <a:pt x="7136" y="464"/>
                  </a:cubicBezTo>
                  <a:cubicBezTo>
                    <a:pt x="7120" y="464"/>
                    <a:pt x="7103" y="464"/>
                    <a:pt x="7087" y="464"/>
                  </a:cubicBezTo>
                  <a:cubicBezTo>
                    <a:pt x="7070" y="476"/>
                    <a:pt x="7037" y="488"/>
                    <a:pt x="7020" y="488"/>
                  </a:cubicBezTo>
                  <a:cubicBezTo>
                    <a:pt x="5877" y="796"/>
                    <a:pt x="4816" y="1236"/>
                    <a:pt x="3887" y="1795"/>
                  </a:cubicBezTo>
                  <a:cubicBezTo>
                    <a:pt x="3871" y="1795"/>
                    <a:pt x="3854" y="1795"/>
                    <a:pt x="3854" y="1806"/>
                  </a:cubicBezTo>
                  <a:cubicBezTo>
                    <a:pt x="3838" y="1818"/>
                    <a:pt x="3821" y="1830"/>
                    <a:pt x="3821" y="1842"/>
                  </a:cubicBezTo>
                  <a:cubicBezTo>
                    <a:pt x="2893" y="2400"/>
                    <a:pt x="2114" y="3066"/>
                    <a:pt x="1500" y="3814"/>
                  </a:cubicBezTo>
                  <a:cubicBezTo>
                    <a:pt x="1484" y="3826"/>
                    <a:pt x="1467" y="3838"/>
                    <a:pt x="1451" y="3850"/>
                  </a:cubicBezTo>
                  <a:cubicBezTo>
                    <a:pt x="1434" y="3862"/>
                    <a:pt x="1434" y="3886"/>
                    <a:pt x="1434" y="3897"/>
                  </a:cubicBezTo>
                  <a:cubicBezTo>
                    <a:pt x="821" y="4658"/>
                    <a:pt x="406" y="5478"/>
                    <a:pt x="191" y="6345"/>
                  </a:cubicBezTo>
                  <a:cubicBezTo>
                    <a:pt x="174" y="6345"/>
                    <a:pt x="174" y="6357"/>
                    <a:pt x="174" y="6369"/>
                  </a:cubicBezTo>
                  <a:cubicBezTo>
                    <a:pt x="174" y="6381"/>
                    <a:pt x="174" y="6393"/>
                    <a:pt x="174" y="6404"/>
                  </a:cubicBezTo>
                  <a:cubicBezTo>
                    <a:pt x="-58" y="7272"/>
                    <a:pt x="-58" y="8163"/>
                    <a:pt x="174" y="9018"/>
                  </a:cubicBezTo>
                  <a:cubicBezTo>
                    <a:pt x="174" y="9042"/>
                    <a:pt x="174" y="9042"/>
                    <a:pt x="174" y="9042"/>
                  </a:cubicBezTo>
                  <a:cubicBezTo>
                    <a:pt x="174" y="9054"/>
                    <a:pt x="174" y="9054"/>
                    <a:pt x="174" y="9066"/>
                  </a:cubicBezTo>
                  <a:cubicBezTo>
                    <a:pt x="406" y="9933"/>
                    <a:pt x="821" y="10765"/>
                    <a:pt x="1434" y="11537"/>
                  </a:cubicBezTo>
                  <a:cubicBezTo>
                    <a:pt x="1434" y="11537"/>
                    <a:pt x="1434" y="11549"/>
                    <a:pt x="1451" y="11561"/>
                  </a:cubicBezTo>
                  <a:cubicBezTo>
                    <a:pt x="1451" y="11573"/>
                    <a:pt x="1467" y="11573"/>
                    <a:pt x="1484" y="11585"/>
                  </a:cubicBezTo>
                  <a:cubicBezTo>
                    <a:pt x="2362" y="12666"/>
                    <a:pt x="3606" y="13581"/>
                    <a:pt x="5097" y="14246"/>
                  </a:cubicBezTo>
                  <a:cubicBezTo>
                    <a:pt x="5097" y="14282"/>
                    <a:pt x="5097" y="14282"/>
                    <a:pt x="5097" y="14282"/>
                  </a:cubicBezTo>
                  <a:cubicBezTo>
                    <a:pt x="4550" y="14448"/>
                    <a:pt x="3970" y="14876"/>
                    <a:pt x="3970" y="15814"/>
                  </a:cubicBezTo>
                  <a:cubicBezTo>
                    <a:pt x="3921" y="16610"/>
                    <a:pt x="4749" y="17311"/>
                    <a:pt x="5860" y="17406"/>
                  </a:cubicBezTo>
                  <a:cubicBezTo>
                    <a:pt x="6241" y="17977"/>
                    <a:pt x="6540" y="18583"/>
                    <a:pt x="6755" y="19200"/>
                  </a:cubicBezTo>
                  <a:cubicBezTo>
                    <a:pt x="6822" y="19521"/>
                    <a:pt x="7087" y="19818"/>
                    <a:pt x="7468" y="20008"/>
                  </a:cubicBezTo>
                  <a:cubicBezTo>
                    <a:pt x="10120" y="21268"/>
                    <a:pt x="10120" y="21268"/>
                    <a:pt x="10120" y="21268"/>
                  </a:cubicBezTo>
                  <a:cubicBezTo>
                    <a:pt x="10502" y="21446"/>
                    <a:pt x="10999" y="21446"/>
                    <a:pt x="11380" y="21268"/>
                  </a:cubicBezTo>
                  <a:cubicBezTo>
                    <a:pt x="14033" y="19996"/>
                    <a:pt x="14033" y="19996"/>
                    <a:pt x="14033" y="19996"/>
                  </a:cubicBezTo>
                  <a:cubicBezTo>
                    <a:pt x="14414" y="19818"/>
                    <a:pt x="14679" y="19521"/>
                    <a:pt x="14745" y="19189"/>
                  </a:cubicBezTo>
                  <a:cubicBezTo>
                    <a:pt x="14961" y="18571"/>
                    <a:pt x="15259" y="17977"/>
                    <a:pt x="15657" y="17406"/>
                  </a:cubicBezTo>
                  <a:cubicBezTo>
                    <a:pt x="15906" y="17371"/>
                    <a:pt x="16154" y="17311"/>
                    <a:pt x="16387" y="17228"/>
                  </a:cubicBezTo>
                  <a:cubicBezTo>
                    <a:pt x="17132" y="16967"/>
                    <a:pt x="17580" y="16408"/>
                    <a:pt x="17530" y="15814"/>
                  </a:cubicBezTo>
                  <a:cubicBezTo>
                    <a:pt x="17530" y="14876"/>
                    <a:pt x="16950" y="14448"/>
                    <a:pt x="16403" y="14282"/>
                  </a:cubicBezTo>
                  <a:cubicBezTo>
                    <a:pt x="16403" y="14246"/>
                    <a:pt x="16403" y="14246"/>
                    <a:pt x="16403" y="14246"/>
                  </a:cubicBezTo>
                  <a:cubicBezTo>
                    <a:pt x="17895" y="13581"/>
                    <a:pt x="19138" y="12666"/>
                    <a:pt x="20017" y="11585"/>
                  </a:cubicBezTo>
                  <a:cubicBezTo>
                    <a:pt x="20033" y="11573"/>
                    <a:pt x="20050" y="11561"/>
                    <a:pt x="20050" y="11561"/>
                  </a:cubicBezTo>
                  <a:cubicBezTo>
                    <a:pt x="20067" y="11549"/>
                    <a:pt x="20067" y="11537"/>
                    <a:pt x="20067" y="11537"/>
                  </a:cubicBezTo>
                  <a:cubicBezTo>
                    <a:pt x="20680" y="10765"/>
                    <a:pt x="21094" y="9933"/>
                    <a:pt x="21326" y="9066"/>
                  </a:cubicBezTo>
                  <a:cubicBezTo>
                    <a:pt x="21326" y="9054"/>
                    <a:pt x="21326" y="9054"/>
                    <a:pt x="21326" y="9042"/>
                  </a:cubicBezTo>
                  <a:cubicBezTo>
                    <a:pt x="21326" y="9030"/>
                    <a:pt x="21326" y="9030"/>
                    <a:pt x="21326" y="9018"/>
                  </a:cubicBezTo>
                  <a:cubicBezTo>
                    <a:pt x="21542" y="8151"/>
                    <a:pt x="21542" y="7272"/>
                    <a:pt x="21326" y="6404"/>
                  </a:cubicBezTo>
                  <a:close/>
                  <a:moveTo>
                    <a:pt x="15873" y="16515"/>
                  </a:moveTo>
                  <a:cubicBezTo>
                    <a:pt x="15690" y="16575"/>
                    <a:pt x="15475" y="16610"/>
                    <a:pt x="15276" y="16622"/>
                  </a:cubicBezTo>
                  <a:cubicBezTo>
                    <a:pt x="15060" y="16622"/>
                    <a:pt x="14861" y="16705"/>
                    <a:pt x="14762" y="16848"/>
                  </a:cubicBezTo>
                  <a:cubicBezTo>
                    <a:pt x="14281" y="17549"/>
                    <a:pt x="13900" y="18286"/>
                    <a:pt x="13635" y="19046"/>
                  </a:cubicBezTo>
                  <a:cubicBezTo>
                    <a:pt x="13618" y="19165"/>
                    <a:pt x="13519" y="19260"/>
                    <a:pt x="13403" y="19331"/>
                  </a:cubicBezTo>
                  <a:cubicBezTo>
                    <a:pt x="10750" y="20591"/>
                    <a:pt x="10750" y="20591"/>
                    <a:pt x="10750" y="20591"/>
                  </a:cubicBezTo>
                  <a:cubicBezTo>
                    <a:pt x="8098" y="19331"/>
                    <a:pt x="8098" y="19331"/>
                    <a:pt x="8098" y="19331"/>
                  </a:cubicBezTo>
                  <a:cubicBezTo>
                    <a:pt x="7982" y="19260"/>
                    <a:pt x="7882" y="19165"/>
                    <a:pt x="7866" y="19046"/>
                  </a:cubicBezTo>
                  <a:cubicBezTo>
                    <a:pt x="7601" y="18286"/>
                    <a:pt x="7219" y="17549"/>
                    <a:pt x="6739" y="16848"/>
                  </a:cubicBezTo>
                  <a:cubicBezTo>
                    <a:pt x="6639" y="16705"/>
                    <a:pt x="6440" y="16622"/>
                    <a:pt x="6225" y="16622"/>
                  </a:cubicBezTo>
                  <a:cubicBezTo>
                    <a:pt x="5926" y="16634"/>
                    <a:pt x="5628" y="16551"/>
                    <a:pt x="5412" y="16396"/>
                  </a:cubicBezTo>
                  <a:cubicBezTo>
                    <a:pt x="5197" y="16242"/>
                    <a:pt x="5081" y="16028"/>
                    <a:pt x="5097" y="15814"/>
                  </a:cubicBezTo>
                  <a:cubicBezTo>
                    <a:pt x="5097" y="15066"/>
                    <a:pt x="5578" y="15006"/>
                    <a:pt x="5661" y="15006"/>
                  </a:cubicBezTo>
                  <a:cubicBezTo>
                    <a:pt x="5976" y="15006"/>
                    <a:pt x="6225" y="14816"/>
                    <a:pt x="6225" y="14591"/>
                  </a:cubicBezTo>
                  <a:cubicBezTo>
                    <a:pt x="6225" y="12583"/>
                    <a:pt x="6225" y="12583"/>
                    <a:pt x="6225" y="12583"/>
                  </a:cubicBezTo>
                  <a:cubicBezTo>
                    <a:pt x="6225" y="12333"/>
                    <a:pt x="6308" y="12084"/>
                    <a:pt x="6457" y="11870"/>
                  </a:cubicBezTo>
                  <a:cubicBezTo>
                    <a:pt x="6904" y="11216"/>
                    <a:pt x="7916" y="10135"/>
                    <a:pt x="9623" y="10135"/>
                  </a:cubicBezTo>
                  <a:cubicBezTo>
                    <a:pt x="12209" y="10135"/>
                    <a:pt x="12209" y="10135"/>
                    <a:pt x="12988" y="10682"/>
                  </a:cubicBezTo>
                  <a:cubicBezTo>
                    <a:pt x="13171" y="10824"/>
                    <a:pt x="13171" y="10824"/>
                    <a:pt x="13171" y="10824"/>
                  </a:cubicBezTo>
                  <a:cubicBezTo>
                    <a:pt x="13287" y="10907"/>
                    <a:pt x="13436" y="10943"/>
                    <a:pt x="13585" y="10943"/>
                  </a:cubicBezTo>
                  <a:cubicBezTo>
                    <a:pt x="13651" y="10943"/>
                    <a:pt x="15276" y="10967"/>
                    <a:pt x="15276" y="12571"/>
                  </a:cubicBezTo>
                  <a:cubicBezTo>
                    <a:pt x="15276" y="14591"/>
                    <a:pt x="15276" y="14591"/>
                    <a:pt x="15276" y="14591"/>
                  </a:cubicBezTo>
                  <a:cubicBezTo>
                    <a:pt x="15276" y="14804"/>
                    <a:pt x="15491" y="14971"/>
                    <a:pt x="15773" y="14995"/>
                  </a:cubicBezTo>
                  <a:cubicBezTo>
                    <a:pt x="15790" y="14995"/>
                    <a:pt x="15806" y="14995"/>
                    <a:pt x="15823" y="14995"/>
                  </a:cubicBezTo>
                  <a:cubicBezTo>
                    <a:pt x="15922" y="15006"/>
                    <a:pt x="16403" y="15066"/>
                    <a:pt x="16403" y="15814"/>
                  </a:cubicBezTo>
                  <a:cubicBezTo>
                    <a:pt x="16453" y="16099"/>
                    <a:pt x="16237" y="16385"/>
                    <a:pt x="15873" y="16515"/>
                  </a:cubicBezTo>
                  <a:close/>
                  <a:moveTo>
                    <a:pt x="16403" y="13272"/>
                  </a:moveTo>
                  <a:cubicBezTo>
                    <a:pt x="16403" y="12571"/>
                    <a:pt x="16403" y="12571"/>
                    <a:pt x="16403" y="12571"/>
                  </a:cubicBezTo>
                  <a:cubicBezTo>
                    <a:pt x="16403" y="10800"/>
                    <a:pt x="14845" y="10230"/>
                    <a:pt x="13834" y="10147"/>
                  </a:cubicBezTo>
                  <a:cubicBezTo>
                    <a:pt x="13784" y="10111"/>
                    <a:pt x="13784" y="10111"/>
                    <a:pt x="13784" y="10111"/>
                  </a:cubicBezTo>
                  <a:cubicBezTo>
                    <a:pt x="12673" y="9327"/>
                    <a:pt x="12325" y="9327"/>
                    <a:pt x="9623" y="9327"/>
                  </a:cubicBezTo>
                  <a:cubicBezTo>
                    <a:pt x="7302" y="9327"/>
                    <a:pt x="6009" y="10694"/>
                    <a:pt x="5446" y="11501"/>
                  </a:cubicBezTo>
                  <a:cubicBezTo>
                    <a:pt x="5214" y="11834"/>
                    <a:pt x="5097" y="12202"/>
                    <a:pt x="5097" y="12583"/>
                  </a:cubicBezTo>
                  <a:cubicBezTo>
                    <a:pt x="5097" y="13272"/>
                    <a:pt x="5097" y="13272"/>
                    <a:pt x="5097" y="13272"/>
                  </a:cubicBezTo>
                  <a:cubicBezTo>
                    <a:pt x="4169" y="12785"/>
                    <a:pt x="3357" y="12179"/>
                    <a:pt x="2727" y="11490"/>
                  </a:cubicBezTo>
                  <a:cubicBezTo>
                    <a:pt x="3141" y="11323"/>
                    <a:pt x="3141" y="11323"/>
                    <a:pt x="3141" y="11323"/>
                  </a:cubicBezTo>
                  <a:cubicBezTo>
                    <a:pt x="3324" y="11252"/>
                    <a:pt x="3440" y="11109"/>
                    <a:pt x="3440" y="10967"/>
                  </a:cubicBezTo>
                  <a:cubicBezTo>
                    <a:pt x="3440" y="10824"/>
                    <a:pt x="3324" y="10694"/>
                    <a:pt x="3141" y="10622"/>
                  </a:cubicBezTo>
                  <a:cubicBezTo>
                    <a:pt x="2976" y="10539"/>
                    <a:pt x="2760" y="10539"/>
                    <a:pt x="2578" y="10622"/>
                  </a:cubicBezTo>
                  <a:cubicBezTo>
                    <a:pt x="2163" y="10789"/>
                    <a:pt x="2163" y="10789"/>
                    <a:pt x="2163" y="10789"/>
                  </a:cubicBezTo>
                  <a:cubicBezTo>
                    <a:pt x="1832" y="10313"/>
                    <a:pt x="1583" y="9814"/>
                    <a:pt x="1401" y="9303"/>
                  </a:cubicBezTo>
                  <a:cubicBezTo>
                    <a:pt x="1882" y="9232"/>
                    <a:pt x="1882" y="9232"/>
                    <a:pt x="1882" y="9232"/>
                  </a:cubicBezTo>
                  <a:cubicBezTo>
                    <a:pt x="2080" y="9220"/>
                    <a:pt x="2263" y="9113"/>
                    <a:pt x="2329" y="8983"/>
                  </a:cubicBezTo>
                  <a:cubicBezTo>
                    <a:pt x="2412" y="8840"/>
                    <a:pt x="2362" y="8686"/>
                    <a:pt x="2230" y="8567"/>
                  </a:cubicBezTo>
                  <a:cubicBezTo>
                    <a:pt x="2097" y="8460"/>
                    <a:pt x="1882" y="8412"/>
                    <a:pt x="1683" y="8436"/>
                  </a:cubicBezTo>
                  <a:cubicBezTo>
                    <a:pt x="1202" y="8496"/>
                    <a:pt x="1202" y="8496"/>
                    <a:pt x="1202" y="8496"/>
                  </a:cubicBezTo>
                  <a:cubicBezTo>
                    <a:pt x="1119" y="7973"/>
                    <a:pt x="1119" y="7438"/>
                    <a:pt x="1202" y="6915"/>
                  </a:cubicBezTo>
                  <a:cubicBezTo>
                    <a:pt x="1683" y="6975"/>
                    <a:pt x="1683" y="6975"/>
                    <a:pt x="1683" y="6975"/>
                  </a:cubicBezTo>
                  <a:cubicBezTo>
                    <a:pt x="1716" y="6975"/>
                    <a:pt x="1749" y="6975"/>
                    <a:pt x="1782" y="6975"/>
                  </a:cubicBezTo>
                  <a:cubicBezTo>
                    <a:pt x="2080" y="6975"/>
                    <a:pt x="2313" y="6820"/>
                    <a:pt x="2346" y="6606"/>
                  </a:cubicBezTo>
                  <a:cubicBezTo>
                    <a:pt x="2362" y="6393"/>
                    <a:pt x="2163" y="6214"/>
                    <a:pt x="1882" y="6179"/>
                  </a:cubicBezTo>
                  <a:cubicBezTo>
                    <a:pt x="1401" y="6107"/>
                    <a:pt x="1401" y="6107"/>
                    <a:pt x="1401" y="6107"/>
                  </a:cubicBezTo>
                  <a:cubicBezTo>
                    <a:pt x="1583" y="5596"/>
                    <a:pt x="1832" y="5097"/>
                    <a:pt x="2163" y="4622"/>
                  </a:cubicBezTo>
                  <a:cubicBezTo>
                    <a:pt x="2578" y="4789"/>
                    <a:pt x="2578" y="4789"/>
                    <a:pt x="2578" y="4789"/>
                  </a:cubicBezTo>
                  <a:cubicBezTo>
                    <a:pt x="2760" y="4872"/>
                    <a:pt x="2976" y="4872"/>
                    <a:pt x="3141" y="4789"/>
                  </a:cubicBezTo>
                  <a:cubicBezTo>
                    <a:pt x="3324" y="4717"/>
                    <a:pt x="3440" y="4587"/>
                    <a:pt x="3440" y="4444"/>
                  </a:cubicBezTo>
                  <a:cubicBezTo>
                    <a:pt x="3423" y="4301"/>
                    <a:pt x="3324" y="4159"/>
                    <a:pt x="3141" y="4088"/>
                  </a:cubicBezTo>
                  <a:cubicBezTo>
                    <a:pt x="2727" y="3921"/>
                    <a:pt x="2727" y="3921"/>
                    <a:pt x="2727" y="3921"/>
                  </a:cubicBezTo>
                  <a:cubicBezTo>
                    <a:pt x="3141" y="3470"/>
                    <a:pt x="3622" y="3066"/>
                    <a:pt x="4153" y="2709"/>
                  </a:cubicBezTo>
                  <a:cubicBezTo>
                    <a:pt x="4468" y="2971"/>
                    <a:pt x="4468" y="2971"/>
                    <a:pt x="4468" y="2971"/>
                  </a:cubicBezTo>
                  <a:cubicBezTo>
                    <a:pt x="4600" y="3078"/>
                    <a:pt x="4799" y="3125"/>
                    <a:pt x="4998" y="3101"/>
                  </a:cubicBezTo>
                  <a:cubicBezTo>
                    <a:pt x="5197" y="3078"/>
                    <a:pt x="5363" y="2983"/>
                    <a:pt x="5429" y="2840"/>
                  </a:cubicBezTo>
                  <a:cubicBezTo>
                    <a:pt x="5495" y="2709"/>
                    <a:pt x="5462" y="2555"/>
                    <a:pt x="5330" y="2448"/>
                  </a:cubicBezTo>
                  <a:cubicBezTo>
                    <a:pt x="5031" y="2187"/>
                    <a:pt x="5031" y="2187"/>
                    <a:pt x="5031" y="2187"/>
                  </a:cubicBezTo>
                  <a:cubicBezTo>
                    <a:pt x="5611" y="1866"/>
                    <a:pt x="6258" y="1593"/>
                    <a:pt x="6938" y="1379"/>
                  </a:cubicBezTo>
                  <a:cubicBezTo>
                    <a:pt x="7103" y="1711"/>
                    <a:pt x="7103" y="1711"/>
                    <a:pt x="7103" y="1711"/>
                  </a:cubicBezTo>
                  <a:cubicBezTo>
                    <a:pt x="7170" y="1854"/>
                    <a:pt x="7335" y="1949"/>
                    <a:pt x="7534" y="1973"/>
                  </a:cubicBezTo>
                  <a:cubicBezTo>
                    <a:pt x="7733" y="2008"/>
                    <a:pt x="7949" y="1949"/>
                    <a:pt x="8081" y="1842"/>
                  </a:cubicBezTo>
                  <a:cubicBezTo>
                    <a:pt x="8197" y="1723"/>
                    <a:pt x="8247" y="1569"/>
                    <a:pt x="8164" y="1438"/>
                  </a:cubicBezTo>
                  <a:cubicBezTo>
                    <a:pt x="7998" y="1105"/>
                    <a:pt x="7998" y="1105"/>
                    <a:pt x="7998" y="1105"/>
                  </a:cubicBezTo>
                  <a:cubicBezTo>
                    <a:pt x="8711" y="951"/>
                    <a:pt x="9441" y="868"/>
                    <a:pt x="10187" y="832"/>
                  </a:cubicBezTo>
                  <a:cubicBezTo>
                    <a:pt x="10187" y="1177"/>
                    <a:pt x="10187" y="1177"/>
                    <a:pt x="10187" y="1177"/>
                  </a:cubicBezTo>
                  <a:cubicBezTo>
                    <a:pt x="10187" y="1402"/>
                    <a:pt x="10435" y="1581"/>
                    <a:pt x="10750" y="1581"/>
                  </a:cubicBezTo>
                  <a:cubicBezTo>
                    <a:pt x="11065" y="1581"/>
                    <a:pt x="11314" y="1402"/>
                    <a:pt x="11314" y="1177"/>
                  </a:cubicBezTo>
                  <a:cubicBezTo>
                    <a:pt x="11314" y="832"/>
                    <a:pt x="11314" y="832"/>
                    <a:pt x="11314" y="832"/>
                  </a:cubicBezTo>
                  <a:cubicBezTo>
                    <a:pt x="12060" y="868"/>
                    <a:pt x="12789" y="951"/>
                    <a:pt x="13502" y="1105"/>
                  </a:cubicBezTo>
                  <a:cubicBezTo>
                    <a:pt x="13336" y="1438"/>
                    <a:pt x="13336" y="1438"/>
                    <a:pt x="13336" y="1438"/>
                  </a:cubicBezTo>
                  <a:cubicBezTo>
                    <a:pt x="13253" y="1569"/>
                    <a:pt x="13303" y="1723"/>
                    <a:pt x="13419" y="1842"/>
                  </a:cubicBezTo>
                  <a:cubicBezTo>
                    <a:pt x="13552" y="1949"/>
                    <a:pt x="13767" y="2008"/>
                    <a:pt x="13966" y="1973"/>
                  </a:cubicBezTo>
                  <a:cubicBezTo>
                    <a:pt x="14165" y="1949"/>
                    <a:pt x="14331" y="1854"/>
                    <a:pt x="14397" y="1711"/>
                  </a:cubicBezTo>
                  <a:cubicBezTo>
                    <a:pt x="14563" y="1379"/>
                    <a:pt x="14563" y="1379"/>
                    <a:pt x="14563" y="1379"/>
                  </a:cubicBezTo>
                  <a:cubicBezTo>
                    <a:pt x="15243" y="1593"/>
                    <a:pt x="15889" y="1866"/>
                    <a:pt x="16469" y="2187"/>
                  </a:cubicBezTo>
                  <a:cubicBezTo>
                    <a:pt x="16171" y="2448"/>
                    <a:pt x="16171" y="2448"/>
                    <a:pt x="16171" y="2448"/>
                  </a:cubicBezTo>
                  <a:cubicBezTo>
                    <a:pt x="15972" y="2614"/>
                    <a:pt x="16005" y="2876"/>
                    <a:pt x="16237" y="3018"/>
                  </a:cubicBezTo>
                  <a:cubicBezTo>
                    <a:pt x="16486" y="3161"/>
                    <a:pt x="16834" y="3137"/>
                    <a:pt x="17033" y="2971"/>
                  </a:cubicBezTo>
                  <a:cubicBezTo>
                    <a:pt x="17348" y="2709"/>
                    <a:pt x="17348" y="2709"/>
                    <a:pt x="17348" y="2709"/>
                  </a:cubicBezTo>
                  <a:cubicBezTo>
                    <a:pt x="17878" y="3066"/>
                    <a:pt x="18359" y="3470"/>
                    <a:pt x="18774" y="3921"/>
                  </a:cubicBezTo>
                  <a:cubicBezTo>
                    <a:pt x="18359" y="4088"/>
                    <a:pt x="18359" y="4088"/>
                    <a:pt x="18359" y="4088"/>
                  </a:cubicBezTo>
                  <a:cubicBezTo>
                    <a:pt x="18177" y="4159"/>
                    <a:pt x="18061" y="4301"/>
                    <a:pt x="18061" y="4444"/>
                  </a:cubicBezTo>
                  <a:cubicBezTo>
                    <a:pt x="18061" y="4587"/>
                    <a:pt x="18177" y="4717"/>
                    <a:pt x="18359" y="4789"/>
                  </a:cubicBezTo>
                  <a:cubicBezTo>
                    <a:pt x="18525" y="4872"/>
                    <a:pt x="18740" y="4872"/>
                    <a:pt x="18923" y="4789"/>
                  </a:cubicBezTo>
                  <a:cubicBezTo>
                    <a:pt x="19337" y="4622"/>
                    <a:pt x="19337" y="4622"/>
                    <a:pt x="19337" y="4622"/>
                  </a:cubicBezTo>
                  <a:cubicBezTo>
                    <a:pt x="19669" y="5097"/>
                    <a:pt x="19917" y="5596"/>
                    <a:pt x="20100" y="6107"/>
                  </a:cubicBezTo>
                  <a:cubicBezTo>
                    <a:pt x="19619" y="6179"/>
                    <a:pt x="19619" y="6179"/>
                    <a:pt x="19619" y="6179"/>
                  </a:cubicBezTo>
                  <a:cubicBezTo>
                    <a:pt x="19337" y="6214"/>
                    <a:pt x="19138" y="6393"/>
                    <a:pt x="19155" y="6606"/>
                  </a:cubicBezTo>
                  <a:cubicBezTo>
                    <a:pt x="19188" y="6820"/>
                    <a:pt x="19420" y="6975"/>
                    <a:pt x="19719" y="6975"/>
                  </a:cubicBezTo>
                  <a:cubicBezTo>
                    <a:pt x="19752" y="6975"/>
                    <a:pt x="19785" y="6975"/>
                    <a:pt x="19818" y="6975"/>
                  </a:cubicBezTo>
                  <a:cubicBezTo>
                    <a:pt x="20299" y="6915"/>
                    <a:pt x="20299" y="6915"/>
                    <a:pt x="20299" y="6915"/>
                  </a:cubicBezTo>
                  <a:cubicBezTo>
                    <a:pt x="20382" y="7438"/>
                    <a:pt x="20382" y="7973"/>
                    <a:pt x="20299" y="8496"/>
                  </a:cubicBezTo>
                  <a:cubicBezTo>
                    <a:pt x="19818" y="8436"/>
                    <a:pt x="19818" y="8436"/>
                    <a:pt x="19818" y="8436"/>
                  </a:cubicBezTo>
                  <a:cubicBezTo>
                    <a:pt x="19619" y="8412"/>
                    <a:pt x="19404" y="8460"/>
                    <a:pt x="19271" y="8567"/>
                  </a:cubicBezTo>
                  <a:cubicBezTo>
                    <a:pt x="19138" y="8686"/>
                    <a:pt x="19089" y="8840"/>
                    <a:pt x="19171" y="8983"/>
                  </a:cubicBezTo>
                  <a:cubicBezTo>
                    <a:pt x="19238" y="9113"/>
                    <a:pt x="19420" y="9220"/>
                    <a:pt x="19619" y="9232"/>
                  </a:cubicBezTo>
                  <a:cubicBezTo>
                    <a:pt x="20100" y="9303"/>
                    <a:pt x="20100" y="9303"/>
                    <a:pt x="20100" y="9303"/>
                  </a:cubicBezTo>
                  <a:cubicBezTo>
                    <a:pt x="19917" y="9814"/>
                    <a:pt x="19669" y="10313"/>
                    <a:pt x="19337" y="10789"/>
                  </a:cubicBezTo>
                  <a:cubicBezTo>
                    <a:pt x="18923" y="10622"/>
                    <a:pt x="18923" y="10622"/>
                    <a:pt x="18923" y="10622"/>
                  </a:cubicBezTo>
                  <a:cubicBezTo>
                    <a:pt x="18740" y="10539"/>
                    <a:pt x="18525" y="10539"/>
                    <a:pt x="18359" y="10622"/>
                  </a:cubicBezTo>
                  <a:cubicBezTo>
                    <a:pt x="18177" y="10694"/>
                    <a:pt x="18061" y="10824"/>
                    <a:pt x="18061" y="10967"/>
                  </a:cubicBezTo>
                  <a:cubicBezTo>
                    <a:pt x="18061" y="11109"/>
                    <a:pt x="18177" y="11252"/>
                    <a:pt x="18359" y="11323"/>
                  </a:cubicBezTo>
                  <a:cubicBezTo>
                    <a:pt x="18774" y="11490"/>
                    <a:pt x="18774" y="11490"/>
                    <a:pt x="18774" y="11490"/>
                  </a:cubicBezTo>
                  <a:cubicBezTo>
                    <a:pt x="18144" y="12179"/>
                    <a:pt x="17331" y="12785"/>
                    <a:pt x="16403" y="13272"/>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98" name="Freeform 410"/>
            <p:cNvSpPr/>
            <p:nvPr/>
          </p:nvSpPr>
          <p:spPr>
            <a:xfrm>
              <a:off x="346424" y="72176"/>
              <a:ext cx="170884" cy="207731"/>
            </a:xfrm>
            <a:custGeom>
              <a:avLst/>
              <a:gdLst/>
              <a:ahLst/>
              <a:cxnLst>
                <a:cxn ang="0">
                  <a:pos x="wd2" y="hd2"/>
                </a:cxn>
                <a:cxn ang="5400000">
                  <a:pos x="wd2" y="hd2"/>
                </a:cxn>
                <a:cxn ang="10800000">
                  <a:pos x="wd2" y="hd2"/>
                </a:cxn>
                <a:cxn ang="16200000">
                  <a:pos x="wd2" y="hd2"/>
                </a:cxn>
              </a:cxnLst>
              <a:rect l="0" t="0" r="r" b="b"/>
              <a:pathLst>
                <a:path w="21394" h="21429" extrusionOk="0">
                  <a:moveTo>
                    <a:pt x="19797" y="16258"/>
                  </a:moveTo>
                  <a:cubicBezTo>
                    <a:pt x="8951" y="16258"/>
                    <a:pt x="8951" y="16258"/>
                    <a:pt x="8951" y="16258"/>
                  </a:cubicBezTo>
                  <a:cubicBezTo>
                    <a:pt x="8481" y="15213"/>
                    <a:pt x="7495" y="14400"/>
                    <a:pt x="6227" y="14013"/>
                  </a:cubicBezTo>
                  <a:cubicBezTo>
                    <a:pt x="6227" y="1316"/>
                    <a:pt x="6227" y="1316"/>
                    <a:pt x="6227" y="1316"/>
                  </a:cubicBezTo>
                  <a:cubicBezTo>
                    <a:pt x="6227" y="619"/>
                    <a:pt x="5523" y="0"/>
                    <a:pt x="4631" y="0"/>
                  </a:cubicBezTo>
                  <a:cubicBezTo>
                    <a:pt x="3738" y="0"/>
                    <a:pt x="3034" y="619"/>
                    <a:pt x="3034" y="1316"/>
                  </a:cubicBezTo>
                  <a:cubicBezTo>
                    <a:pt x="3034" y="14013"/>
                    <a:pt x="3034" y="14013"/>
                    <a:pt x="3034" y="14013"/>
                  </a:cubicBezTo>
                  <a:cubicBezTo>
                    <a:pt x="1015" y="14632"/>
                    <a:pt x="-206" y="16297"/>
                    <a:pt x="29" y="18039"/>
                  </a:cubicBezTo>
                  <a:cubicBezTo>
                    <a:pt x="264" y="19819"/>
                    <a:pt x="1954" y="21174"/>
                    <a:pt x="4067" y="21406"/>
                  </a:cubicBezTo>
                  <a:cubicBezTo>
                    <a:pt x="6227" y="21600"/>
                    <a:pt x="8246" y="20555"/>
                    <a:pt x="8951" y="18929"/>
                  </a:cubicBezTo>
                  <a:cubicBezTo>
                    <a:pt x="19797" y="18929"/>
                    <a:pt x="19797" y="18929"/>
                    <a:pt x="19797" y="18929"/>
                  </a:cubicBezTo>
                  <a:cubicBezTo>
                    <a:pt x="20690" y="18929"/>
                    <a:pt x="21394" y="18310"/>
                    <a:pt x="21394" y="17574"/>
                  </a:cubicBezTo>
                  <a:cubicBezTo>
                    <a:pt x="21394" y="16877"/>
                    <a:pt x="20690" y="16258"/>
                    <a:pt x="19797" y="16258"/>
                  </a:cubicBezTo>
                  <a:close/>
                  <a:moveTo>
                    <a:pt x="4631" y="18774"/>
                  </a:moveTo>
                  <a:cubicBezTo>
                    <a:pt x="3832" y="18774"/>
                    <a:pt x="3222" y="18232"/>
                    <a:pt x="3222" y="17613"/>
                  </a:cubicBezTo>
                  <a:cubicBezTo>
                    <a:pt x="3222" y="16955"/>
                    <a:pt x="3832" y="16413"/>
                    <a:pt x="4631" y="16413"/>
                  </a:cubicBezTo>
                  <a:cubicBezTo>
                    <a:pt x="5429" y="16413"/>
                    <a:pt x="6086" y="16955"/>
                    <a:pt x="6086" y="17574"/>
                  </a:cubicBezTo>
                  <a:cubicBezTo>
                    <a:pt x="6086" y="18232"/>
                    <a:pt x="5429" y="18774"/>
                    <a:pt x="4631" y="18774"/>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grpSp>
      <p:sp>
        <p:nvSpPr>
          <p:cNvPr id="700" name="Circle"/>
          <p:cNvSpPr/>
          <p:nvPr/>
        </p:nvSpPr>
        <p:spPr>
          <a:xfrm>
            <a:off x="2546363" y="47985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701" name="Circle"/>
          <p:cNvSpPr/>
          <p:nvPr/>
        </p:nvSpPr>
        <p:spPr>
          <a:xfrm>
            <a:off x="7561653" y="47985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702" name="HOOK"/>
          <p:cNvSpPr txBox="1"/>
          <p:nvPr/>
        </p:nvSpPr>
        <p:spPr>
          <a:xfrm>
            <a:off x="3535927" y="7755184"/>
            <a:ext cx="1951470" cy="641458"/>
          </a:xfrm>
          <a:prstGeom prst="rect">
            <a:avLst/>
          </a:prstGeom>
          <a:solidFill>
            <a:srgbClr val="008AA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INTERES</a:t>
            </a:r>
            <a:endParaRPr/>
          </a:p>
        </p:txBody>
      </p:sp>
      <p:sp>
        <p:nvSpPr>
          <p:cNvPr id="703"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704" name="Google Shape;5234;p74"/>
          <p:cNvSpPr/>
          <p:nvPr/>
        </p:nvSpPr>
        <p:spPr>
          <a:xfrm>
            <a:off x="8902172" y="5412054"/>
            <a:ext cx="1471747" cy="1845016"/>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705" name="BOOK"/>
          <p:cNvSpPr txBox="1"/>
          <p:nvPr/>
        </p:nvSpPr>
        <p:spPr>
          <a:xfrm>
            <a:off x="8592983" y="7757845"/>
            <a:ext cx="2219155" cy="641458"/>
          </a:xfrm>
          <a:prstGeom prst="rect">
            <a:avLst/>
          </a:prstGeom>
          <a:solidFill>
            <a:srgbClr val="00AF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LECTURA</a:t>
            </a:r>
            <a:endParaRPr/>
          </a:p>
        </p:txBody>
      </p:sp>
      <p:sp>
        <p:nvSpPr>
          <p:cNvPr id="706" name="Circle"/>
          <p:cNvSpPr/>
          <p:nvPr/>
        </p:nvSpPr>
        <p:spPr>
          <a:xfrm>
            <a:off x="12577039" y="47985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712" name="Group"/>
          <p:cNvGrpSpPr/>
          <p:nvPr/>
        </p:nvGrpSpPr>
        <p:grpSpPr>
          <a:xfrm>
            <a:off x="13795725" y="5486665"/>
            <a:ext cx="1855739" cy="1845039"/>
            <a:chOff x="0" y="0"/>
            <a:chExt cx="1855737" cy="1845037"/>
          </a:xfrm>
        </p:grpSpPr>
        <p:sp>
          <p:nvSpPr>
            <p:cNvPr id="707" name="Google Shape;2946;p36"/>
            <p:cNvSpPr/>
            <p:nvPr/>
          </p:nvSpPr>
          <p:spPr>
            <a:xfrm>
              <a:off x="0" y="0"/>
              <a:ext cx="1236338" cy="1236335"/>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08" name="Google Shape;2947;p36"/>
            <p:cNvSpPr/>
            <p:nvPr/>
          </p:nvSpPr>
          <p:spPr>
            <a:xfrm>
              <a:off x="170865" y="170862"/>
              <a:ext cx="894630" cy="894627"/>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09" name="Google Shape;2948;p36"/>
            <p:cNvSpPr/>
            <p:nvPr/>
          </p:nvSpPr>
          <p:spPr>
            <a:xfrm>
              <a:off x="976589" y="965980"/>
              <a:ext cx="879149" cy="879058"/>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10" name="Google Shape;2949;p36"/>
            <p:cNvSpPr/>
            <p:nvPr/>
          </p:nvSpPr>
          <p:spPr>
            <a:xfrm>
              <a:off x="491233" y="352407"/>
              <a:ext cx="253923" cy="435416"/>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11" name="Google Shape;2950;p36"/>
            <p:cNvSpPr/>
            <p:nvPr/>
          </p:nvSpPr>
          <p:spPr>
            <a:xfrm>
              <a:off x="576664" y="800928"/>
              <a:ext cx="82921" cy="93581"/>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grpSp>
      <p:sp>
        <p:nvSpPr>
          <p:cNvPr id="713" name="LOOK"/>
          <p:cNvSpPr txBox="1"/>
          <p:nvPr/>
        </p:nvSpPr>
        <p:spPr>
          <a:xfrm>
            <a:off x="13608289" y="7857018"/>
            <a:ext cx="1913267" cy="641458"/>
          </a:xfrm>
          <a:prstGeom prst="rect">
            <a:avLst/>
          </a:prstGeom>
          <a:solidFill>
            <a:srgbClr val="FF784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MIRADA</a:t>
            </a:r>
            <a:endParaRPr/>
          </a:p>
        </p:txBody>
      </p:sp>
      <p:sp>
        <p:nvSpPr>
          <p:cNvPr id="714" name="Google Shape;6946;p103"/>
          <p:cNvSpPr/>
          <p:nvPr/>
        </p:nvSpPr>
        <p:spPr>
          <a:xfrm>
            <a:off x="18748026" y="5571866"/>
            <a:ext cx="1851951" cy="1674635"/>
          </a:xfrm>
          <a:custGeom>
            <a:avLst/>
            <a:gdLst/>
            <a:ahLst/>
            <a:cxnLst>
              <a:cxn ang="0">
                <a:pos x="wd2" y="hd2"/>
              </a:cxn>
              <a:cxn ang="5400000">
                <a:pos x="wd2" y="hd2"/>
              </a:cxn>
              <a:cxn ang="10800000">
                <a:pos x="wd2" y="hd2"/>
              </a:cxn>
              <a:cxn ang="16200000">
                <a:pos x="wd2" y="hd2"/>
              </a:cxn>
            </a:cxnLst>
            <a:rect l="0" t="0" r="r" b="b"/>
            <a:pathLst>
              <a:path w="21523" h="21600" extrusionOk="0">
                <a:moveTo>
                  <a:pt x="21523" y="544"/>
                </a:moveTo>
                <a:cubicBezTo>
                  <a:pt x="21523" y="445"/>
                  <a:pt x="21501" y="371"/>
                  <a:pt x="21478" y="297"/>
                </a:cubicBezTo>
                <a:cubicBezTo>
                  <a:pt x="21478" y="272"/>
                  <a:pt x="21456" y="247"/>
                  <a:pt x="21434" y="247"/>
                </a:cubicBezTo>
                <a:cubicBezTo>
                  <a:pt x="21412" y="198"/>
                  <a:pt x="21367" y="148"/>
                  <a:pt x="21323" y="124"/>
                </a:cubicBezTo>
                <a:cubicBezTo>
                  <a:pt x="21323" y="124"/>
                  <a:pt x="21300" y="99"/>
                  <a:pt x="21300" y="99"/>
                </a:cubicBezTo>
                <a:cubicBezTo>
                  <a:pt x="21278" y="99"/>
                  <a:pt x="21278" y="99"/>
                  <a:pt x="21256" y="74"/>
                </a:cubicBezTo>
                <a:cubicBezTo>
                  <a:pt x="21211" y="49"/>
                  <a:pt x="21167" y="25"/>
                  <a:pt x="21122" y="25"/>
                </a:cubicBezTo>
                <a:cubicBezTo>
                  <a:pt x="21100" y="25"/>
                  <a:pt x="21078" y="0"/>
                  <a:pt x="21033" y="0"/>
                </a:cubicBezTo>
                <a:cubicBezTo>
                  <a:pt x="21011" y="0"/>
                  <a:pt x="21011" y="0"/>
                  <a:pt x="20989" y="0"/>
                </a:cubicBezTo>
                <a:lnTo>
                  <a:pt x="10745" y="0"/>
                </a:lnTo>
                <a:cubicBezTo>
                  <a:pt x="10456" y="0"/>
                  <a:pt x="10233" y="247"/>
                  <a:pt x="10233" y="568"/>
                </a:cubicBezTo>
                <a:lnTo>
                  <a:pt x="10233" y="1705"/>
                </a:lnTo>
                <a:cubicBezTo>
                  <a:pt x="10233" y="2027"/>
                  <a:pt x="10456" y="2274"/>
                  <a:pt x="10745" y="2274"/>
                </a:cubicBezTo>
                <a:cubicBezTo>
                  <a:pt x="11035" y="2274"/>
                  <a:pt x="11257" y="2027"/>
                  <a:pt x="11257" y="1705"/>
                </a:cubicBezTo>
                <a:lnTo>
                  <a:pt x="11257" y="1137"/>
                </a:lnTo>
                <a:lnTo>
                  <a:pt x="17827" y="1137"/>
                </a:lnTo>
                <a:lnTo>
                  <a:pt x="14664" y="2298"/>
                </a:lnTo>
                <a:cubicBezTo>
                  <a:pt x="14464" y="2373"/>
                  <a:pt x="14308" y="2595"/>
                  <a:pt x="14308" y="2842"/>
                </a:cubicBezTo>
                <a:lnTo>
                  <a:pt x="14308" y="18189"/>
                </a:lnTo>
                <a:lnTo>
                  <a:pt x="11235" y="18189"/>
                </a:lnTo>
                <a:lnTo>
                  <a:pt x="11235" y="14211"/>
                </a:lnTo>
                <a:cubicBezTo>
                  <a:pt x="11235" y="13889"/>
                  <a:pt x="11012" y="13642"/>
                  <a:pt x="10723" y="13642"/>
                </a:cubicBezTo>
                <a:cubicBezTo>
                  <a:pt x="10434" y="13642"/>
                  <a:pt x="10211" y="13889"/>
                  <a:pt x="10211" y="14211"/>
                </a:cubicBezTo>
                <a:lnTo>
                  <a:pt x="10211" y="18758"/>
                </a:lnTo>
                <a:cubicBezTo>
                  <a:pt x="10211" y="19079"/>
                  <a:pt x="10434" y="19326"/>
                  <a:pt x="10723" y="19326"/>
                </a:cubicBezTo>
                <a:lnTo>
                  <a:pt x="14308" y="19326"/>
                </a:lnTo>
                <a:lnTo>
                  <a:pt x="14308" y="21032"/>
                </a:lnTo>
                <a:cubicBezTo>
                  <a:pt x="14308" y="21205"/>
                  <a:pt x="14397" y="21378"/>
                  <a:pt x="14531" y="21501"/>
                </a:cubicBezTo>
                <a:cubicBezTo>
                  <a:pt x="14620" y="21575"/>
                  <a:pt x="14731" y="21600"/>
                  <a:pt x="14820" y="21600"/>
                </a:cubicBezTo>
                <a:cubicBezTo>
                  <a:pt x="14865" y="21600"/>
                  <a:pt x="14932" y="21600"/>
                  <a:pt x="14976" y="21575"/>
                </a:cubicBezTo>
                <a:lnTo>
                  <a:pt x="21122" y="19302"/>
                </a:lnTo>
                <a:cubicBezTo>
                  <a:pt x="21122" y="19302"/>
                  <a:pt x="21122" y="19302"/>
                  <a:pt x="21144" y="19302"/>
                </a:cubicBezTo>
                <a:cubicBezTo>
                  <a:pt x="21234" y="19277"/>
                  <a:pt x="21300" y="19203"/>
                  <a:pt x="21367" y="19129"/>
                </a:cubicBezTo>
                <a:cubicBezTo>
                  <a:pt x="21389" y="19104"/>
                  <a:pt x="21389" y="19104"/>
                  <a:pt x="21389" y="19079"/>
                </a:cubicBezTo>
                <a:cubicBezTo>
                  <a:pt x="21434" y="18980"/>
                  <a:pt x="21478" y="18881"/>
                  <a:pt x="21478" y="18783"/>
                </a:cubicBezTo>
                <a:lnTo>
                  <a:pt x="21478" y="544"/>
                </a:lnTo>
                <a:close/>
                <a:moveTo>
                  <a:pt x="15377" y="3238"/>
                </a:moveTo>
                <a:lnTo>
                  <a:pt x="20499" y="1335"/>
                </a:lnTo>
                <a:lnTo>
                  <a:pt x="20499" y="18338"/>
                </a:lnTo>
                <a:lnTo>
                  <a:pt x="15377" y="20241"/>
                </a:lnTo>
                <a:lnTo>
                  <a:pt x="15377" y="3238"/>
                </a:lnTo>
                <a:close/>
                <a:moveTo>
                  <a:pt x="17426" y="11912"/>
                </a:moveTo>
                <a:cubicBezTo>
                  <a:pt x="17426" y="12233"/>
                  <a:pt x="17203" y="12481"/>
                  <a:pt x="16914" y="12481"/>
                </a:cubicBezTo>
                <a:lnTo>
                  <a:pt x="16245" y="12481"/>
                </a:lnTo>
                <a:cubicBezTo>
                  <a:pt x="15956" y="12481"/>
                  <a:pt x="15733" y="12233"/>
                  <a:pt x="15733" y="11912"/>
                </a:cubicBezTo>
                <a:cubicBezTo>
                  <a:pt x="15733" y="11591"/>
                  <a:pt x="15956" y="11344"/>
                  <a:pt x="16245" y="11344"/>
                </a:cubicBezTo>
                <a:lnTo>
                  <a:pt x="16914" y="11344"/>
                </a:lnTo>
                <a:cubicBezTo>
                  <a:pt x="17203" y="11344"/>
                  <a:pt x="17426" y="11616"/>
                  <a:pt x="17426" y="11912"/>
                </a:cubicBezTo>
                <a:close/>
                <a:moveTo>
                  <a:pt x="11257" y="11962"/>
                </a:moveTo>
                <a:cubicBezTo>
                  <a:pt x="11168" y="11665"/>
                  <a:pt x="10901" y="11492"/>
                  <a:pt x="10612" y="11566"/>
                </a:cubicBezTo>
                <a:lnTo>
                  <a:pt x="9365" y="11962"/>
                </a:lnTo>
                <a:lnTo>
                  <a:pt x="9120" y="11690"/>
                </a:lnTo>
                <a:lnTo>
                  <a:pt x="9409" y="10899"/>
                </a:lnTo>
                <a:cubicBezTo>
                  <a:pt x="9654" y="10182"/>
                  <a:pt x="9654" y="9416"/>
                  <a:pt x="9387" y="8724"/>
                </a:cubicBezTo>
                <a:cubicBezTo>
                  <a:pt x="9298" y="8452"/>
                  <a:pt x="9142" y="8230"/>
                  <a:pt x="8986" y="8032"/>
                </a:cubicBezTo>
                <a:cubicBezTo>
                  <a:pt x="10255" y="7884"/>
                  <a:pt x="11257" y="6673"/>
                  <a:pt x="11257" y="5215"/>
                </a:cubicBezTo>
                <a:cubicBezTo>
                  <a:pt x="11257" y="3658"/>
                  <a:pt x="10099" y="2373"/>
                  <a:pt x="8697" y="2373"/>
                </a:cubicBezTo>
                <a:cubicBezTo>
                  <a:pt x="7294" y="2373"/>
                  <a:pt x="6136" y="3658"/>
                  <a:pt x="6136" y="5215"/>
                </a:cubicBezTo>
                <a:cubicBezTo>
                  <a:pt x="6136" y="5907"/>
                  <a:pt x="6381" y="6549"/>
                  <a:pt x="6737" y="7043"/>
                </a:cubicBezTo>
                <a:cubicBezTo>
                  <a:pt x="6492" y="7068"/>
                  <a:pt x="6247" y="7142"/>
                  <a:pt x="6002" y="7241"/>
                </a:cubicBezTo>
                <a:cubicBezTo>
                  <a:pt x="5646" y="7414"/>
                  <a:pt x="5356" y="7661"/>
                  <a:pt x="5111" y="7958"/>
                </a:cubicBezTo>
                <a:lnTo>
                  <a:pt x="1794" y="9836"/>
                </a:lnTo>
                <a:cubicBezTo>
                  <a:pt x="1549" y="9984"/>
                  <a:pt x="1437" y="10330"/>
                  <a:pt x="1571" y="10602"/>
                </a:cubicBezTo>
                <a:cubicBezTo>
                  <a:pt x="1660" y="10800"/>
                  <a:pt x="1838" y="10924"/>
                  <a:pt x="2038" y="10924"/>
                </a:cubicBezTo>
                <a:cubicBezTo>
                  <a:pt x="2128" y="10924"/>
                  <a:pt x="2194" y="10899"/>
                  <a:pt x="2261" y="10874"/>
                </a:cubicBezTo>
                <a:lnTo>
                  <a:pt x="4332" y="9713"/>
                </a:lnTo>
                <a:lnTo>
                  <a:pt x="3130" y="13049"/>
                </a:lnTo>
                <a:cubicBezTo>
                  <a:pt x="3085" y="13197"/>
                  <a:pt x="3085" y="13346"/>
                  <a:pt x="3130" y="13494"/>
                </a:cubicBezTo>
                <a:cubicBezTo>
                  <a:pt x="3174" y="13642"/>
                  <a:pt x="3285" y="13741"/>
                  <a:pt x="3419" y="13790"/>
                </a:cubicBezTo>
                <a:lnTo>
                  <a:pt x="4020" y="14062"/>
                </a:lnTo>
                <a:lnTo>
                  <a:pt x="2372" y="17028"/>
                </a:lnTo>
                <a:lnTo>
                  <a:pt x="747" y="16114"/>
                </a:lnTo>
                <a:cubicBezTo>
                  <a:pt x="502" y="15965"/>
                  <a:pt x="190" y="16089"/>
                  <a:pt x="57" y="16361"/>
                </a:cubicBezTo>
                <a:cubicBezTo>
                  <a:pt x="-77" y="16632"/>
                  <a:pt x="34" y="16978"/>
                  <a:pt x="279" y="17127"/>
                </a:cubicBezTo>
                <a:lnTo>
                  <a:pt x="2328" y="18264"/>
                </a:lnTo>
                <a:cubicBezTo>
                  <a:pt x="2395" y="18313"/>
                  <a:pt x="2484" y="18313"/>
                  <a:pt x="2551" y="18313"/>
                </a:cubicBezTo>
                <a:cubicBezTo>
                  <a:pt x="2729" y="18313"/>
                  <a:pt x="2885" y="18214"/>
                  <a:pt x="2996" y="18041"/>
                </a:cubicBezTo>
                <a:lnTo>
                  <a:pt x="5000" y="14458"/>
                </a:lnTo>
                <a:lnTo>
                  <a:pt x="5757" y="14804"/>
                </a:lnTo>
                <a:lnTo>
                  <a:pt x="6648" y="17522"/>
                </a:lnTo>
                <a:lnTo>
                  <a:pt x="6158" y="20784"/>
                </a:lnTo>
                <a:cubicBezTo>
                  <a:pt x="6114" y="21106"/>
                  <a:pt x="6292" y="21378"/>
                  <a:pt x="6581" y="21427"/>
                </a:cubicBezTo>
                <a:cubicBezTo>
                  <a:pt x="6603" y="21427"/>
                  <a:pt x="6648" y="21427"/>
                  <a:pt x="6670" y="21427"/>
                </a:cubicBezTo>
                <a:cubicBezTo>
                  <a:pt x="6915" y="21427"/>
                  <a:pt x="7138" y="21229"/>
                  <a:pt x="7182" y="20957"/>
                </a:cubicBezTo>
                <a:lnTo>
                  <a:pt x="7695" y="17547"/>
                </a:lnTo>
                <a:cubicBezTo>
                  <a:pt x="7717" y="17448"/>
                  <a:pt x="7695" y="17349"/>
                  <a:pt x="7672" y="17250"/>
                </a:cubicBezTo>
                <a:lnTo>
                  <a:pt x="7049" y="15323"/>
                </a:lnTo>
                <a:lnTo>
                  <a:pt x="7249" y="15422"/>
                </a:lnTo>
                <a:cubicBezTo>
                  <a:pt x="7316" y="15446"/>
                  <a:pt x="7383" y="15471"/>
                  <a:pt x="7450" y="15471"/>
                </a:cubicBezTo>
                <a:cubicBezTo>
                  <a:pt x="7650" y="15471"/>
                  <a:pt x="7850" y="15347"/>
                  <a:pt x="7917" y="15125"/>
                </a:cubicBezTo>
                <a:lnTo>
                  <a:pt x="8741" y="12851"/>
                </a:lnTo>
                <a:lnTo>
                  <a:pt x="8875" y="13000"/>
                </a:lnTo>
                <a:cubicBezTo>
                  <a:pt x="8964" y="13098"/>
                  <a:pt x="9097" y="13173"/>
                  <a:pt x="9231" y="13173"/>
                </a:cubicBezTo>
                <a:cubicBezTo>
                  <a:pt x="9276" y="13173"/>
                  <a:pt x="9320" y="13173"/>
                  <a:pt x="9365" y="13148"/>
                </a:cubicBezTo>
                <a:lnTo>
                  <a:pt x="10901" y="12654"/>
                </a:lnTo>
                <a:cubicBezTo>
                  <a:pt x="11191" y="12579"/>
                  <a:pt x="11347" y="12258"/>
                  <a:pt x="11257" y="11962"/>
                </a:cubicBezTo>
                <a:close/>
                <a:moveTo>
                  <a:pt x="8719" y="3534"/>
                </a:moveTo>
                <a:cubicBezTo>
                  <a:pt x="9565" y="3534"/>
                  <a:pt x="10255" y="4300"/>
                  <a:pt x="10255" y="5239"/>
                </a:cubicBezTo>
                <a:cubicBezTo>
                  <a:pt x="10255" y="6178"/>
                  <a:pt x="9565" y="6945"/>
                  <a:pt x="8719" y="6945"/>
                </a:cubicBezTo>
                <a:cubicBezTo>
                  <a:pt x="7873" y="6945"/>
                  <a:pt x="7182" y="6178"/>
                  <a:pt x="7182" y="5239"/>
                </a:cubicBezTo>
                <a:cubicBezTo>
                  <a:pt x="7182" y="4300"/>
                  <a:pt x="7873" y="3534"/>
                  <a:pt x="8719" y="3534"/>
                </a:cubicBezTo>
                <a:close/>
                <a:moveTo>
                  <a:pt x="7138" y="14186"/>
                </a:moveTo>
                <a:lnTo>
                  <a:pt x="4288" y="12925"/>
                </a:lnTo>
                <a:lnTo>
                  <a:pt x="5624" y="9218"/>
                </a:lnTo>
                <a:cubicBezTo>
                  <a:pt x="5935" y="8353"/>
                  <a:pt x="6826" y="7933"/>
                  <a:pt x="7628" y="8279"/>
                </a:cubicBezTo>
                <a:cubicBezTo>
                  <a:pt x="8407" y="8625"/>
                  <a:pt x="8808" y="9614"/>
                  <a:pt x="8474" y="10503"/>
                </a:cubicBezTo>
                <a:lnTo>
                  <a:pt x="8340" y="10849"/>
                </a:lnTo>
                <a:lnTo>
                  <a:pt x="7539" y="9960"/>
                </a:lnTo>
                <a:cubicBezTo>
                  <a:pt x="7338" y="9737"/>
                  <a:pt x="7004" y="9737"/>
                  <a:pt x="6804" y="9960"/>
                </a:cubicBezTo>
                <a:cubicBezTo>
                  <a:pt x="6603" y="10182"/>
                  <a:pt x="6603" y="10553"/>
                  <a:pt x="6804" y="10775"/>
                </a:cubicBezTo>
                <a:lnTo>
                  <a:pt x="7917" y="12011"/>
                </a:lnTo>
                <a:lnTo>
                  <a:pt x="7138" y="14186"/>
                </a:lnTo>
                <a:close/>
              </a:path>
            </a:pathLst>
          </a:custGeom>
          <a:solidFill>
            <a:srgbClr val="FFFFFF"/>
          </a:solidFill>
          <a:ln w="12700">
            <a:miter lim="400000"/>
          </a:ln>
        </p:spPr>
        <p:txBody>
          <a:bodyPr lIns="50800" tIns="50800" rIns="50800" bIns="50800" anchor="ctr"/>
          <a:lstStyle/>
          <a:p>
            <a:pPr algn="l" defTabSz="914400">
              <a:defRPr sz="800">
                <a:solidFill>
                  <a:srgbClr val="000000"/>
                </a:solidFill>
                <a:latin typeface="Calibri"/>
                <a:ea typeface="Calibri"/>
                <a:cs typeface="Calibri"/>
                <a:sym typeface="Calibri"/>
              </a:defRPr>
            </a:pPr>
            <a:endParaRPr/>
          </a:p>
        </p:txBody>
      </p:sp>
      <p:sp>
        <p:nvSpPr>
          <p:cNvPr id="715" name="TOOK"/>
          <p:cNvSpPr txBox="1"/>
          <p:nvPr/>
        </p:nvSpPr>
        <p:spPr>
          <a:xfrm>
            <a:off x="18488722" y="7832456"/>
            <a:ext cx="2408055" cy="641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LLEVADA</a:t>
            </a:r>
            <a:endParaRPr/>
          </a:p>
        </p:txBody>
      </p:sp>
      <p:sp>
        <p:nvSpPr>
          <p:cNvPr id="716" name="Rounded Rectangle"/>
          <p:cNvSpPr/>
          <p:nvPr/>
        </p:nvSpPr>
        <p:spPr>
          <a:xfrm>
            <a:off x="16386855" y="1457225"/>
            <a:ext cx="6574249" cy="1359378"/>
          </a:xfrm>
          <a:prstGeom prst="roundRect">
            <a:avLst>
              <a:gd name="adj" fmla="val 33161"/>
            </a:avLst>
          </a:prstGeom>
          <a:solidFill>
            <a:srgbClr val="FFC837"/>
          </a:solidFill>
          <a:ln w="12700">
            <a:miter lim="400000"/>
          </a:ln>
          <a:effectLst>
            <a:outerShdw blurRad="508000" dist="254000" dir="5400000" rotWithShape="0">
              <a:srgbClr val="FFC837">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17" name="APPLICATION"/>
          <p:cNvSpPr txBox="1"/>
          <p:nvPr/>
        </p:nvSpPr>
        <p:spPr>
          <a:xfrm>
            <a:off x="16577780" y="1546362"/>
            <a:ext cx="6192401" cy="1282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rPr lang="en-US"/>
              <a:t>APPLICACION</a:t>
            </a:r>
            <a:endParaRPr/>
          </a:p>
        </p:txBody>
      </p:sp>
      <p:sp>
        <p:nvSpPr>
          <p:cNvPr id="718" name="“How is the Bible making a difference in a teenager’s world?”"/>
          <p:cNvSpPr txBox="1"/>
          <p:nvPr/>
        </p:nvSpPr>
        <p:spPr>
          <a:xfrm>
            <a:off x="15613986" y="9926222"/>
            <a:ext cx="8119988" cy="3488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42523" indent="42523" defTabSz="914400">
              <a:defRPr sz="5500" b="1" i="1">
                <a:solidFill>
                  <a:srgbClr val="CC503E"/>
                </a:solidFill>
                <a:uFill>
                  <a:solidFill>
                    <a:srgbClr val="000000"/>
                  </a:solidFill>
                </a:uFill>
                <a:latin typeface="+mn-lt"/>
                <a:ea typeface="+mn-ea"/>
                <a:cs typeface="+mn-cs"/>
                <a:sym typeface="Helvetica Neue"/>
              </a:defRPr>
            </a:lvl1pPr>
          </a:lstStyle>
          <a:p>
            <a:r>
              <a:rPr lang="es-ES_tradnl" dirty="0"/>
              <a:t>“¿Cómo está marcando la Biblia una diferencia en el mundo de un adolescente?”</a:t>
            </a:r>
          </a:p>
        </p:txBody>
      </p:sp>
      <p:pic>
        <p:nvPicPr>
          <p:cNvPr id="719"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681"/>
                                        </p:tgtEl>
                                        <p:attrNameLst>
                                          <p:attrName>style.visibility</p:attrName>
                                        </p:attrNameLst>
                                      </p:cBhvr>
                                      <p:to>
                                        <p:strVal val="visible"/>
                                      </p:to>
                                    </p:set>
                                    <p:anim calcmode="lin" valueType="num">
                                      <p:cBhvr>
                                        <p:cTn id="7" dur="600" fill="hold"/>
                                        <p:tgtEl>
                                          <p:spTgt spid="681"/>
                                        </p:tgtEl>
                                        <p:attrNameLst>
                                          <p:attrName>ppt_x</p:attrName>
                                        </p:attrNameLst>
                                      </p:cBhvr>
                                      <p:tavLst>
                                        <p:tav tm="0">
                                          <p:val>
                                            <p:strVal val="1+#ppt_w/2"/>
                                          </p:val>
                                        </p:tav>
                                        <p:tav tm="100000">
                                          <p:val>
                                            <p:strVal val="#ppt_x"/>
                                          </p:val>
                                        </p:tav>
                                      </p:tavLst>
                                    </p:anim>
                                    <p:anim calcmode="lin" valueType="num">
                                      <p:cBhvr>
                                        <p:cTn id="8" dur="600" fill="hold"/>
                                        <p:tgtEl>
                                          <p:spTgt spid="681"/>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10" presetClass="entr" fill="hold" grpId="2" nodeType="afterEffect">
                                  <p:stCondLst>
                                    <p:cond delay="200"/>
                                  </p:stCondLst>
                                  <p:iterate>
                                    <p:tmAbs val="0"/>
                                  </p:iterate>
                                  <p:childTnLst>
                                    <p:set>
                                      <p:cBhvr>
                                        <p:cTn id="11" fill="hold"/>
                                        <p:tgtEl>
                                          <p:spTgt spid="714"/>
                                        </p:tgtEl>
                                        <p:attrNameLst>
                                          <p:attrName>style.visibility</p:attrName>
                                        </p:attrNameLst>
                                      </p:cBhvr>
                                      <p:to>
                                        <p:strVal val="visible"/>
                                      </p:to>
                                    </p:set>
                                    <p:animEffect transition="in" filter="fade">
                                      <p:cBhvr>
                                        <p:cTn id="12" dur="600"/>
                                        <p:tgtEl>
                                          <p:spTgt spid="714"/>
                                        </p:tgtEl>
                                      </p:cBhvr>
                                    </p:animEffect>
                                  </p:childTnLst>
                                </p:cTn>
                              </p:par>
                            </p:childTnLst>
                          </p:cTn>
                        </p:par>
                        <p:par>
                          <p:cTn id="13" fill="hold">
                            <p:stCondLst>
                              <p:cond delay="1400"/>
                            </p:stCondLst>
                            <p:childTnLst>
                              <p:par>
                                <p:cTn id="14" presetID="10" presetClass="entr" fill="hold" grpId="3" nodeType="afterEffect">
                                  <p:stCondLst>
                                    <p:cond delay="0"/>
                                  </p:stCondLst>
                                  <p:iterate>
                                    <p:tmAbs val="0"/>
                                  </p:iterate>
                                  <p:childTnLst>
                                    <p:set>
                                      <p:cBhvr>
                                        <p:cTn id="15" fill="hold"/>
                                        <p:tgtEl>
                                          <p:spTgt spid="715"/>
                                        </p:tgtEl>
                                        <p:attrNameLst>
                                          <p:attrName>style.visibility</p:attrName>
                                        </p:attrNameLst>
                                      </p:cBhvr>
                                      <p:to>
                                        <p:strVal val="visible"/>
                                      </p:to>
                                    </p:set>
                                    <p:animEffect transition="in" filter="fade">
                                      <p:cBhvr>
                                        <p:cTn id="16" dur="600"/>
                                        <p:tgtEl>
                                          <p:spTgt spid="715"/>
                                        </p:tgtEl>
                                      </p:cBhvr>
                                    </p:animEffect>
                                  </p:childTnLst>
                                </p:cTn>
                              </p:par>
                            </p:childTnLst>
                          </p:cTn>
                        </p:par>
                        <p:par>
                          <p:cTn id="17" fill="hold">
                            <p:stCondLst>
                              <p:cond delay="2000"/>
                            </p:stCondLst>
                            <p:childTnLst>
                              <p:par>
                                <p:cTn id="18" presetID="22" presetClass="entr" presetSubtype="8" fill="hold" grpId="4" nodeType="afterEffect">
                                  <p:stCondLst>
                                    <p:cond delay="200"/>
                                  </p:stCondLst>
                                  <p:iterate>
                                    <p:tmAbs val="0"/>
                                  </p:iterate>
                                  <p:childTnLst>
                                    <p:set>
                                      <p:cBhvr>
                                        <p:cTn id="19" fill="hold"/>
                                        <p:tgtEl>
                                          <p:spTgt spid="680"/>
                                        </p:tgtEl>
                                        <p:attrNameLst>
                                          <p:attrName>style.visibility</p:attrName>
                                        </p:attrNameLst>
                                      </p:cBhvr>
                                      <p:to>
                                        <p:strVal val="visible"/>
                                      </p:to>
                                    </p:set>
                                    <p:animEffect transition="in" filter="wipe(left)">
                                      <p:cBhvr>
                                        <p:cTn id="20" dur="600"/>
                                        <p:tgtEl>
                                          <p:spTgt spid="680"/>
                                        </p:tgtEl>
                                      </p:cBhvr>
                                    </p:animEffect>
                                  </p:childTnLst>
                                </p:cTn>
                              </p:par>
                            </p:childTnLst>
                          </p:cTn>
                        </p:par>
                        <p:par>
                          <p:cTn id="21" fill="hold">
                            <p:stCondLst>
                              <p:cond delay="2800"/>
                            </p:stCondLst>
                            <p:childTnLst>
                              <p:par>
                                <p:cTn id="22" presetID="22" presetClass="entr" presetSubtype="8" fill="hold" grpId="5" nodeType="afterEffect">
                                  <p:stCondLst>
                                    <p:cond delay="200"/>
                                  </p:stCondLst>
                                  <p:iterate>
                                    <p:tmAbs val="0"/>
                                  </p:iterate>
                                  <p:childTnLst>
                                    <p:set>
                                      <p:cBhvr>
                                        <p:cTn id="23" fill="hold"/>
                                        <p:tgtEl>
                                          <p:spTgt spid="675"/>
                                        </p:tgtEl>
                                        <p:attrNameLst>
                                          <p:attrName>style.visibility</p:attrName>
                                        </p:attrNameLst>
                                      </p:cBhvr>
                                      <p:to>
                                        <p:strVal val="visible"/>
                                      </p:to>
                                    </p:set>
                                    <p:animEffect transition="in" filter="wipe(left)">
                                      <p:cBhvr>
                                        <p:cTn id="24" dur="600"/>
                                        <p:tgtEl>
                                          <p:spTgt spid="675"/>
                                        </p:tgtEl>
                                      </p:cBhvr>
                                    </p:animEffect>
                                  </p:childTnLst>
                                </p:cTn>
                              </p:par>
                            </p:childTnLst>
                          </p:cTn>
                        </p:par>
                        <p:par>
                          <p:cTn id="25" fill="hold">
                            <p:stCondLst>
                              <p:cond delay="3600"/>
                            </p:stCondLst>
                            <p:childTnLst>
                              <p:par>
                                <p:cTn id="26" presetID="22" presetClass="entr" presetSubtype="1" fill="hold" grpId="6" nodeType="afterEffect">
                                  <p:stCondLst>
                                    <p:cond delay="200"/>
                                  </p:stCondLst>
                                  <p:iterate>
                                    <p:tmAbs val="0"/>
                                  </p:iterate>
                                  <p:childTnLst>
                                    <p:set>
                                      <p:cBhvr>
                                        <p:cTn id="27" fill="hold"/>
                                        <p:tgtEl>
                                          <p:spTgt spid="693"/>
                                        </p:tgtEl>
                                        <p:attrNameLst>
                                          <p:attrName>style.visibility</p:attrName>
                                        </p:attrNameLst>
                                      </p:cBhvr>
                                      <p:to>
                                        <p:strVal val="visible"/>
                                      </p:to>
                                    </p:set>
                                    <p:animEffect transition="in" filter="wipe(up)">
                                      <p:cBhvr>
                                        <p:cTn id="28" dur="600"/>
                                        <p:tgtEl>
                                          <p:spTgt spid="693"/>
                                        </p:tgtEl>
                                      </p:cBhvr>
                                    </p:animEffect>
                                  </p:childTnLst>
                                </p:cTn>
                              </p:par>
                            </p:childTnLst>
                          </p:cTn>
                        </p:par>
                        <p:par>
                          <p:cTn id="29" fill="hold">
                            <p:stCondLst>
                              <p:cond delay="4400"/>
                            </p:stCondLst>
                            <p:childTnLst>
                              <p:par>
                                <p:cTn id="30" presetID="10" presetClass="entr" fill="hold" grpId="7" nodeType="afterEffect">
                                  <p:stCondLst>
                                    <p:cond delay="0"/>
                                  </p:stCondLst>
                                  <p:iterate>
                                    <p:tmAbs val="0"/>
                                  </p:iterate>
                                  <p:childTnLst>
                                    <p:set>
                                      <p:cBhvr>
                                        <p:cTn id="31" fill="hold"/>
                                        <p:tgtEl>
                                          <p:spTgt spid="716"/>
                                        </p:tgtEl>
                                        <p:attrNameLst>
                                          <p:attrName>style.visibility</p:attrName>
                                        </p:attrNameLst>
                                      </p:cBhvr>
                                      <p:to>
                                        <p:strVal val="visible"/>
                                      </p:to>
                                    </p:set>
                                    <p:animEffect transition="in" filter="fade">
                                      <p:cBhvr>
                                        <p:cTn id="32" dur="600"/>
                                        <p:tgtEl>
                                          <p:spTgt spid="716"/>
                                        </p:tgtEl>
                                      </p:cBhvr>
                                    </p:animEffect>
                                  </p:childTnLst>
                                </p:cTn>
                              </p:par>
                            </p:childTnLst>
                          </p:cTn>
                        </p:par>
                        <p:par>
                          <p:cTn id="33" fill="hold">
                            <p:stCondLst>
                              <p:cond delay="5000"/>
                            </p:stCondLst>
                            <p:childTnLst>
                              <p:par>
                                <p:cTn id="34" presetID="10" presetClass="entr" fill="hold" grpId="8" nodeType="afterEffect">
                                  <p:stCondLst>
                                    <p:cond delay="0"/>
                                  </p:stCondLst>
                                  <p:iterate type="lt">
                                    <p:tmAbs val="0"/>
                                  </p:iterate>
                                  <p:childTnLst>
                                    <p:set>
                                      <p:cBhvr>
                                        <p:cTn id="35" fill="hold"/>
                                        <p:tgtEl>
                                          <p:spTgt spid="717"/>
                                        </p:tgtEl>
                                        <p:attrNameLst>
                                          <p:attrName>style.visibility</p:attrName>
                                        </p:attrNameLst>
                                      </p:cBhvr>
                                      <p:to>
                                        <p:strVal val="visible"/>
                                      </p:to>
                                    </p:set>
                                    <p:animEffect transition="in" filter="fade">
                                      <p:cBhvr>
                                        <p:cTn id="36" dur="800"/>
                                        <p:tgtEl>
                                          <p:spTgt spid="717"/>
                                        </p:tgtEl>
                                      </p:cBhvr>
                                    </p:animEffect>
                                  </p:childTnLst>
                                </p:cTn>
                              </p:par>
                            </p:childTnLst>
                          </p:cTn>
                        </p:par>
                        <p:par>
                          <p:cTn id="37" fill="hold">
                            <p:stCondLst>
                              <p:cond delay="5800"/>
                            </p:stCondLst>
                            <p:childTnLst>
                              <p:par>
                                <p:cTn id="38" presetID="10" presetClass="entr" fill="hold" grpId="9" nodeType="afterEffect">
                                  <p:stCondLst>
                                    <p:cond delay="0"/>
                                  </p:stCondLst>
                                  <p:iterate>
                                    <p:tmAbs val="0"/>
                                  </p:iterate>
                                  <p:childTnLst>
                                    <p:set>
                                      <p:cBhvr>
                                        <p:cTn id="39" fill="hold"/>
                                        <p:tgtEl>
                                          <p:spTgt spid="718"/>
                                        </p:tgtEl>
                                        <p:attrNameLst>
                                          <p:attrName>style.visibility</p:attrName>
                                        </p:attrNameLst>
                                      </p:cBhvr>
                                      <p:to>
                                        <p:strVal val="visible"/>
                                      </p:to>
                                    </p:set>
                                    <p:animEffect transition="in" filter="fade">
                                      <p:cBhvr>
                                        <p:cTn id="40" dur="800"/>
                                        <p:tgtEl>
                                          <p:spTgt spid="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5" animBg="1" advAuto="0"/>
      <p:bldP spid="680" grpId="4" animBg="1" advAuto="0"/>
      <p:bldP spid="681" grpId="1" animBg="1" advAuto="0"/>
      <p:bldP spid="693" grpId="6" animBg="1" advAuto="0"/>
      <p:bldP spid="714" grpId="2" animBg="1" advAuto="0"/>
      <p:bldP spid="715" grpId="3" animBg="1" advAuto="0"/>
      <p:bldP spid="716" grpId="7" animBg="1" advAuto="0"/>
      <p:bldP spid="717" grpId="8" animBg="1" advAuto="0"/>
      <p:bldP spid="718" grpId="9"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 name="Picture Placeholder 2" descr="Picture Placeholder 2"/>
          <p:cNvPicPr>
            <a:picLocks noGrp="1" noChangeAspect="1"/>
          </p:cNvPicPr>
          <p:nvPr>
            <p:ph type="pic" idx="21"/>
          </p:nvPr>
        </p:nvPicPr>
        <p:blipFill>
          <a:blip r:embed="rId3"/>
          <a:srcRect l="4723" r="51651"/>
          <a:stretch>
            <a:fillRect/>
          </a:stretch>
        </p:blipFill>
        <p:spPr>
          <a:xfrm>
            <a:off x="532081" y="1336340"/>
            <a:ext cx="7598967" cy="11389343"/>
          </a:xfrm>
          <a:custGeom>
            <a:avLst/>
            <a:gdLst/>
            <a:ahLst/>
            <a:cxnLst>
              <a:cxn ang="0">
                <a:pos x="wd2" y="hd2"/>
              </a:cxn>
              <a:cxn ang="5400000">
                <a:pos x="wd2" y="hd2"/>
              </a:cxn>
              <a:cxn ang="10800000">
                <a:pos x="wd2" y="hd2"/>
              </a:cxn>
              <a:cxn ang="16200000">
                <a:pos x="wd2" y="hd2"/>
              </a:cxn>
            </a:cxnLst>
            <a:rect l="0" t="0" r="r" b="b"/>
            <a:pathLst>
              <a:path w="21600" h="21600" extrusionOk="0">
                <a:moveTo>
                  <a:pt x="2605" y="0"/>
                </a:moveTo>
                <a:cubicBezTo>
                  <a:pt x="1166" y="0"/>
                  <a:pt x="0" y="778"/>
                  <a:pt x="0" y="1738"/>
                </a:cubicBezTo>
                <a:lnTo>
                  <a:pt x="0" y="19861"/>
                </a:lnTo>
                <a:cubicBezTo>
                  <a:pt x="0" y="20821"/>
                  <a:pt x="1166" y="21600"/>
                  <a:pt x="2605" y="21600"/>
                </a:cubicBezTo>
                <a:lnTo>
                  <a:pt x="18995" y="21600"/>
                </a:lnTo>
                <a:cubicBezTo>
                  <a:pt x="20434" y="21600"/>
                  <a:pt x="21600" y="20821"/>
                  <a:pt x="21600" y="19861"/>
                </a:cubicBezTo>
                <a:lnTo>
                  <a:pt x="21600" y="1738"/>
                </a:lnTo>
                <a:cubicBezTo>
                  <a:pt x="21600" y="778"/>
                  <a:pt x="20434" y="0"/>
                  <a:pt x="18995" y="0"/>
                </a:cubicBezTo>
                <a:lnTo>
                  <a:pt x="2605" y="0"/>
                </a:lnTo>
                <a:close/>
              </a:path>
            </a:pathLst>
          </a:custGeom>
        </p:spPr>
      </p:pic>
      <p:pic>
        <p:nvPicPr>
          <p:cNvPr id="724" name="Picture Placeholder 4" descr="Picture Placeholder 4"/>
          <p:cNvPicPr>
            <a:picLocks noGrp="1" noChangeAspect="1"/>
          </p:cNvPicPr>
          <p:nvPr>
            <p:ph type="pic" idx="22"/>
          </p:nvPr>
        </p:nvPicPr>
        <p:blipFill>
          <a:blip r:embed="rId4"/>
          <a:srcRect l="6829" r="6827" b="1"/>
          <a:stretch>
            <a:fillRect/>
          </a:stretch>
        </p:blipFill>
        <p:spPr>
          <a:xfrm>
            <a:off x="8384975" y="1325072"/>
            <a:ext cx="7614048" cy="11411745"/>
          </a:xfrm>
          <a:custGeom>
            <a:avLst/>
            <a:gdLst/>
            <a:ahLst/>
            <a:cxnLst>
              <a:cxn ang="0">
                <a:pos x="wd2" y="hd2"/>
              </a:cxn>
              <a:cxn ang="5400000">
                <a:pos x="wd2" y="hd2"/>
              </a:cxn>
              <a:cxn ang="10800000">
                <a:pos x="wd2" y="hd2"/>
              </a:cxn>
              <a:cxn ang="16200000">
                <a:pos x="wd2" y="hd2"/>
              </a:cxn>
            </a:cxnLst>
            <a:rect l="0" t="0" r="r" b="b"/>
            <a:pathLst>
              <a:path w="21600" h="21600" extrusionOk="0">
                <a:moveTo>
                  <a:pt x="2604" y="0"/>
                </a:moveTo>
                <a:cubicBezTo>
                  <a:pt x="1166" y="0"/>
                  <a:pt x="0" y="778"/>
                  <a:pt x="0" y="1738"/>
                </a:cubicBezTo>
                <a:lnTo>
                  <a:pt x="0" y="19862"/>
                </a:lnTo>
                <a:cubicBezTo>
                  <a:pt x="0" y="20822"/>
                  <a:pt x="1166" y="21600"/>
                  <a:pt x="2604" y="21600"/>
                </a:cubicBezTo>
                <a:lnTo>
                  <a:pt x="18995" y="21600"/>
                </a:lnTo>
                <a:cubicBezTo>
                  <a:pt x="20433" y="21600"/>
                  <a:pt x="21600" y="20822"/>
                  <a:pt x="21600" y="19862"/>
                </a:cubicBezTo>
                <a:lnTo>
                  <a:pt x="21600" y="1738"/>
                </a:lnTo>
                <a:cubicBezTo>
                  <a:pt x="21600" y="778"/>
                  <a:pt x="20433" y="0"/>
                  <a:pt x="18995" y="0"/>
                </a:cubicBezTo>
                <a:lnTo>
                  <a:pt x="2604" y="0"/>
                </a:lnTo>
                <a:close/>
              </a:path>
            </a:pathLst>
          </a:custGeom>
        </p:spPr>
      </p:pic>
      <p:pic>
        <p:nvPicPr>
          <p:cNvPr id="725" name="Picture Placeholder 7" descr="Picture Placeholder 7"/>
          <p:cNvPicPr>
            <a:picLocks noGrp="1" noChangeAspect="1"/>
          </p:cNvPicPr>
          <p:nvPr>
            <p:ph type="pic" idx="23"/>
          </p:nvPr>
        </p:nvPicPr>
        <p:blipFill>
          <a:blip r:embed="rId5"/>
          <a:srcRect l="3201" r="3201"/>
          <a:stretch>
            <a:fillRect/>
          </a:stretch>
        </p:blipFill>
        <p:spPr>
          <a:xfrm>
            <a:off x="16252951" y="1777742"/>
            <a:ext cx="7598967" cy="10506793"/>
          </a:xfrm>
          <a:custGeom>
            <a:avLst/>
            <a:gdLst/>
            <a:ahLst/>
            <a:cxnLst>
              <a:cxn ang="0">
                <a:pos x="wd2" y="hd2"/>
              </a:cxn>
              <a:cxn ang="5400000">
                <a:pos x="wd2" y="hd2"/>
              </a:cxn>
              <a:cxn ang="10800000">
                <a:pos x="wd2" y="hd2"/>
              </a:cxn>
              <a:cxn ang="16200000">
                <a:pos x="wd2" y="hd2"/>
              </a:cxn>
            </a:cxnLst>
            <a:rect l="0" t="0" r="r" b="b"/>
            <a:pathLst>
              <a:path w="21600" h="21600" extrusionOk="0">
                <a:moveTo>
                  <a:pt x="380" y="0"/>
                </a:moveTo>
                <a:cubicBezTo>
                  <a:pt x="140" y="285"/>
                  <a:pt x="0" y="619"/>
                  <a:pt x="0" y="977"/>
                </a:cubicBezTo>
                <a:lnTo>
                  <a:pt x="0" y="20623"/>
                </a:lnTo>
                <a:cubicBezTo>
                  <a:pt x="0" y="20981"/>
                  <a:pt x="140" y="21315"/>
                  <a:pt x="380" y="21600"/>
                </a:cubicBezTo>
                <a:lnTo>
                  <a:pt x="21220" y="21600"/>
                </a:lnTo>
                <a:cubicBezTo>
                  <a:pt x="21460" y="21315"/>
                  <a:pt x="21600" y="20981"/>
                  <a:pt x="21600" y="20623"/>
                </a:cubicBezTo>
                <a:lnTo>
                  <a:pt x="21600" y="977"/>
                </a:lnTo>
                <a:cubicBezTo>
                  <a:pt x="21600" y="619"/>
                  <a:pt x="21460" y="285"/>
                  <a:pt x="21220" y="0"/>
                </a:cubicBezTo>
                <a:lnTo>
                  <a:pt x="380" y="0"/>
                </a:lnTo>
                <a:close/>
              </a:path>
            </a:pathLst>
          </a:custGeom>
        </p:spPr>
      </p:pic>
      <p:pic>
        <p:nvPicPr>
          <p:cNvPr id="726" name="Picture 4" descr="Picture 4"/>
          <p:cNvPicPr>
            <a:picLocks noChangeAspect="1"/>
          </p:cNvPicPr>
          <p:nvPr/>
        </p:nvPicPr>
        <p:blipFill>
          <a:blip r:embed="rId6"/>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200"/>
                                  </p:stCondLst>
                                  <p:iterate>
                                    <p:tmAbs val="0"/>
                                  </p:iterate>
                                  <p:childTnLst>
                                    <p:set>
                                      <p:cBhvr>
                                        <p:cTn id="6" fill="hold"/>
                                        <p:tgtEl>
                                          <p:spTgt spid="724"/>
                                        </p:tgtEl>
                                        <p:attrNameLst>
                                          <p:attrName>style.visibility</p:attrName>
                                        </p:attrNameLst>
                                      </p:cBhvr>
                                      <p:to>
                                        <p:strVal val="visible"/>
                                      </p:to>
                                    </p:set>
                                    <p:anim calcmode="lin" valueType="num">
                                      <p:cBhvr>
                                        <p:cTn id="7" dur="1000" fill="hold"/>
                                        <p:tgtEl>
                                          <p:spTgt spid="724"/>
                                        </p:tgtEl>
                                        <p:attrNameLst>
                                          <p:attrName>ppt_w</p:attrName>
                                        </p:attrNameLst>
                                      </p:cBhvr>
                                      <p:tavLst>
                                        <p:tav tm="0">
                                          <p:val>
                                            <p:fltVal val="0"/>
                                          </p:val>
                                        </p:tav>
                                        <p:tav tm="100000">
                                          <p:val>
                                            <p:strVal val="#ppt_w"/>
                                          </p:val>
                                        </p:tav>
                                      </p:tavLst>
                                    </p:anim>
                                    <p:anim calcmode="lin" valueType="num">
                                      <p:cBhvr>
                                        <p:cTn id="8" dur="1000" fill="hold"/>
                                        <p:tgtEl>
                                          <p:spTgt spid="724"/>
                                        </p:tgtEl>
                                        <p:attrNameLst>
                                          <p:attrName>ppt_h</p:attrName>
                                        </p:attrNameLst>
                                      </p:cBhvr>
                                      <p:tavLst>
                                        <p:tav tm="0">
                                          <p:val>
                                            <p:fltVal val="0"/>
                                          </p:val>
                                        </p:tav>
                                        <p:tav tm="100000">
                                          <p:val>
                                            <p:strVal val="#ppt_h"/>
                                          </p:val>
                                        </p:tav>
                                      </p:tavLst>
                                    </p:anim>
                                  </p:childTnLst>
                                </p:cTn>
                              </p:par>
                            </p:childTnLst>
                          </p:cTn>
                        </p:par>
                        <p:par>
                          <p:cTn id="9" fill="hold">
                            <p:stCondLst>
                              <p:cond delay="1200"/>
                            </p:stCondLst>
                            <p:childTnLst>
                              <p:par>
                                <p:cTn id="10" presetID="2" presetClass="entr" presetSubtype="8" fill="hold" grpId="2" nodeType="afterEffect">
                                  <p:stCondLst>
                                    <p:cond delay="200"/>
                                  </p:stCondLst>
                                  <p:iterate>
                                    <p:tmAbs val="0"/>
                                  </p:iterate>
                                  <p:childTnLst>
                                    <p:set>
                                      <p:cBhvr>
                                        <p:cTn id="11" fill="hold"/>
                                        <p:tgtEl>
                                          <p:spTgt spid="723"/>
                                        </p:tgtEl>
                                        <p:attrNameLst>
                                          <p:attrName>style.visibility</p:attrName>
                                        </p:attrNameLst>
                                      </p:cBhvr>
                                      <p:to>
                                        <p:strVal val="visible"/>
                                      </p:to>
                                    </p:set>
                                    <p:anim calcmode="lin" valueType="num">
                                      <p:cBhvr>
                                        <p:cTn id="12" dur="1000" fill="hold"/>
                                        <p:tgtEl>
                                          <p:spTgt spid="723"/>
                                        </p:tgtEl>
                                        <p:attrNameLst>
                                          <p:attrName>ppt_x</p:attrName>
                                        </p:attrNameLst>
                                      </p:cBhvr>
                                      <p:tavLst>
                                        <p:tav tm="0">
                                          <p:val>
                                            <p:strVal val="0-#ppt_w/2"/>
                                          </p:val>
                                        </p:tav>
                                        <p:tav tm="100000">
                                          <p:val>
                                            <p:strVal val="#ppt_x"/>
                                          </p:val>
                                        </p:tav>
                                      </p:tavLst>
                                    </p:anim>
                                    <p:anim calcmode="lin" valueType="num">
                                      <p:cBhvr>
                                        <p:cTn id="13" dur="1000" fill="hold"/>
                                        <p:tgtEl>
                                          <p:spTgt spid="723"/>
                                        </p:tgtEl>
                                        <p:attrNameLst>
                                          <p:attrName>ppt_y</p:attrName>
                                        </p:attrNameLst>
                                      </p:cBhvr>
                                      <p:tavLst>
                                        <p:tav tm="0">
                                          <p:val>
                                            <p:strVal val="#ppt_y"/>
                                          </p:val>
                                        </p:tav>
                                        <p:tav tm="100000">
                                          <p:val>
                                            <p:strVal val="#ppt_y"/>
                                          </p:val>
                                        </p:tav>
                                      </p:tavLst>
                                    </p:anim>
                                  </p:childTnLst>
                                </p:cTn>
                              </p:par>
                            </p:childTnLst>
                          </p:cTn>
                        </p:par>
                        <p:par>
                          <p:cTn id="14" fill="hold">
                            <p:stCondLst>
                              <p:cond delay="2400"/>
                            </p:stCondLst>
                            <p:childTnLst>
                              <p:par>
                                <p:cTn id="15" presetID="2" presetClass="entr" presetSubtype="2" fill="hold" grpId="3" nodeType="afterEffect">
                                  <p:stCondLst>
                                    <p:cond delay="200"/>
                                  </p:stCondLst>
                                  <p:iterate>
                                    <p:tmAbs val="0"/>
                                  </p:iterate>
                                  <p:childTnLst>
                                    <p:set>
                                      <p:cBhvr>
                                        <p:cTn id="16" fill="hold"/>
                                        <p:tgtEl>
                                          <p:spTgt spid="725"/>
                                        </p:tgtEl>
                                        <p:attrNameLst>
                                          <p:attrName>style.visibility</p:attrName>
                                        </p:attrNameLst>
                                      </p:cBhvr>
                                      <p:to>
                                        <p:strVal val="visible"/>
                                      </p:to>
                                    </p:set>
                                    <p:anim calcmode="lin" valueType="num">
                                      <p:cBhvr>
                                        <p:cTn id="17" dur="1000" fill="hold"/>
                                        <p:tgtEl>
                                          <p:spTgt spid="725"/>
                                        </p:tgtEl>
                                        <p:attrNameLst>
                                          <p:attrName>ppt_x</p:attrName>
                                        </p:attrNameLst>
                                      </p:cBhvr>
                                      <p:tavLst>
                                        <p:tav tm="0">
                                          <p:val>
                                            <p:strVal val="1+#ppt_w/2"/>
                                          </p:val>
                                        </p:tav>
                                        <p:tav tm="100000">
                                          <p:val>
                                            <p:strVal val="#ppt_x"/>
                                          </p:val>
                                        </p:tav>
                                      </p:tavLst>
                                    </p:anim>
                                    <p:anim calcmode="lin" valueType="num">
                                      <p:cBhvr>
                                        <p:cTn id="18" dur="1000" fill="hold"/>
                                        <p:tgtEl>
                                          <p:spTgt spid="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 grpId="2" animBg="1" advAuto="0"/>
      <p:bldP spid="724" grpId="1" animBg="1" advAuto="0"/>
      <p:bldP spid="725"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4" name="Group"/>
          <p:cNvGrpSpPr/>
          <p:nvPr/>
        </p:nvGrpSpPr>
        <p:grpSpPr>
          <a:xfrm>
            <a:off x="2120351" y="4081818"/>
            <a:ext cx="20061282" cy="5327478"/>
            <a:chOff x="0" y="0"/>
            <a:chExt cx="20061281" cy="5327476"/>
          </a:xfrm>
        </p:grpSpPr>
        <p:sp>
          <p:nvSpPr>
            <p:cNvPr id="730" name="line"/>
            <p:cNvSpPr/>
            <p:nvPr/>
          </p:nvSpPr>
          <p:spPr>
            <a:xfrm rot="10800000">
              <a:off x="10030602" y="2819823"/>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1" name="line"/>
            <p:cNvSpPr/>
            <p:nvPr/>
          </p:nvSpPr>
          <p:spPr>
            <a:xfrm rot="10800000">
              <a:off x="0" y="2819823"/>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2" name="line"/>
            <p:cNvSpPr/>
            <p:nvPr/>
          </p:nvSpPr>
          <p:spPr>
            <a:xfrm>
              <a:off x="15045976" y="286184"/>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3" name="line"/>
            <p:cNvSpPr/>
            <p:nvPr/>
          </p:nvSpPr>
          <p:spPr>
            <a:xfrm>
              <a:off x="5015376" y="286184"/>
              <a:ext cx="5015305"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4" name="fill line"/>
            <p:cNvSpPr/>
            <p:nvPr/>
          </p:nvSpPr>
          <p:spPr>
            <a:xfrm>
              <a:off x="67" y="280096"/>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1E94BA"/>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5" name="fill line"/>
            <p:cNvSpPr/>
            <p:nvPr/>
          </p:nvSpPr>
          <p:spPr>
            <a:xfrm rot="10800000">
              <a:off x="5015307" y="2819823"/>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9EA562"/>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6" name="fill line"/>
            <p:cNvSpPr/>
            <p:nvPr/>
          </p:nvSpPr>
          <p:spPr>
            <a:xfrm>
              <a:off x="10030670" y="280096"/>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FFA041"/>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7" name="fill line"/>
            <p:cNvSpPr/>
            <p:nvPr/>
          </p:nvSpPr>
          <p:spPr>
            <a:xfrm rot="10800000">
              <a:off x="15045918" y="2795262"/>
              <a:ext cx="5015305"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808F99"/>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8" name="Circle"/>
            <p:cNvSpPr/>
            <p:nvPr/>
          </p:nvSpPr>
          <p:spPr>
            <a:xfrm>
              <a:off x="15471950" y="716748"/>
              <a:ext cx="4163359" cy="4169667"/>
            </a:xfrm>
            <a:prstGeom prst="ellipse">
              <a:avLst/>
            </a:prstGeom>
            <a:solidFill>
              <a:srgbClr val="EFEFF5"/>
            </a:solidFill>
            <a:ln w="12700" cap="flat">
              <a:noFill/>
              <a:miter lim="400000"/>
            </a:ln>
            <a:effectLst/>
          </p:spPr>
          <p:txBody>
            <a:bodyPr wrap="square" lIns="50800" tIns="50800" rIns="50800" bIns="50800" numCol="1" anchor="t">
              <a:noAutofit/>
            </a:bodyPr>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741" name="dot shape"/>
            <p:cNvGrpSpPr/>
            <p:nvPr/>
          </p:nvGrpSpPr>
          <p:grpSpPr>
            <a:xfrm>
              <a:off x="6102300" y="-1"/>
              <a:ext cx="1245629" cy="1029324"/>
              <a:chOff x="0" y="-1"/>
              <a:chExt cx="1245627" cy="1029322"/>
            </a:xfrm>
          </p:grpSpPr>
          <p:sp>
            <p:nvSpPr>
              <p:cNvPr id="739" name="Freeform: Shape 25"/>
              <p:cNvSpPr/>
              <p:nvPr/>
            </p:nvSpPr>
            <p:spPr>
              <a:xfrm rot="19308926" flipH="1">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740" name="Oval 27"/>
              <p:cNvSpPr/>
              <p:nvPr/>
            </p:nvSpPr>
            <p:spPr>
              <a:xfrm rot="19308926" flipH="1">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744" name="dot shape"/>
            <p:cNvGrpSpPr/>
            <p:nvPr/>
          </p:nvGrpSpPr>
          <p:grpSpPr>
            <a:xfrm>
              <a:off x="10533439" y="4110897"/>
              <a:ext cx="1043194" cy="1194866"/>
              <a:chOff x="0" y="0"/>
              <a:chExt cx="1043193" cy="1194865"/>
            </a:xfrm>
          </p:grpSpPr>
          <p:sp>
            <p:nvSpPr>
              <p:cNvPr id="742" name="Freeform: Shape 30"/>
              <p:cNvSpPr/>
              <p:nvPr/>
            </p:nvSpPr>
            <p:spPr>
              <a:xfrm rot="14264233">
                <a:off x="-105017" y="400610"/>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743" name="Oval 31"/>
              <p:cNvSpPr/>
              <p:nvPr/>
            </p:nvSpPr>
            <p:spPr>
              <a:xfrm rot="14264233">
                <a:off x="890888" y="910781"/>
                <a:ext cx="128019" cy="128019"/>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747" name="dot shape"/>
            <p:cNvGrpSpPr/>
            <p:nvPr/>
          </p:nvGrpSpPr>
          <p:grpSpPr>
            <a:xfrm>
              <a:off x="122901" y="3917338"/>
              <a:ext cx="1215923" cy="968746"/>
              <a:chOff x="0" y="-1"/>
              <a:chExt cx="1215922" cy="968745"/>
            </a:xfrm>
          </p:grpSpPr>
          <p:sp>
            <p:nvSpPr>
              <p:cNvPr id="745" name="Freeform: Shape 33"/>
              <p:cNvSpPr/>
              <p:nvPr/>
            </p:nvSpPr>
            <p:spPr>
              <a:xfrm rot="12427528" flipH="1">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746" name="Oval 34"/>
              <p:cNvSpPr/>
              <p:nvPr/>
            </p:nvSpPr>
            <p:spPr>
              <a:xfrm rot="12427528" flipH="1">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750" name="dot shape"/>
            <p:cNvGrpSpPr/>
            <p:nvPr/>
          </p:nvGrpSpPr>
          <p:grpSpPr>
            <a:xfrm>
              <a:off x="18776427" y="743154"/>
              <a:ext cx="1207219" cy="1004804"/>
              <a:chOff x="-1" y="0"/>
              <a:chExt cx="1207217" cy="1004802"/>
            </a:xfrm>
          </p:grpSpPr>
          <p:sp>
            <p:nvSpPr>
              <p:cNvPr id="748" name="Freeform: Shape 36"/>
              <p:cNvSpPr/>
              <p:nvPr/>
            </p:nvSpPr>
            <p:spPr>
              <a:xfrm rot="1772648" flipH="1">
                <a:off x="21342" y="26151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C837">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749" name="Oval 37"/>
              <p:cNvSpPr/>
              <p:nvPr/>
            </p:nvSpPr>
            <p:spPr>
              <a:xfrm rot="1772648" flipH="1">
                <a:off x="939188" y="853544"/>
                <a:ext cx="128019" cy="128019"/>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756" name="icon"/>
            <p:cNvGrpSpPr/>
            <p:nvPr/>
          </p:nvGrpSpPr>
          <p:grpSpPr>
            <a:xfrm>
              <a:off x="2123547" y="1391348"/>
              <a:ext cx="768294" cy="767307"/>
              <a:chOff x="-1" y="15"/>
              <a:chExt cx="768293" cy="767305"/>
            </a:xfrm>
          </p:grpSpPr>
          <p:sp>
            <p:nvSpPr>
              <p:cNvPr id="751" name="Freeform 406"/>
              <p:cNvSpPr/>
              <p:nvPr/>
            </p:nvSpPr>
            <p:spPr>
              <a:xfrm>
                <a:off x="-2" y="412209"/>
                <a:ext cx="230890" cy="265207"/>
              </a:xfrm>
              <a:custGeom>
                <a:avLst/>
                <a:gdLst/>
                <a:ahLst/>
                <a:cxnLst>
                  <a:cxn ang="0">
                    <a:pos x="wd2" y="hd2"/>
                  </a:cxn>
                  <a:cxn ang="5400000">
                    <a:pos x="wd2" y="hd2"/>
                  </a:cxn>
                  <a:cxn ang="10800000">
                    <a:pos x="wd2" y="hd2"/>
                  </a:cxn>
                  <a:cxn ang="16200000">
                    <a:pos x="wd2" y="hd2"/>
                  </a:cxn>
                </a:cxnLst>
                <a:rect l="0" t="0" r="r" b="b"/>
                <a:pathLst>
                  <a:path w="21266" h="21509" extrusionOk="0">
                    <a:moveTo>
                      <a:pt x="3000" y="14613"/>
                    </a:moveTo>
                    <a:cubicBezTo>
                      <a:pt x="3552" y="15524"/>
                      <a:pt x="3967" y="16466"/>
                      <a:pt x="4244" y="17438"/>
                    </a:cubicBezTo>
                    <a:cubicBezTo>
                      <a:pt x="4382" y="18106"/>
                      <a:pt x="4866" y="18714"/>
                      <a:pt x="5522" y="19078"/>
                    </a:cubicBezTo>
                    <a:cubicBezTo>
                      <a:pt x="9531" y="21235"/>
                      <a:pt x="9531" y="21235"/>
                      <a:pt x="9531" y="21235"/>
                    </a:cubicBezTo>
                    <a:cubicBezTo>
                      <a:pt x="10188" y="21600"/>
                      <a:pt x="11052" y="21600"/>
                      <a:pt x="11709" y="21235"/>
                    </a:cubicBezTo>
                    <a:cubicBezTo>
                      <a:pt x="15752" y="19048"/>
                      <a:pt x="15752" y="19048"/>
                      <a:pt x="15752" y="19048"/>
                    </a:cubicBezTo>
                    <a:cubicBezTo>
                      <a:pt x="16409" y="18714"/>
                      <a:pt x="16858" y="18106"/>
                      <a:pt x="16996" y="17438"/>
                    </a:cubicBezTo>
                    <a:cubicBezTo>
                      <a:pt x="17307" y="16466"/>
                      <a:pt x="17722" y="15494"/>
                      <a:pt x="18240" y="14582"/>
                    </a:cubicBezTo>
                    <a:cubicBezTo>
                      <a:pt x="18586" y="14522"/>
                      <a:pt x="18932" y="14430"/>
                      <a:pt x="19277" y="14309"/>
                    </a:cubicBezTo>
                    <a:cubicBezTo>
                      <a:pt x="20521" y="13823"/>
                      <a:pt x="21282" y="12729"/>
                      <a:pt x="21247" y="11544"/>
                    </a:cubicBezTo>
                    <a:cubicBezTo>
                      <a:pt x="21420" y="10147"/>
                      <a:pt x="20418" y="8841"/>
                      <a:pt x="18863" y="8476"/>
                    </a:cubicBezTo>
                    <a:cubicBezTo>
                      <a:pt x="18863" y="5954"/>
                      <a:pt x="18863" y="5954"/>
                      <a:pt x="18863" y="5954"/>
                    </a:cubicBezTo>
                    <a:cubicBezTo>
                      <a:pt x="18863" y="2704"/>
                      <a:pt x="16512" y="1671"/>
                      <a:pt x="15096" y="1458"/>
                    </a:cubicBezTo>
                    <a:cubicBezTo>
                      <a:pt x="13437" y="0"/>
                      <a:pt x="12780" y="0"/>
                      <a:pt x="9048" y="0"/>
                    </a:cubicBezTo>
                    <a:cubicBezTo>
                      <a:pt x="5626" y="0"/>
                      <a:pt x="3725" y="2491"/>
                      <a:pt x="2896" y="3949"/>
                    </a:cubicBezTo>
                    <a:cubicBezTo>
                      <a:pt x="2550" y="4587"/>
                      <a:pt x="2377" y="5256"/>
                      <a:pt x="2377" y="5954"/>
                    </a:cubicBezTo>
                    <a:cubicBezTo>
                      <a:pt x="2377" y="8476"/>
                      <a:pt x="2377" y="8476"/>
                      <a:pt x="2377" y="8476"/>
                    </a:cubicBezTo>
                    <a:cubicBezTo>
                      <a:pt x="822" y="8841"/>
                      <a:pt x="-180" y="10147"/>
                      <a:pt x="27" y="11544"/>
                    </a:cubicBezTo>
                    <a:cubicBezTo>
                      <a:pt x="-7" y="13094"/>
                      <a:pt x="1272" y="14400"/>
                      <a:pt x="3000" y="14613"/>
                    </a:cubicBezTo>
                    <a:close/>
                    <a:moveTo>
                      <a:pt x="2896" y="10481"/>
                    </a:moveTo>
                    <a:cubicBezTo>
                      <a:pt x="3552" y="10481"/>
                      <a:pt x="3552" y="10481"/>
                      <a:pt x="3552" y="10481"/>
                    </a:cubicBezTo>
                    <a:cubicBezTo>
                      <a:pt x="4209" y="10481"/>
                      <a:pt x="4728" y="10025"/>
                      <a:pt x="4728" y="9448"/>
                    </a:cubicBezTo>
                    <a:cubicBezTo>
                      <a:pt x="4728" y="5954"/>
                      <a:pt x="4728" y="5954"/>
                      <a:pt x="4728" y="5954"/>
                    </a:cubicBezTo>
                    <a:cubicBezTo>
                      <a:pt x="4728" y="5590"/>
                      <a:pt x="4831" y="5225"/>
                      <a:pt x="5004" y="4891"/>
                    </a:cubicBezTo>
                    <a:cubicBezTo>
                      <a:pt x="5592" y="3828"/>
                      <a:pt x="6905" y="2096"/>
                      <a:pt x="9048" y="2096"/>
                    </a:cubicBezTo>
                    <a:cubicBezTo>
                      <a:pt x="12469" y="2096"/>
                      <a:pt x="12469" y="2096"/>
                      <a:pt x="13437" y="2947"/>
                    </a:cubicBezTo>
                    <a:cubicBezTo>
                      <a:pt x="13713" y="3190"/>
                      <a:pt x="13713" y="3190"/>
                      <a:pt x="13713" y="3190"/>
                    </a:cubicBezTo>
                    <a:cubicBezTo>
                      <a:pt x="13920" y="3372"/>
                      <a:pt x="14232" y="3494"/>
                      <a:pt x="14543" y="3494"/>
                    </a:cubicBezTo>
                    <a:cubicBezTo>
                      <a:pt x="14992" y="3494"/>
                      <a:pt x="16512" y="3706"/>
                      <a:pt x="16512" y="5954"/>
                    </a:cubicBezTo>
                    <a:cubicBezTo>
                      <a:pt x="16512" y="9448"/>
                      <a:pt x="16512" y="9448"/>
                      <a:pt x="16512" y="9448"/>
                    </a:cubicBezTo>
                    <a:cubicBezTo>
                      <a:pt x="16512" y="10025"/>
                      <a:pt x="17065" y="10481"/>
                      <a:pt x="17688" y="10481"/>
                    </a:cubicBezTo>
                    <a:cubicBezTo>
                      <a:pt x="18344" y="10481"/>
                      <a:pt x="18344" y="10481"/>
                      <a:pt x="18344" y="10481"/>
                    </a:cubicBezTo>
                    <a:cubicBezTo>
                      <a:pt x="18344" y="10481"/>
                      <a:pt x="18897" y="10511"/>
                      <a:pt x="18897" y="11544"/>
                    </a:cubicBezTo>
                    <a:cubicBezTo>
                      <a:pt x="18932" y="11939"/>
                      <a:pt x="18690" y="12304"/>
                      <a:pt x="18275" y="12425"/>
                    </a:cubicBezTo>
                    <a:cubicBezTo>
                      <a:pt x="18033" y="12516"/>
                      <a:pt x="17757" y="12577"/>
                      <a:pt x="17480" y="12608"/>
                    </a:cubicBezTo>
                    <a:cubicBezTo>
                      <a:pt x="17065" y="12608"/>
                      <a:pt x="16651" y="12820"/>
                      <a:pt x="16443" y="13154"/>
                    </a:cubicBezTo>
                    <a:cubicBezTo>
                      <a:pt x="15683" y="14370"/>
                      <a:pt x="15096" y="15706"/>
                      <a:pt x="14681" y="17043"/>
                    </a:cubicBezTo>
                    <a:cubicBezTo>
                      <a:pt x="14681" y="17165"/>
                      <a:pt x="14612" y="17256"/>
                      <a:pt x="14508" y="17316"/>
                    </a:cubicBezTo>
                    <a:cubicBezTo>
                      <a:pt x="10637" y="19413"/>
                      <a:pt x="10637" y="19413"/>
                      <a:pt x="10637" y="19413"/>
                    </a:cubicBezTo>
                    <a:cubicBezTo>
                      <a:pt x="6767" y="17316"/>
                      <a:pt x="6767" y="17316"/>
                      <a:pt x="6767" y="17316"/>
                    </a:cubicBezTo>
                    <a:cubicBezTo>
                      <a:pt x="6663" y="17256"/>
                      <a:pt x="6594" y="17165"/>
                      <a:pt x="6559" y="17043"/>
                    </a:cubicBezTo>
                    <a:cubicBezTo>
                      <a:pt x="6144" y="15676"/>
                      <a:pt x="5557" y="14370"/>
                      <a:pt x="4797" y="13154"/>
                    </a:cubicBezTo>
                    <a:cubicBezTo>
                      <a:pt x="4589" y="12820"/>
                      <a:pt x="4209" y="12608"/>
                      <a:pt x="3760" y="12608"/>
                    </a:cubicBezTo>
                    <a:cubicBezTo>
                      <a:pt x="3414" y="12638"/>
                      <a:pt x="3069" y="12547"/>
                      <a:pt x="2792" y="12334"/>
                    </a:cubicBezTo>
                    <a:cubicBezTo>
                      <a:pt x="2550" y="12152"/>
                      <a:pt x="2377" y="11848"/>
                      <a:pt x="2377" y="11544"/>
                    </a:cubicBezTo>
                    <a:cubicBezTo>
                      <a:pt x="2377" y="10876"/>
                      <a:pt x="2585" y="10511"/>
                      <a:pt x="2896" y="10481"/>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52" name="Freeform 407"/>
              <p:cNvSpPr/>
              <p:nvPr/>
            </p:nvSpPr>
            <p:spPr>
              <a:xfrm>
                <a:off x="537404" y="412209"/>
                <a:ext cx="230888" cy="265207"/>
              </a:xfrm>
              <a:custGeom>
                <a:avLst/>
                <a:gdLst/>
                <a:ahLst/>
                <a:cxnLst>
                  <a:cxn ang="0">
                    <a:pos x="wd2" y="hd2"/>
                  </a:cxn>
                  <a:cxn ang="5400000">
                    <a:pos x="wd2" y="hd2"/>
                  </a:cxn>
                  <a:cxn ang="10800000">
                    <a:pos x="wd2" y="hd2"/>
                  </a:cxn>
                  <a:cxn ang="16200000">
                    <a:pos x="wd2" y="hd2"/>
                  </a:cxn>
                </a:cxnLst>
                <a:rect l="0" t="0" r="r" b="b"/>
                <a:pathLst>
                  <a:path w="21266" h="21509" extrusionOk="0">
                    <a:moveTo>
                      <a:pt x="18889" y="8476"/>
                    </a:moveTo>
                    <a:cubicBezTo>
                      <a:pt x="18889" y="5954"/>
                      <a:pt x="18889" y="5954"/>
                      <a:pt x="18889" y="5954"/>
                    </a:cubicBezTo>
                    <a:cubicBezTo>
                      <a:pt x="18889" y="2704"/>
                      <a:pt x="16504" y="1671"/>
                      <a:pt x="15122" y="1458"/>
                    </a:cubicBezTo>
                    <a:cubicBezTo>
                      <a:pt x="13463" y="0"/>
                      <a:pt x="12771" y="0"/>
                      <a:pt x="9074" y="0"/>
                    </a:cubicBezTo>
                    <a:cubicBezTo>
                      <a:pt x="5618" y="0"/>
                      <a:pt x="3751" y="2491"/>
                      <a:pt x="2922" y="3949"/>
                    </a:cubicBezTo>
                    <a:cubicBezTo>
                      <a:pt x="2576" y="4587"/>
                      <a:pt x="2369" y="5256"/>
                      <a:pt x="2403" y="5954"/>
                    </a:cubicBezTo>
                    <a:cubicBezTo>
                      <a:pt x="2403" y="8476"/>
                      <a:pt x="2403" y="8476"/>
                      <a:pt x="2403" y="8476"/>
                    </a:cubicBezTo>
                    <a:cubicBezTo>
                      <a:pt x="848" y="8841"/>
                      <a:pt x="-154" y="10147"/>
                      <a:pt x="19" y="11544"/>
                    </a:cubicBezTo>
                    <a:cubicBezTo>
                      <a:pt x="-16" y="13094"/>
                      <a:pt x="1298" y="14400"/>
                      <a:pt x="3026" y="14613"/>
                    </a:cubicBezTo>
                    <a:cubicBezTo>
                      <a:pt x="3544" y="15524"/>
                      <a:pt x="3959" y="16466"/>
                      <a:pt x="4270" y="17438"/>
                    </a:cubicBezTo>
                    <a:cubicBezTo>
                      <a:pt x="4408" y="18137"/>
                      <a:pt x="4857" y="18714"/>
                      <a:pt x="5514" y="19078"/>
                    </a:cubicBezTo>
                    <a:cubicBezTo>
                      <a:pt x="9557" y="21235"/>
                      <a:pt x="9557" y="21235"/>
                      <a:pt x="9557" y="21235"/>
                    </a:cubicBezTo>
                    <a:cubicBezTo>
                      <a:pt x="10214" y="21600"/>
                      <a:pt x="11078" y="21600"/>
                      <a:pt x="11735" y="21235"/>
                    </a:cubicBezTo>
                    <a:cubicBezTo>
                      <a:pt x="15744" y="19078"/>
                      <a:pt x="15744" y="19078"/>
                      <a:pt x="15744" y="19078"/>
                    </a:cubicBezTo>
                    <a:cubicBezTo>
                      <a:pt x="16400" y="18714"/>
                      <a:pt x="16884" y="18106"/>
                      <a:pt x="17022" y="17438"/>
                    </a:cubicBezTo>
                    <a:cubicBezTo>
                      <a:pt x="17299" y="16466"/>
                      <a:pt x="17714" y="15494"/>
                      <a:pt x="18266" y="14582"/>
                    </a:cubicBezTo>
                    <a:cubicBezTo>
                      <a:pt x="18612" y="14552"/>
                      <a:pt x="18958" y="14430"/>
                      <a:pt x="19269" y="14309"/>
                    </a:cubicBezTo>
                    <a:cubicBezTo>
                      <a:pt x="20513" y="13823"/>
                      <a:pt x="21308" y="12729"/>
                      <a:pt x="21239" y="11544"/>
                    </a:cubicBezTo>
                    <a:cubicBezTo>
                      <a:pt x="21446" y="10147"/>
                      <a:pt x="20444" y="8841"/>
                      <a:pt x="18889" y="8476"/>
                    </a:cubicBezTo>
                    <a:close/>
                    <a:moveTo>
                      <a:pt x="18266" y="12425"/>
                    </a:moveTo>
                    <a:cubicBezTo>
                      <a:pt x="18025" y="12516"/>
                      <a:pt x="17783" y="12577"/>
                      <a:pt x="17506" y="12608"/>
                    </a:cubicBezTo>
                    <a:cubicBezTo>
                      <a:pt x="17057" y="12608"/>
                      <a:pt x="16677" y="12820"/>
                      <a:pt x="16469" y="13154"/>
                    </a:cubicBezTo>
                    <a:cubicBezTo>
                      <a:pt x="15709" y="14370"/>
                      <a:pt x="15122" y="15706"/>
                      <a:pt x="14707" y="17043"/>
                    </a:cubicBezTo>
                    <a:cubicBezTo>
                      <a:pt x="14672" y="17165"/>
                      <a:pt x="14603" y="17256"/>
                      <a:pt x="14499" y="17316"/>
                    </a:cubicBezTo>
                    <a:cubicBezTo>
                      <a:pt x="10629" y="19413"/>
                      <a:pt x="10629" y="19413"/>
                      <a:pt x="10629" y="19413"/>
                    </a:cubicBezTo>
                    <a:cubicBezTo>
                      <a:pt x="6758" y="17316"/>
                      <a:pt x="6758" y="17316"/>
                      <a:pt x="6758" y="17316"/>
                    </a:cubicBezTo>
                    <a:cubicBezTo>
                      <a:pt x="6654" y="17256"/>
                      <a:pt x="6585" y="17165"/>
                      <a:pt x="6585" y="17043"/>
                    </a:cubicBezTo>
                    <a:cubicBezTo>
                      <a:pt x="6170" y="15676"/>
                      <a:pt x="5583" y="14370"/>
                      <a:pt x="4823" y="13154"/>
                    </a:cubicBezTo>
                    <a:cubicBezTo>
                      <a:pt x="4615" y="12820"/>
                      <a:pt x="4201" y="12608"/>
                      <a:pt x="3786" y="12608"/>
                    </a:cubicBezTo>
                    <a:cubicBezTo>
                      <a:pt x="3440" y="12638"/>
                      <a:pt x="3095" y="12547"/>
                      <a:pt x="2818" y="12334"/>
                    </a:cubicBezTo>
                    <a:cubicBezTo>
                      <a:pt x="2542" y="12152"/>
                      <a:pt x="2403" y="11848"/>
                      <a:pt x="2403" y="11544"/>
                    </a:cubicBezTo>
                    <a:cubicBezTo>
                      <a:pt x="2403" y="10876"/>
                      <a:pt x="2611" y="10511"/>
                      <a:pt x="2922" y="10481"/>
                    </a:cubicBezTo>
                    <a:cubicBezTo>
                      <a:pt x="3578" y="10481"/>
                      <a:pt x="3578" y="10481"/>
                      <a:pt x="3578" y="10481"/>
                    </a:cubicBezTo>
                    <a:cubicBezTo>
                      <a:pt x="4235" y="10481"/>
                      <a:pt x="4754" y="10025"/>
                      <a:pt x="4754" y="9448"/>
                    </a:cubicBezTo>
                    <a:cubicBezTo>
                      <a:pt x="4754" y="5954"/>
                      <a:pt x="4754" y="5954"/>
                      <a:pt x="4754" y="5954"/>
                    </a:cubicBezTo>
                    <a:cubicBezTo>
                      <a:pt x="4754" y="5590"/>
                      <a:pt x="4823" y="5225"/>
                      <a:pt x="5030" y="4891"/>
                    </a:cubicBezTo>
                    <a:cubicBezTo>
                      <a:pt x="5618" y="3828"/>
                      <a:pt x="6896" y="2096"/>
                      <a:pt x="9074" y="2096"/>
                    </a:cubicBezTo>
                    <a:cubicBezTo>
                      <a:pt x="12495" y="2096"/>
                      <a:pt x="12495" y="2096"/>
                      <a:pt x="13463" y="2947"/>
                    </a:cubicBezTo>
                    <a:cubicBezTo>
                      <a:pt x="13739" y="3190"/>
                      <a:pt x="13739" y="3190"/>
                      <a:pt x="13739" y="3190"/>
                    </a:cubicBezTo>
                    <a:cubicBezTo>
                      <a:pt x="13946" y="3372"/>
                      <a:pt x="14258" y="3494"/>
                      <a:pt x="14569" y="3494"/>
                    </a:cubicBezTo>
                    <a:cubicBezTo>
                      <a:pt x="15018" y="3494"/>
                      <a:pt x="16538" y="3706"/>
                      <a:pt x="16538" y="5954"/>
                    </a:cubicBezTo>
                    <a:cubicBezTo>
                      <a:pt x="16538" y="9448"/>
                      <a:pt x="16538" y="9448"/>
                      <a:pt x="16538" y="9448"/>
                    </a:cubicBezTo>
                    <a:cubicBezTo>
                      <a:pt x="16538" y="10025"/>
                      <a:pt x="17057" y="10481"/>
                      <a:pt x="17714" y="10481"/>
                    </a:cubicBezTo>
                    <a:cubicBezTo>
                      <a:pt x="18370" y="10481"/>
                      <a:pt x="18370" y="10481"/>
                      <a:pt x="18370" y="10481"/>
                    </a:cubicBezTo>
                    <a:cubicBezTo>
                      <a:pt x="18370" y="10481"/>
                      <a:pt x="18889" y="10511"/>
                      <a:pt x="18889" y="11544"/>
                    </a:cubicBezTo>
                    <a:cubicBezTo>
                      <a:pt x="18958" y="11939"/>
                      <a:pt x="18681" y="12304"/>
                      <a:pt x="18266" y="12425"/>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53" name="Freeform 408"/>
              <p:cNvSpPr/>
              <p:nvPr/>
            </p:nvSpPr>
            <p:spPr>
              <a:xfrm>
                <a:off x="86820" y="638991"/>
                <a:ext cx="594642" cy="128330"/>
              </a:xfrm>
              <a:custGeom>
                <a:avLst/>
                <a:gdLst/>
                <a:ahLst/>
                <a:cxnLst>
                  <a:cxn ang="0">
                    <a:pos x="wd2" y="hd2"/>
                  </a:cxn>
                  <a:cxn ang="5400000">
                    <a:pos x="wd2" y="hd2"/>
                  </a:cxn>
                  <a:cxn ang="10800000">
                    <a:pos x="wd2" y="hd2"/>
                  </a:cxn>
                  <a:cxn ang="16200000">
                    <a:pos x="wd2" y="hd2"/>
                  </a:cxn>
                </a:cxnLst>
                <a:rect l="0" t="0" r="r" b="b"/>
                <a:pathLst>
                  <a:path w="21600" h="21491" extrusionOk="0">
                    <a:moveTo>
                      <a:pt x="21586" y="19035"/>
                    </a:moveTo>
                    <a:cubicBezTo>
                      <a:pt x="21586" y="18909"/>
                      <a:pt x="21573" y="18846"/>
                      <a:pt x="21573" y="18720"/>
                    </a:cubicBezTo>
                    <a:cubicBezTo>
                      <a:pt x="21450" y="16894"/>
                      <a:pt x="21300" y="15068"/>
                      <a:pt x="21136" y="13304"/>
                    </a:cubicBezTo>
                    <a:cubicBezTo>
                      <a:pt x="21013" y="12045"/>
                      <a:pt x="20794" y="10974"/>
                      <a:pt x="20521" y="10345"/>
                    </a:cubicBezTo>
                    <a:cubicBezTo>
                      <a:pt x="18528" y="5370"/>
                      <a:pt x="16357" y="1906"/>
                      <a:pt x="14131" y="17"/>
                    </a:cubicBezTo>
                    <a:cubicBezTo>
                      <a:pt x="13913" y="-109"/>
                      <a:pt x="13708" y="458"/>
                      <a:pt x="13626" y="1339"/>
                    </a:cubicBezTo>
                    <a:cubicBezTo>
                      <a:pt x="12220" y="17209"/>
                      <a:pt x="12220" y="17209"/>
                      <a:pt x="12220" y="17209"/>
                    </a:cubicBezTo>
                    <a:cubicBezTo>
                      <a:pt x="9380" y="17209"/>
                      <a:pt x="9380" y="17209"/>
                      <a:pt x="9380" y="17209"/>
                    </a:cubicBezTo>
                    <a:cubicBezTo>
                      <a:pt x="7974" y="1339"/>
                      <a:pt x="7974" y="1339"/>
                      <a:pt x="7974" y="1339"/>
                    </a:cubicBezTo>
                    <a:cubicBezTo>
                      <a:pt x="7892" y="458"/>
                      <a:pt x="7687" y="-109"/>
                      <a:pt x="7469" y="17"/>
                    </a:cubicBezTo>
                    <a:cubicBezTo>
                      <a:pt x="5243" y="1906"/>
                      <a:pt x="3072" y="5370"/>
                      <a:pt x="1079" y="10345"/>
                    </a:cubicBezTo>
                    <a:cubicBezTo>
                      <a:pt x="806" y="10974"/>
                      <a:pt x="587" y="12045"/>
                      <a:pt x="464" y="13304"/>
                    </a:cubicBezTo>
                    <a:cubicBezTo>
                      <a:pt x="300" y="15068"/>
                      <a:pt x="150" y="16894"/>
                      <a:pt x="27" y="18720"/>
                    </a:cubicBezTo>
                    <a:cubicBezTo>
                      <a:pt x="27" y="18783"/>
                      <a:pt x="14" y="18909"/>
                      <a:pt x="14" y="19035"/>
                    </a:cubicBezTo>
                    <a:cubicBezTo>
                      <a:pt x="14" y="19098"/>
                      <a:pt x="0" y="19224"/>
                      <a:pt x="0" y="19350"/>
                    </a:cubicBezTo>
                    <a:cubicBezTo>
                      <a:pt x="0" y="19413"/>
                      <a:pt x="14" y="19413"/>
                      <a:pt x="14" y="19476"/>
                    </a:cubicBezTo>
                    <a:cubicBezTo>
                      <a:pt x="14" y="19602"/>
                      <a:pt x="14" y="19728"/>
                      <a:pt x="27" y="19917"/>
                    </a:cubicBezTo>
                    <a:cubicBezTo>
                      <a:pt x="27" y="20043"/>
                      <a:pt x="41" y="20169"/>
                      <a:pt x="55" y="20232"/>
                    </a:cubicBezTo>
                    <a:cubicBezTo>
                      <a:pt x="68" y="20357"/>
                      <a:pt x="82" y="20483"/>
                      <a:pt x="96" y="20609"/>
                    </a:cubicBezTo>
                    <a:cubicBezTo>
                      <a:pt x="109" y="20735"/>
                      <a:pt x="137" y="20798"/>
                      <a:pt x="150" y="20924"/>
                    </a:cubicBezTo>
                    <a:cubicBezTo>
                      <a:pt x="177" y="20987"/>
                      <a:pt x="205" y="21050"/>
                      <a:pt x="218" y="21113"/>
                    </a:cubicBezTo>
                    <a:cubicBezTo>
                      <a:pt x="246" y="21239"/>
                      <a:pt x="273" y="21302"/>
                      <a:pt x="314" y="21365"/>
                    </a:cubicBezTo>
                    <a:cubicBezTo>
                      <a:pt x="314" y="21365"/>
                      <a:pt x="328" y="21365"/>
                      <a:pt x="328" y="21428"/>
                    </a:cubicBezTo>
                    <a:cubicBezTo>
                      <a:pt x="369" y="21491"/>
                      <a:pt x="423" y="21491"/>
                      <a:pt x="464" y="21491"/>
                    </a:cubicBezTo>
                    <a:cubicBezTo>
                      <a:pt x="21136" y="21491"/>
                      <a:pt x="21136" y="21491"/>
                      <a:pt x="21136" y="21491"/>
                    </a:cubicBezTo>
                    <a:cubicBezTo>
                      <a:pt x="21177" y="21491"/>
                      <a:pt x="21231" y="21491"/>
                      <a:pt x="21272" y="21428"/>
                    </a:cubicBezTo>
                    <a:cubicBezTo>
                      <a:pt x="21272" y="21428"/>
                      <a:pt x="21286" y="21365"/>
                      <a:pt x="21286" y="21365"/>
                    </a:cubicBezTo>
                    <a:cubicBezTo>
                      <a:pt x="21327" y="21302"/>
                      <a:pt x="21354" y="21239"/>
                      <a:pt x="21382" y="21113"/>
                    </a:cubicBezTo>
                    <a:cubicBezTo>
                      <a:pt x="21395" y="21050"/>
                      <a:pt x="21423" y="20987"/>
                      <a:pt x="21450" y="20924"/>
                    </a:cubicBezTo>
                    <a:cubicBezTo>
                      <a:pt x="21477" y="20735"/>
                      <a:pt x="21518" y="20483"/>
                      <a:pt x="21545" y="20294"/>
                    </a:cubicBezTo>
                    <a:cubicBezTo>
                      <a:pt x="21559" y="20169"/>
                      <a:pt x="21573" y="20043"/>
                      <a:pt x="21573" y="19917"/>
                    </a:cubicBezTo>
                    <a:cubicBezTo>
                      <a:pt x="21586" y="19728"/>
                      <a:pt x="21586" y="19602"/>
                      <a:pt x="21600" y="19476"/>
                    </a:cubicBezTo>
                    <a:cubicBezTo>
                      <a:pt x="21600" y="19413"/>
                      <a:pt x="21600" y="19413"/>
                      <a:pt x="21600" y="19350"/>
                    </a:cubicBezTo>
                    <a:cubicBezTo>
                      <a:pt x="21600" y="19224"/>
                      <a:pt x="21586" y="19161"/>
                      <a:pt x="21586" y="19035"/>
                    </a:cubicBezTo>
                    <a:close/>
                    <a:moveTo>
                      <a:pt x="14350" y="4551"/>
                    </a:moveTo>
                    <a:cubicBezTo>
                      <a:pt x="16357" y="6440"/>
                      <a:pt x="18282" y="9652"/>
                      <a:pt x="20084" y="14123"/>
                    </a:cubicBezTo>
                    <a:cubicBezTo>
                      <a:pt x="20180" y="14312"/>
                      <a:pt x="20248" y="14690"/>
                      <a:pt x="20289" y="15068"/>
                    </a:cubicBezTo>
                    <a:cubicBezTo>
                      <a:pt x="20358" y="15760"/>
                      <a:pt x="20412" y="16453"/>
                      <a:pt x="20480" y="17209"/>
                    </a:cubicBezTo>
                    <a:cubicBezTo>
                      <a:pt x="13217" y="17209"/>
                      <a:pt x="13217" y="17209"/>
                      <a:pt x="13217" y="17209"/>
                    </a:cubicBezTo>
                    <a:lnTo>
                      <a:pt x="14350" y="4551"/>
                    </a:lnTo>
                    <a:close/>
                    <a:moveTo>
                      <a:pt x="1516" y="14123"/>
                    </a:moveTo>
                    <a:cubicBezTo>
                      <a:pt x="3318" y="9652"/>
                      <a:pt x="5243" y="6440"/>
                      <a:pt x="7250" y="4551"/>
                    </a:cubicBezTo>
                    <a:cubicBezTo>
                      <a:pt x="8383" y="17209"/>
                      <a:pt x="8383" y="17209"/>
                      <a:pt x="8383" y="17209"/>
                    </a:cubicBezTo>
                    <a:cubicBezTo>
                      <a:pt x="1120" y="17209"/>
                      <a:pt x="1120" y="17209"/>
                      <a:pt x="1120" y="17209"/>
                    </a:cubicBezTo>
                    <a:cubicBezTo>
                      <a:pt x="1188" y="16453"/>
                      <a:pt x="1242" y="15760"/>
                      <a:pt x="1311" y="15068"/>
                    </a:cubicBezTo>
                    <a:cubicBezTo>
                      <a:pt x="1352" y="14690"/>
                      <a:pt x="1420" y="14312"/>
                      <a:pt x="1516" y="14123"/>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54" name="Freeform 409"/>
              <p:cNvSpPr/>
              <p:nvPr/>
            </p:nvSpPr>
            <p:spPr>
              <a:xfrm>
                <a:off x="140061" y="15"/>
                <a:ext cx="486580" cy="675463"/>
              </a:xfrm>
              <a:custGeom>
                <a:avLst/>
                <a:gdLst/>
                <a:ahLst/>
                <a:cxnLst>
                  <a:cxn ang="0">
                    <a:pos x="wd2" y="hd2"/>
                  </a:cxn>
                  <a:cxn ang="5400000">
                    <a:pos x="wd2" y="hd2"/>
                  </a:cxn>
                  <a:cxn ang="10800000">
                    <a:pos x="wd2" y="hd2"/>
                  </a:cxn>
                  <a:cxn ang="16200000">
                    <a:pos x="wd2" y="hd2"/>
                  </a:cxn>
                </a:cxnLst>
                <a:rect l="0" t="0" r="r" b="b"/>
                <a:pathLst>
                  <a:path w="21488" h="21401" extrusionOk="0">
                    <a:moveTo>
                      <a:pt x="21326" y="6404"/>
                    </a:moveTo>
                    <a:cubicBezTo>
                      <a:pt x="21326" y="6393"/>
                      <a:pt x="21326" y="6381"/>
                      <a:pt x="21326" y="6369"/>
                    </a:cubicBezTo>
                    <a:cubicBezTo>
                      <a:pt x="21326" y="6357"/>
                      <a:pt x="21310" y="6345"/>
                      <a:pt x="21310" y="6333"/>
                    </a:cubicBezTo>
                    <a:cubicBezTo>
                      <a:pt x="21094" y="5478"/>
                      <a:pt x="20680" y="4646"/>
                      <a:pt x="20067" y="3897"/>
                    </a:cubicBezTo>
                    <a:cubicBezTo>
                      <a:pt x="20067" y="3886"/>
                      <a:pt x="20067" y="3862"/>
                      <a:pt x="20050" y="3850"/>
                    </a:cubicBezTo>
                    <a:cubicBezTo>
                      <a:pt x="20033" y="3838"/>
                      <a:pt x="20017" y="3826"/>
                      <a:pt x="20000" y="3814"/>
                    </a:cubicBezTo>
                    <a:cubicBezTo>
                      <a:pt x="19387" y="3066"/>
                      <a:pt x="18608" y="2400"/>
                      <a:pt x="17680" y="1830"/>
                    </a:cubicBezTo>
                    <a:cubicBezTo>
                      <a:pt x="17680" y="1830"/>
                      <a:pt x="17663" y="1818"/>
                      <a:pt x="17646" y="1806"/>
                    </a:cubicBezTo>
                    <a:cubicBezTo>
                      <a:pt x="17646" y="1795"/>
                      <a:pt x="17630" y="1795"/>
                      <a:pt x="17613" y="1795"/>
                    </a:cubicBezTo>
                    <a:cubicBezTo>
                      <a:pt x="16685" y="1236"/>
                      <a:pt x="15624" y="796"/>
                      <a:pt x="14480" y="488"/>
                    </a:cubicBezTo>
                    <a:cubicBezTo>
                      <a:pt x="14464" y="488"/>
                      <a:pt x="14447" y="476"/>
                      <a:pt x="14430" y="464"/>
                    </a:cubicBezTo>
                    <a:cubicBezTo>
                      <a:pt x="14414" y="464"/>
                      <a:pt x="14381" y="464"/>
                      <a:pt x="14364" y="464"/>
                    </a:cubicBezTo>
                    <a:cubicBezTo>
                      <a:pt x="12027" y="-154"/>
                      <a:pt x="9474" y="-154"/>
                      <a:pt x="7136" y="464"/>
                    </a:cubicBezTo>
                    <a:cubicBezTo>
                      <a:pt x="7120" y="464"/>
                      <a:pt x="7103" y="464"/>
                      <a:pt x="7087" y="464"/>
                    </a:cubicBezTo>
                    <a:cubicBezTo>
                      <a:pt x="7070" y="476"/>
                      <a:pt x="7037" y="488"/>
                      <a:pt x="7020" y="488"/>
                    </a:cubicBezTo>
                    <a:cubicBezTo>
                      <a:pt x="5877" y="796"/>
                      <a:pt x="4816" y="1236"/>
                      <a:pt x="3887" y="1795"/>
                    </a:cubicBezTo>
                    <a:cubicBezTo>
                      <a:pt x="3871" y="1795"/>
                      <a:pt x="3854" y="1795"/>
                      <a:pt x="3854" y="1806"/>
                    </a:cubicBezTo>
                    <a:cubicBezTo>
                      <a:pt x="3838" y="1818"/>
                      <a:pt x="3821" y="1830"/>
                      <a:pt x="3821" y="1842"/>
                    </a:cubicBezTo>
                    <a:cubicBezTo>
                      <a:pt x="2893" y="2400"/>
                      <a:pt x="2114" y="3066"/>
                      <a:pt x="1500" y="3814"/>
                    </a:cubicBezTo>
                    <a:cubicBezTo>
                      <a:pt x="1484" y="3826"/>
                      <a:pt x="1467" y="3838"/>
                      <a:pt x="1451" y="3850"/>
                    </a:cubicBezTo>
                    <a:cubicBezTo>
                      <a:pt x="1434" y="3862"/>
                      <a:pt x="1434" y="3886"/>
                      <a:pt x="1434" y="3897"/>
                    </a:cubicBezTo>
                    <a:cubicBezTo>
                      <a:pt x="821" y="4658"/>
                      <a:pt x="406" y="5478"/>
                      <a:pt x="191" y="6345"/>
                    </a:cubicBezTo>
                    <a:cubicBezTo>
                      <a:pt x="174" y="6345"/>
                      <a:pt x="174" y="6357"/>
                      <a:pt x="174" y="6369"/>
                    </a:cubicBezTo>
                    <a:cubicBezTo>
                      <a:pt x="174" y="6381"/>
                      <a:pt x="174" y="6393"/>
                      <a:pt x="174" y="6404"/>
                    </a:cubicBezTo>
                    <a:cubicBezTo>
                      <a:pt x="-58" y="7272"/>
                      <a:pt x="-58" y="8163"/>
                      <a:pt x="174" y="9018"/>
                    </a:cubicBezTo>
                    <a:cubicBezTo>
                      <a:pt x="174" y="9042"/>
                      <a:pt x="174" y="9042"/>
                      <a:pt x="174" y="9042"/>
                    </a:cubicBezTo>
                    <a:cubicBezTo>
                      <a:pt x="174" y="9054"/>
                      <a:pt x="174" y="9054"/>
                      <a:pt x="174" y="9066"/>
                    </a:cubicBezTo>
                    <a:cubicBezTo>
                      <a:pt x="406" y="9933"/>
                      <a:pt x="821" y="10765"/>
                      <a:pt x="1434" y="11537"/>
                    </a:cubicBezTo>
                    <a:cubicBezTo>
                      <a:pt x="1434" y="11537"/>
                      <a:pt x="1434" y="11549"/>
                      <a:pt x="1451" y="11561"/>
                    </a:cubicBezTo>
                    <a:cubicBezTo>
                      <a:pt x="1451" y="11573"/>
                      <a:pt x="1467" y="11573"/>
                      <a:pt x="1484" y="11585"/>
                    </a:cubicBezTo>
                    <a:cubicBezTo>
                      <a:pt x="2362" y="12666"/>
                      <a:pt x="3606" y="13581"/>
                      <a:pt x="5097" y="14246"/>
                    </a:cubicBezTo>
                    <a:cubicBezTo>
                      <a:pt x="5097" y="14282"/>
                      <a:pt x="5097" y="14282"/>
                      <a:pt x="5097" y="14282"/>
                    </a:cubicBezTo>
                    <a:cubicBezTo>
                      <a:pt x="4550" y="14448"/>
                      <a:pt x="3970" y="14876"/>
                      <a:pt x="3970" y="15814"/>
                    </a:cubicBezTo>
                    <a:cubicBezTo>
                      <a:pt x="3921" y="16610"/>
                      <a:pt x="4749" y="17311"/>
                      <a:pt x="5860" y="17406"/>
                    </a:cubicBezTo>
                    <a:cubicBezTo>
                      <a:pt x="6241" y="17977"/>
                      <a:pt x="6540" y="18583"/>
                      <a:pt x="6755" y="19200"/>
                    </a:cubicBezTo>
                    <a:cubicBezTo>
                      <a:pt x="6822" y="19521"/>
                      <a:pt x="7087" y="19818"/>
                      <a:pt x="7468" y="20008"/>
                    </a:cubicBezTo>
                    <a:cubicBezTo>
                      <a:pt x="10120" y="21268"/>
                      <a:pt x="10120" y="21268"/>
                      <a:pt x="10120" y="21268"/>
                    </a:cubicBezTo>
                    <a:cubicBezTo>
                      <a:pt x="10502" y="21446"/>
                      <a:pt x="10999" y="21446"/>
                      <a:pt x="11380" y="21268"/>
                    </a:cubicBezTo>
                    <a:cubicBezTo>
                      <a:pt x="14033" y="19996"/>
                      <a:pt x="14033" y="19996"/>
                      <a:pt x="14033" y="19996"/>
                    </a:cubicBezTo>
                    <a:cubicBezTo>
                      <a:pt x="14414" y="19818"/>
                      <a:pt x="14679" y="19521"/>
                      <a:pt x="14745" y="19189"/>
                    </a:cubicBezTo>
                    <a:cubicBezTo>
                      <a:pt x="14961" y="18571"/>
                      <a:pt x="15259" y="17977"/>
                      <a:pt x="15657" y="17406"/>
                    </a:cubicBezTo>
                    <a:cubicBezTo>
                      <a:pt x="15906" y="17371"/>
                      <a:pt x="16154" y="17311"/>
                      <a:pt x="16387" y="17228"/>
                    </a:cubicBezTo>
                    <a:cubicBezTo>
                      <a:pt x="17132" y="16967"/>
                      <a:pt x="17580" y="16408"/>
                      <a:pt x="17530" y="15814"/>
                    </a:cubicBezTo>
                    <a:cubicBezTo>
                      <a:pt x="17530" y="14876"/>
                      <a:pt x="16950" y="14448"/>
                      <a:pt x="16403" y="14282"/>
                    </a:cubicBezTo>
                    <a:cubicBezTo>
                      <a:pt x="16403" y="14246"/>
                      <a:pt x="16403" y="14246"/>
                      <a:pt x="16403" y="14246"/>
                    </a:cubicBezTo>
                    <a:cubicBezTo>
                      <a:pt x="17895" y="13581"/>
                      <a:pt x="19138" y="12666"/>
                      <a:pt x="20017" y="11585"/>
                    </a:cubicBezTo>
                    <a:cubicBezTo>
                      <a:pt x="20033" y="11573"/>
                      <a:pt x="20050" y="11561"/>
                      <a:pt x="20050" y="11561"/>
                    </a:cubicBezTo>
                    <a:cubicBezTo>
                      <a:pt x="20067" y="11549"/>
                      <a:pt x="20067" y="11537"/>
                      <a:pt x="20067" y="11537"/>
                    </a:cubicBezTo>
                    <a:cubicBezTo>
                      <a:pt x="20680" y="10765"/>
                      <a:pt x="21094" y="9933"/>
                      <a:pt x="21326" y="9066"/>
                    </a:cubicBezTo>
                    <a:cubicBezTo>
                      <a:pt x="21326" y="9054"/>
                      <a:pt x="21326" y="9054"/>
                      <a:pt x="21326" y="9042"/>
                    </a:cubicBezTo>
                    <a:cubicBezTo>
                      <a:pt x="21326" y="9030"/>
                      <a:pt x="21326" y="9030"/>
                      <a:pt x="21326" y="9018"/>
                    </a:cubicBezTo>
                    <a:cubicBezTo>
                      <a:pt x="21542" y="8151"/>
                      <a:pt x="21542" y="7272"/>
                      <a:pt x="21326" y="6404"/>
                    </a:cubicBezTo>
                    <a:close/>
                    <a:moveTo>
                      <a:pt x="15873" y="16515"/>
                    </a:moveTo>
                    <a:cubicBezTo>
                      <a:pt x="15690" y="16575"/>
                      <a:pt x="15475" y="16610"/>
                      <a:pt x="15276" y="16622"/>
                    </a:cubicBezTo>
                    <a:cubicBezTo>
                      <a:pt x="15060" y="16622"/>
                      <a:pt x="14861" y="16705"/>
                      <a:pt x="14762" y="16848"/>
                    </a:cubicBezTo>
                    <a:cubicBezTo>
                      <a:pt x="14281" y="17549"/>
                      <a:pt x="13900" y="18286"/>
                      <a:pt x="13635" y="19046"/>
                    </a:cubicBezTo>
                    <a:cubicBezTo>
                      <a:pt x="13618" y="19165"/>
                      <a:pt x="13519" y="19260"/>
                      <a:pt x="13403" y="19331"/>
                    </a:cubicBezTo>
                    <a:cubicBezTo>
                      <a:pt x="10750" y="20591"/>
                      <a:pt x="10750" y="20591"/>
                      <a:pt x="10750" y="20591"/>
                    </a:cubicBezTo>
                    <a:cubicBezTo>
                      <a:pt x="8098" y="19331"/>
                      <a:pt x="8098" y="19331"/>
                      <a:pt x="8098" y="19331"/>
                    </a:cubicBezTo>
                    <a:cubicBezTo>
                      <a:pt x="7982" y="19260"/>
                      <a:pt x="7882" y="19165"/>
                      <a:pt x="7866" y="19046"/>
                    </a:cubicBezTo>
                    <a:cubicBezTo>
                      <a:pt x="7601" y="18286"/>
                      <a:pt x="7219" y="17549"/>
                      <a:pt x="6739" y="16848"/>
                    </a:cubicBezTo>
                    <a:cubicBezTo>
                      <a:pt x="6639" y="16705"/>
                      <a:pt x="6440" y="16622"/>
                      <a:pt x="6225" y="16622"/>
                    </a:cubicBezTo>
                    <a:cubicBezTo>
                      <a:pt x="5926" y="16634"/>
                      <a:pt x="5628" y="16551"/>
                      <a:pt x="5412" y="16396"/>
                    </a:cubicBezTo>
                    <a:cubicBezTo>
                      <a:pt x="5197" y="16242"/>
                      <a:pt x="5081" y="16028"/>
                      <a:pt x="5097" y="15814"/>
                    </a:cubicBezTo>
                    <a:cubicBezTo>
                      <a:pt x="5097" y="15066"/>
                      <a:pt x="5578" y="15006"/>
                      <a:pt x="5661" y="15006"/>
                    </a:cubicBezTo>
                    <a:cubicBezTo>
                      <a:pt x="5976" y="15006"/>
                      <a:pt x="6225" y="14816"/>
                      <a:pt x="6225" y="14591"/>
                    </a:cubicBezTo>
                    <a:cubicBezTo>
                      <a:pt x="6225" y="12583"/>
                      <a:pt x="6225" y="12583"/>
                      <a:pt x="6225" y="12583"/>
                    </a:cubicBezTo>
                    <a:cubicBezTo>
                      <a:pt x="6225" y="12333"/>
                      <a:pt x="6308" y="12084"/>
                      <a:pt x="6457" y="11870"/>
                    </a:cubicBezTo>
                    <a:cubicBezTo>
                      <a:pt x="6904" y="11216"/>
                      <a:pt x="7916" y="10135"/>
                      <a:pt x="9623" y="10135"/>
                    </a:cubicBezTo>
                    <a:cubicBezTo>
                      <a:pt x="12209" y="10135"/>
                      <a:pt x="12209" y="10135"/>
                      <a:pt x="12988" y="10682"/>
                    </a:cubicBezTo>
                    <a:cubicBezTo>
                      <a:pt x="13171" y="10824"/>
                      <a:pt x="13171" y="10824"/>
                      <a:pt x="13171" y="10824"/>
                    </a:cubicBezTo>
                    <a:cubicBezTo>
                      <a:pt x="13287" y="10907"/>
                      <a:pt x="13436" y="10943"/>
                      <a:pt x="13585" y="10943"/>
                    </a:cubicBezTo>
                    <a:cubicBezTo>
                      <a:pt x="13651" y="10943"/>
                      <a:pt x="15276" y="10967"/>
                      <a:pt x="15276" y="12571"/>
                    </a:cubicBezTo>
                    <a:cubicBezTo>
                      <a:pt x="15276" y="14591"/>
                      <a:pt x="15276" y="14591"/>
                      <a:pt x="15276" y="14591"/>
                    </a:cubicBezTo>
                    <a:cubicBezTo>
                      <a:pt x="15276" y="14804"/>
                      <a:pt x="15491" y="14971"/>
                      <a:pt x="15773" y="14995"/>
                    </a:cubicBezTo>
                    <a:cubicBezTo>
                      <a:pt x="15790" y="14995"/>
                      <a:pt x="15806" y="14995"/>
                      <a:pt x="15823" y="14995"/>
                    </a:cubicBezTo>
                    <a:cubicBezTo>
                      <a:pt x="15922" y="15006"/>
                      <a:pt x="16403" y="15066"/>
                      <a:pt x="16403" y="15814"/>
                    </a:cubicBezTo>
                    <a:cubicBezTo>
                      <a:pt x="16453" y="16099"/>
                      <a:pt x="16237" y="16385"/>
                      <a:pt x="15873" y="16515"/>
                    </a:cubicBezTo>
                    <a:close/>
                    <a:moveTo>
                      <a:pt x="16403" y="13272"/>
                    </a:moveTo>
                    <a:cubicBezTo>
                      <a:pt x="16403" y="12571"/>
                      <a:pt x="16403" y="12571"/>
                      <a:pt x="16403" y="12571"/>
                    </a:cubicBezTo>
                    <a:cubicBezTo>
                      <a:pt x="16403" y="10800"/>
                      <a:pt x="14845" y="10230"/>
                      <a:pt x="13834" y="10147"/>
                    </a:cubicBezTo>
                    <a:cubicBezTo>
                      <a:pt x="13784" y="10111"/>
                      <a:pt x="13784" y="10111"/>
                      <a:pt x="13784" y="10111"/>
                    </a:cubicBezTo>
                    <a:cubicBezTo>
                      <a:pt x="12673" y="9327"/>
                      <a:pt x="12325" y="9327"/>
                      <a:pt x="9623" y="9327"/>
                    </a:cubicBezTo>
                    <a:cubicBezTo>
                      <a:pt x="7302" y="9327"/>
                      <a:pt x="6009" y="10694"/>
                      <a:pt x="5446" y="11501"/>
                    </a:cubicBezTo>
                    <a:cubicBezTo>
                      <a:pt x="5214" y="11834"/>
                      <a:pt x="5097" y="12202"/>
                      <a:pt x="5097" y="12583"/>
                    </a:cubicBezTo>
                    <a:cubicBezTo>
                      <a:pt x="5097" y="13272"/>
                      <a:pt x="5097" y="13272"/>
                      <a:pt x="5097" y="13272"/>
                    </a:cubicBezTo>
                    <a:cubicBezTo>
                      <a:pt x="4169" y="12785"/>
                      <a:pt x="3357" y="12179"/>
                      <a:pt x="2727" y="11490"/>
                    </a:cubicBezTo>
                    <a:cubicBezTo>
                      <a:pt x="3141" y="11323"/>
                      <a:pt x="3141" y="11323"/>
                      <a:pt x="3141" y="11323"/>
                    </a:cubicBezTo>
                    <a:cubicBezTo>
                      <a:pt x="3324" y="11252"/>
                      <a:pt x="3440" y="11109"/>
                      <a:pt x="3440" y="10967"/>
                    </a:cubicBezTo>
                    <a:cubicBezTo>
                      <a:pt x="3440" y="10824"/>
                      <a:pt x="3324" y="10694"/>
                      <a:pt x="3141" y="10622"/>
                    </a:cubicBezTo>
                    <a:cubicBezTo>
                      <a:pt x="2976" y="10539"/>
                      <a:pt x="2760" y="10539"/>
                      <a:pt x="2578" y="10622"/>
                    </a:cubicBezTo>
                    <a:cubicBezTo>
                      <a:pt x="2163" y="10789"/>
                      <a:pt x="2163" y="10789"/>
                      <a:pt x="2163" y="10789"/>
                    </a:cubicBezTo>
                    <a:cubicBezTo>
                      <a:pt x="1832" y="10313"/>
                      <a:pt x="1583" y="9814"/>
                      <a:pt x="1401" y="9303"/>
                    </a:cubicBezTo>
                    <a:cubicBezTo>
                      <a:pt x="1882" y="9232"/>
                      <a:pt x="1882" y="9232"/>
                      <a:pt x="1882" y="9232"/>
                    </a:cubicBezTo>
                    <a:cubicBezTo>
                      <a:pt x="2080" y="9220"/>
                      <a:pt x="2263" y="9113"/>
                      <a:pt x="2329" y="8983"/>
                    </a:cubicBezTo>
                    <a:cubicBezTo>
                      <a:pt x="2412" y="8840"/>
                      <a:pt x="2362" y="8686"/>
                      <a:pt x="2230" y="8567"/>
                    </a:cubicBezTo>
                    <a:cubicBezTo>
                      <a:pt x="2097" y="8460"/>
                      <a:pt x="1882" y="8412"/>
                      <a:pt x="1683" y="8436"/>
                    </a:cubicBezTo>
                    <a:cubicBezTo>
                      <a:pt x="1202" y="8496"/>
                      <a:pt x="1202" y="8496"/>
                      <a:pt x="1202" y="8496"/>
                    </a:cubicBezTo>
                    <a:cubicBezTo>
                      <a:pt x="1119" y="7973"/>
                      <a:pt x="1119" y="7438"/>
                      <a:pt x="1202" y="6915"/>
                    </a:cubicBezTo>
                    <a:cubicBezTo>
                      <a:pt x="1683" y="6975"/>
                      <a:pt x="1683" y="6975"/>
                      <a:pt x="1683" y="6975"/>
                    </a:cubicBezTo>
                    <a:cubicBezTo>
                      <a:pt x="1716" y="6975"/>
                      <a:pt x="1749" y="6975"/>
                      <a:pt x="1782" y="6975"/>
                    </a:cubicBezTo>
                    <a:cubicBezTo>
                      <a:pt x="2080" y="6975"/>
                      <a:pt x="2313" y="6820"/>
                      <a:pt x="2346" y="6606"/>
                    </a:cubicBezTo>
                    <a:cubicBezTo>
                      <a:pt x="2362" y="6393"/>
                      <a:pt x="2163" y="6214"/>
                      <a:pt x="1882" y="6179"/>
                    </a:cubicBezTo>
                    <a:cubicBezTo>
                      <a:pt x="1401" y="6107"/>
                      <a:pt x="1401" y="6107"/>
                      <a:pt x="1401" y="6107"/>
                    </a:cubicBezTo>
                    <a:cubicBezTo>
                      <a:pt x="1583" y="5596"/>
                      <a:pt x="1832" y="5097"/>
                      <a:pt x="2163" y="4622"/>
                    </a:cubicBezTo>
                    <a:cubicBezTo>
                      <a:pt x="2578" y="4789"/>
                      <a:pt x="2578" y="4789"/>
                      <a:pt x="2578" y="4789"/>
                    </a:cubicBezTo>
                    <a:cubicBezTo>
                      <a:pt x="2760" y="4872"/>
                      <a:pt x="2976" y="4872"/>
                      <a:pt x="3141" y="4789"/>
                    </a:cubicBezTo>
                    <a:cubicBezTo>
                      <a:pt x="3324" y="4717"/>
                      <a:pt x="3440" y="4587"/>
                      <a:pt x="3440" y="4444"/>
                    </a:cubicBezTo>
                    <a:cubicBezTo>
                      <a:pt x="3423" y="4301"/>
                      <a:pt x="3324" y="4159"/>
                      <a:pt x="3141" y="4088"/>
                    </a:cubicBezTo>
                    <a:cubicBezTo>
                      <a:pt x="2727" y="3921"/>
                      <a:pt x="2727" y="3921"/>
                      <a:pt x="2727" y="3921"/>
                    </a:cubicBezTo>
                    <a:cubicBezTo>
                      <a:pt x="3141" y="3470"/>
                      <a:pt x="3622" y="3066"/>
                      <a:pt x="4153" y="2709"/>
                    </a:cubicBezTo>
                    <a:cubicBezTo>
                      <a:pt x="4468" y="2971"/>
                      <a:pt x="4468" y="2971"/>
                      <a:pt x="4468" y="2971"/>
                    </a:cubicBezTo>
                    <a:cubicBezTo>
                      <a:pt x="4600" y="3078"/>
                      <a:pt x="4799" y="3125"/>
                      <a:pt x="4998" y="3101"/>
                    </a:cubicBezTo>
                    <a:cubicBezTo>
                      <a:pt x="5197" y="3078"/>
                      <a:pt x="5363" y="2983"/>
                      <a:pt x="5429" y="2840"/>
                    </a:cubicBezTo>
                    <a:cubicBezTo>
                      <a:pt x="5495" y="2709"/>
                      <a:pt x="5462" y="2555"/>
                      <a:pt x="5330" y="2448"/>
                    </a:cubicBezTo>
                    <a:cubicBezTo>
                      <a:pt x="5031" y="2187"/>
                      <a:pt x="5031" y="2187"/>
                      <a:pt x="5031" y="2187"/>
                    </a:cubicBezTo>
                    <a:cubicBezTo>
                      <a:pt x="5611" y="1866"/>
                      <a:pt x="6258" y="1593"/>
                      <a:pt x="6938" y="1379"/>
                    </a:cubicBezTo>
                    <a:cubicBezTo>
                      <a:pt x="7103" y="1711"/>
                      <a:pt x="7103" y="1711"/>
                      <a:pt x="7103" y="1711"/>
                    </a:cubicBezTo>
                    <a:cubicBezTo>
                      <a:pt x="7170" y="1854"/>
                      <a:pt x="7335" y="1949"/>
                      <a:pt x="7534" y="1973"/>
                    </a:cubicBezTo>
                    <a:cubicBezTo>
                      <a:pt x="7733" y="2008"/>
                      <a:pt x="7949" y="1949"/>
                      <a:pt x="8081" y="1842"/>
                    </a:cubicBezTo>
                    <a:cubicBezTo>
                      <a:pt x="8197" y="1723"/>
                      <a:pt x="8247" y="1569"/>
                      <a:pt x="8164" y="1438"/>
                    </a:cubicBezTo>
                    <a:cubicBezTo>
                      <a:pt x="7998" y="1105"/>
                      <a:pt x="7998" y="1105"/>
                      <a:pt x="7998" y="1105"/>
                    </a:cubicBezTo>
                    <a:cubicBezTo>
                      <a:pt x="8711" y="951"/>
                      <a:pt x="9441" y="868"/>
                      <a:pt x="10187" y="832"/>
                    </a:cubicBezTo>
                    <a:cubicBezTo>
                      <a:pt x="10187" y="1177"/>
                      <a:pt x="10187" y="1177"/>
                      <a:pt x="10187" y="1177"/>
                    </a:cubicBezTo>
                    <a:cubicBezTo>
                      <a:pt x="10187" y="1402"/>
                      <a:pt x="10435" y="1581"/>
                      <a:pt x="10750" y="1581"/>
                    </a:cubicBezTo>
                    <a:cubicBezTo>
                      <a:pt x="11065" y="1581"/>
                      <a:pt x="11314" y="1402"/>
                      <a:pt x="11314" y="1177"/>
                    </a:cubicBezTo>
                    <a:cubicBezTo>
                      <a:pt x="11314" y="832"/>
                      <a:pt x="11314" y="832"/>
                      <a:pt x="11314" y="832"/>
                    </a:cubicBezTo>
                    <a:cubicBezTo>
                      <a:pt x="12060" y="868"/>
                      <a:pt x="12789" y="951"/>
                      <a:pt x="13502" y="1105"/>
                    </a:cubicBezTo>
                    <a:cubicBezTo>
                      <a:pt x="13336" y="1438"/>
                      <a:pt x="13336" y="1438"/>
                      <a:pt x="13336" y="1438"/>
                    </a:cubicBezTo>
                    <a:cubicBezTo>
                      <a:pt x="13253" y="1569"/>
                      <a:pt x="13303" y="1723"/>
                      <a:pt x="13419" y="1842"/>
                    </a:cubicBezTo>
                    <a:cubicBezTo>
                      <a:pt x="13552" y="1949"/>
                      <a:pt x="13767" y="2008"/>
                      <a:pt x="13966" y="1973"/>
                    </a:cubicBezTo>
                    <a:cubicBezTo>
                      <a:pt x="14165" y="1949"/>
                      <a:pt x="14331" y="1854"/>
                      <a:pt x="14397" y="1711"/>
                    </a:cubicBezTo>
                    <a:cubicBezTo>
                      <a:pt x="14563" y="1379"/>
                      <a:pt x="14563" y="1379"/>
                      <a:pt x="14563" y="1379"/>
                    </a:cubicBezTo>
                    <a:cubicBezTo>
                      <a:pt x="15243" y="1593"/>
                      <a:pt x="15889" y="1866"/>
                      <a:pt x="16469" y="2187"/>
                    </a:cubicBezTo>
                    <a:cubicBezTo>
                      <a:pt x="16171" y="2448"/>
                      <a:pt x="16171" y="2448"/>
                      <a:pt x="16171" y="2448"/>
                    </a:cubicBezTo>
                    <a:cubicBezTo>
                      <a:pt x="15972" y="2614"/>
                      <a:pt x="16005" y="2876"/>
                      <a:pt x="16237" y="3018"/>
                    </a:cubicBezTo>
                    <a:cubicBezTo>
                      <a:pt x="16486" y="3161"/>
                      <a:pt x="16834" y="3137"/>
                      <a:pt x="17033" y="2971"/>
                    </a:cubicBezTo>
                    <a:cubicBezTo>
                      <a:pt x="17348" y="2709"/>
                      <a:pt x="17348" y="2709"/>
                      <a:pt x="17348" y="2709"/>
                    </a:cubicBezTo>
                    <a:cubicBezTo>
                      <a:pt x="17878" y="3066"/>
                      <a:pt x="18359" y="3470"/>
                      <a:pt x="18774" y="3921"/>
                    </a:cubicBezTo>
                    <a:cubicBezTo>
                      <a:pt x="18359" y="4088"/>
                      <a:pt x="18359" y="4088"/>
                      <a:pt x="18359" y="4088"/>
                    </a:cubicBezTo>
                    <a:cubicBezTo>
                      <a:pt x="18177" y="4159"/>
                      <a:pt x="18061" y="4301"/>
                      <a:pt x="18061" y="4444"/>
                    </a:cubicBezTo>
                    <a:cubicBezTo>
                      <a:pt x="18061" y="4587"/>
                      <a:pt x="18177" y="4717"/>
                      <a:pt x="18359" y="4789"/>
                    </a:cubicBezTo>
                    <a:cubicBezTo>
                      <a:pt x="18525" y="4872"/>
                      <a:pt x="18740" y="4872"/>
                      <a:pt x="18923" y="4789"/>
                    </a:cubicBezTo>
                    <a:cubicBezTo>
                      <a:pt x="19337" y="4622"/>
                      <a:pt x="19337" y="4622"/>
                      <a:pt x="19337" y="4622"/>
                    </a:cubicBezTo>
                    <a:cubicBezTo>
                      <a:pt x="19669" y="5097"/>
                      <a:pt x="19917" y="5596"/>
                      <a:pt x="20100" y="6107"/>
                    </a:cubicBezTo>
                    <a:cubicBezTo>
                      <a:pt x="19619" y="6179"/>
                      <a:pt x="19619" y="6179"/>
                      <a:pt x="19619" y="6179"/>
                    </a:cubicBezTo>
                    <a:cubicBezTo>
                      <a:pt x="19337" y="6214"/>
                      <a:pt x="19138" y="6393"/>
                      <a:pt x="19155" y="6606"/>
                    </a:cubicBezTo>
                    <a:cubicBezTo>
                      <a:pt x="19188" y="6820"/>
                      <a:pt x="19420" y="6975"/>
                      <a:pt x="19719" y="6975"/>
                    </a:cubicBezTo>
                    <a:cubicBezTo>
                      <a:pt x="19752" y="6975"/>
                      <a:pt x="19785" y="6975"/>
                      <a:pt x="19818" y="6975"/>
                    </a:cubicBezTo>
                    <a:cubicBezTo>
                      <a:pt x="20299" y="6915"/>
                      <a:pt x="20299" y="6915"/>
                      <a:pt x="20299" y="6915"/>
                    </a:cubicBezTo>
                    <a:cubicBezTo>
                      <a:pt x="20382" y="7438"/>
                      <a:pt x="20382" y="7973"/>
                      <a:pt x="20299" y="8496"/>
                    </a:cubicBezTo>
                    <a:cubicBezTo>
                      <a:pt x="19818" y="8436"/>
                      <a:pt x="19818" y="8436"/>
                      <a:pt x="19818" y="8436"/>
                    </a:cubicBezTo>
                    <a:cubicBezTo>
                      <a:pt x="19619" y="8412"/>
                      <a:pt x="19404" y="8460"/>
                      <a:pt x="19271" y="8567"/>
                    </a:cubicBezTo>
                    <a:cubicBezTo>
                      <a:pt x="19138" y="8686"/>
                      <a:pt x="19089" y="8840"/>
                      <a:pt x="19171" y="8983"/>
                    </a:cubicBezTo>
                    <a:cubicBezTo>
                      <a:pt x="19238" y="9113"/>
                      <a:pt x="19420" y="9220"/>
                      <a:pt x="19619" y="9232"/>
                    </a:cubicBezTo>
                    <a:cubicBezTo>
                      <a:pt x="20100" y="9303"/>
                      <a:pt x="20100" y="9303"/>
                      <a:pt x="20100" y="9303"/>
                    </a:cubicBezTo>
                    <a:cubicBezTo>
                      <a:pt x="19917" y="9814"/>
                      <a:pt x="19669" y="10313"/>
                      <a:pt x="19337" y="10789"/>
                    </a:cubicBezTo>
                    <a:cubicBezTo>
                      <a:pt x="18923" y="10622"/>
                      <a:pt x="18923" y="10622"/>
                      <a:pt x="18923" y="10622"/>
                    </a:cubicBezTo>
                    <a:cubicBezTo>
                      <a:pt x="18740" y="10539"/>
                      <a:pt x="18525" y="10539"/>
                      <a:pt x="18359" y="10622"/>
                    </a:cubicBezTo>
                    <a:cubicBezTo>
                      <a:pt x="18177" y="10694"/>
                      <a:pt x="18061" y="10824"/>
                      <a:pt x="18061" y="10967"/>
                    </a:cubicBezTo>
                    <a:cubicBezTo>
                      <a:pt x="18061" y="11109"/>
                      <a:pt x="18177" y="11252"/>
                      <a:pt x="18359" y="11323"/>
                    </a:cubicBezTo>
                    <a:cubicBezTo>
                      <a:pt x="18774" y="11490"/>
                      <a:pt x="18774" y="11490"/>
                      <a:pt x="18774" y="11490"/>
                    </a:cubicBezTo>
                    <a:cubicBezTo>
                      <a:pt x="18144" y="12179"/>
                      <a:pt x="17331" y="12785"/>
                      <a:pt x="16403" y="13272"/>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55" name="Freeform 410"/>
              <p:cNvSpPr/>
              <p:nvPr/>
            </p:nvSpPr>
            <p:spPr>
              <a:xfrm>
                <a:off x="346424" y="72176"/>
                <a:ext cx="170884" cy="207731"/>
              </a:xfrm>
              <a:custGeom>
                <a:avLst/>
                <a:gdLst/>
                <a:ahLst/>
                <a:cxnLst>
                  <a:cxn ang="0">
                    <a:pos x="wd2" y="hd2"/>
                  </a:cxn>
                  <a:cxn ang="5400000">
                    <a:pos x="wd2" y="hd2"/>
                  </a:cxn>
                  <a:cxn ang="10800000">
                    <a:pos x="wd2" y="hd2"/>
                  </a:cxn>
                  <a:cxn ang="16200000">
                    <a:pos x="wd2" y="hd2"/>
                  </a:cxn>
                </a:cxnLst>
                <a:rect l="0" t="0" r="r" b="b"/>
                <a:pathLst>
                  <a:path w="21394" h="21429" extrusionOk="0">
                    <a:moveTo>
                      <a:pt x="19797" y="16258"/>
                    </a:moveTo>
                    <a:cubicBezTo>
                      <a:pt x="8951" y="16258"/>
                      <a:pt x="8951" y="16258"/>
                      <a:pt x="8951" y="16258"/>
                    </a:cubicBezTo>
                    <a:cubicBezTo>
                      <a:pt x="8481" y="15213"/>
                      <a:pt x="7495" y="14400"/>
                      <a:pt x="6227" y="14013"/>
                    </a:cubicBezTo>
                    <a:cubicBezTo>
                      <a:pt x="6227" y="1316"/>
                      <a:pt x="6227" y="1316"/>
                      <a:pt x="6227" y="1316"/>
                    </a:cubicBezTo>
                    <a:cubicBezTo>
                      <a:pt x="6227" y="619"/>
                      <a:pt x="5523" y="0"/>
                      <a:pt x="4631" y="0"/>
                    </a:cubicBezTo>
                    <a:cubicBezTo>
                      <a:pt x="3738" y="0"/>
                      <a:pt x="3034" y="619"/>
                      <a:pt x="3034" y="1316"/>
                    </a:cubicBezTo>
                    <a:cubicBezTo>
                      <a:pt x="3034" y="14013"/>
                      <a:pt x="3034" y="14013"/>
                      <a:pt x="3034" y="14013"/>
                    </a:cubicBezTo>
                    <a:cubicBezTo>
                      <a:pt x="1015" y="14632"/>
                      <a:pt x="-206" y="16297"/>
                      <a:pt x="29" y="18039"/>
                    </a:cubicBezTo>
                    <a:cubicBezTo>
                      <a:pt x="264" y="19819"/>
                      <a:pt x="1954" y="21174"/>
                      <a:pt x="4067" y="21406"/>
                    </a:cubicBezTo>
                    <a:cubicBezTo>
                      <a:pt x="6227" y="21600"/>
                      <a:pt x="8246" y="20555"/>
                      <a:pt x="8951" y="18929"/>
                    </a:cubicBezTo>
                    <a:cubicBezTo>
                      <a:pt x="19797" y="18929"/>
                      <a:pt x="19797" y="18929"/>
                      <a:pt x="19797" y="18929"/>
                    </a:cubicBezTo>
                    <a:cubicBezTo>
                      <a:pt x="20690" y="18929"/>
                      <a:pt x="21394" y="18310"/>
                      <a:pt x="21394" y="17574"/>
                    </a:cubicBezTo>
                    <a:cubicBezTo>
                      <a:pt x="21394" y="16877"/>
                      <a:pt x="20690" y="16258"/>
                      <a:pt x="19797" y="16258"/>
                    </a:cubicBezTo>
                    <a:close/>
                    <a:moveTo>
                      <a:pt x="4631" y="18774"/>
                    </a:moveTo>
                    <a:cubicBezTo>
                      <a:pt x="3832" y="18774"/>
                      <a:pt x="3222" y="18232"/>
                      <a:pt x="3222" y="17613"/>
                    </a:cubicBezTo>
                    <a:cubicBezTo>
                      <a:pt x="3222" y="16955"/>
                      <a:pt x="3832" y="16413"/>
                      <a:pt x="4631" y="16413"/>
                    </a:cubicBezTo>
                    <a:cubicBezTo>
                      <a:pt x="5429" y="16413"/>
                      <a:pt x="6086" y="16955"/>
                      <a:pt x="6086" y="17574"/>
                    </a:cubicBezTo>
                    <a:cubicBezTo>
                      <a:pt x="6086" y="18232"/>
                      <a:pt x="5429" y="18774"/>
                      <a:pt x="4631" y="18774"/>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grpSp>
        <p:sp>
          <p:nvSpPr>
            <p:cNvPr id="757" name="Circle"/>
            <p:cNvSpPr/>
            <p:nvPr/>
          </p:nvSpPr>
          <p:spPr>
            <a:xfrm>
              <a:off x="426012" y="716748"/>
              <a:ext cx="4163359" cy="4169667"/>
            </a:xfrm>
            <a:prstGeom prst="ellipse">
              <a:avLst/>
            </a:prstGeom>
            <a:solidFill>
              <a:srgbClr val="EFEFF5"/>
            </a:solidFill>
            <a:ln w="12700" cap="flat">
              <a:noFill/>
              <a:miter lim="400000"/>
            </a:ln>
            <a:effectLst/>
          </p:spPr>
          <p:txBody>
            <a:bodyPr wrap="square" lIns="50800" tIns="50800" rIns="50800" bIns="50800" numCol="1" anchor="t">
              <a:noAutofit/>
            </a:bodyPr>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758" name="Circle"/>
            <p:cNvSpPr/>
            <p:nvPr/>
          </p:nvSpPr>
          <p:spPr>
            <a:xfrm>
              <a:off x="5441302" y="716748"/>
              <a:ext cx="4163359" cy="4169667"/>
            </a:xfrm>
            <a:prstGeom prst="ellipse">
              <a:avLst/>
            </a:prstGeom>
            <a:solidFill>
              <a:srgbClr val="EFEFF5"/>
            </a:solidFill>
            <a:ln w="12700" cap="flat">
              <a:noFill/>
              <a:miter lim="400000"/>
            </a:ln>
            <a:effectLst/>
          </p:spPr>
          <p:txBody>
            <a:bodyPr wrap="square" lIns="50800" tIns="50800" rIns="50800" bIns="50800" numCol="1" anchor="t">
              <a:noAutofit/>
            </a:bodyPr>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759" name="HOOK"/>
            <p:cNvSpPr txBox="1"/>
            <p:nvPr/>
          </p:nvSpPr>
          <p:spPr>
            <a:xfrm>
              <a:off x="1648260" y="3673366"/>
              <a:ext cx="1718785" cy="596901"/>
            </a:xfrm>
            <a:prstGeom prst="rect">
              <a:avLst/>
            </a:prstGeom>
            <a:solidFill>
              <a:srgbClr val="008AAB"/>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HOOK</a:t>
              </a:r>
            </a:p>
          </p:txBody>
        </p:sp>
        <p:sp>
          <p:nvSpPr>
            <p:cNvPr id="760" name="Google Shape;5787;p83"/>
            <p:cNvSpPr/>
            <p:nvPr/>
          </p:nvSpPr>
          <p:spPr>
            <a:xfrm>
              <a:off x="1585182" y="1404846"/>
              <a:ext cx="1844888"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cap="flat">
              <a:noFill/>
              <a:miter lim="400000"/>
            </a:ln>
            <a:effectLst/>
          </p:spPr>
          <p:txBody>
            <a:bodyPr wrap="square" lIns="50800" tIns="50800" rIns="50800" bIns="50800" numCol="1" anchor="ctr">
              <a:noAutofit/>
            </a:bodyPr>
            <a:lstStyle/>
            <a:p>
              <a:pPr algn="l" defTabSz="1219200">
                <a:defRPr sz="1000">
                  <a:solidFill>
                    <a:srgbClr val="000000"/>
                  </a:solidFill>
                  <a:latin typeface="Calibri"/>
                  <a:ea typeface="Calibri"/>
                  <a:cs typeface="Calibri"/>
                  <a:sym typeface="Calibri"/>
                </a:defRPr>
              </a:pPr>
              <a:endParaRPr/>
            </a:p>
          </p:txBody>
        </p:sp>
        <p:grpSp>
          <p:nvGrpSpPr>
            <p:cNvPr id="763" name="Group"/>
            <p:cNvGrpSpPr/>
            <p:nvPr/>
          </p:nvGrpSpPr>
          <p:grpSpPr>
            <a:xfrm>
              <a:off x="6658306" y="1330235"/>
              <a:ext cx="1718786" cy="2942693"/>
              <a:chOff x="0" y="0"/>
              <a:chExt cx="1718785" cy="2942691"/>
            </a:xfrm>
          </p:grpSpPr>
          <p:sp>
            <p:nvSpPr>
              <p:cNvPr id="761" name="Google Shape;5234;p74"/>
              <p:cNvSpPr/>
              <p:nvPr/>
            </p:nvSpPr>
            <p:spPr>
              <a:xfrm>
                <a:off x="123514" y="-1"/>
                <a:ext cx="1471749" cy="1845017"/>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cap="flat">
                <a:noFill/>
                <a:miter lim="400000"/>
              </a:ln>
              <a:effectLst/>
            </p:spPr>
            <p:txBody>
              <a:bodyPr wrap="square" lIns="50800" tIns="50800" rIns="50800" bIns="50800" numCol="1" anchor="ctr">
                <a:noAutofit/>
              </a:bodyPr>
              <a:lstStyle/>
              <a:p>
                <a:pPr algn="l" defTabSz="1219200">
                  <a:defRPr sz="1000">
                    <a:solidFill>
                      <a:srgbClr val="000000"/>
                    </a:solidFill>
                    <a:latin typeface="Calibri"/>
                    <a:ea typeface="Calibri"/>
                    <a:cs typeface="Calibri"/>
                    <a:sym typeface="Calibri"/>
                  </a:defRPr>
                </a:pPr>
                <a:endParaRPr/>
              </a:p>
            </p:txBody>
          </p:sp>
          <p:sp>
            <p:nvSpPr>
              <p:cNvPr id="762" name="BOOK"/>
              <p:cNvSpPr txBox="1"/>
              <p:nvPr/>
            </p:nvSpPr>
            <p:spPr>
              <a:xfrm>
                <a:off x="0" y="2345791"/>
                <a:ext cx="1718786" cy="596901"/>
              </a:xfrm>
              <a:prstGeom prst="rect">
                <a:avLst/>
              </a:prstGeom>
              <a:solidFill>
                <a:srgbClr val="00AF4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BOOK</a:t>
                </a:r>
              </a:p>
            </p:txBody>
          </p:sp>
        </p:grpSp>
        <p:sp>
          <p:nvSpPr>
            <p:cNvPr id="764" name="Circle"/>
            <p:cNvSpPr/>
            <p:nvPr/>
          </p:nvSpPr>
          <p:spPr>
            <a:xfrm>
              <a:off x="10456688" y="716748"/>
              <a:ext cx="4163358" cy="4169667"/>
            </a:xfrm>
            <a:prstGeom prst="ellipse">
              <a:avLst/>
            </a:prstGeom>
            <a:solidFill>
              <a:srgbClr val="EFEFF5"/>
            </a:solidFill>
            <a:ln w="12700" cap="flat">
              <a:noFill/>
              <a:miter lim="400000"/>
            </a:ln>
            <a:effectLst/>
          </p:spPr>
          <p:txBody>
            <a:bodyPr wrap="square" lIns="50800" tIns="50800" rIns="50800" bIns="50800" numCol="1" anchor="t">
              <a:noAutofit/>
            </a:bodyPr>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770" name="Group"/>
            <p:cNvGrpSpPr/>
            <p:nvPr/>
          </p:nvGrpSpPr>
          <p:grpSpPr>
            <a:xfrm>
              <a:off x="11675374" y="1404846"/>
              <a:ext cx="1855739" cy="1845039"/>
              <a:chOff x="0" y="0"/>
              <a:chExt cx="1855737" cy="1845037"/>
            </a:xfrm>
          </p:grpSpPr>
          <p:sp>
            <p:nvSpPr>
              <p:cNvPr id="765" name="Google Shape;2946;p36"/>
              <p:cNvSpPr/>
              <p:nvPr/>
            </p:nvSpPr>
            <p:spPr>
              <a:xfrm>
                <a:off x="0" y="0"/>
                <a:ext cx="1236338" cy="1236335"/>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66" name="Google Shape;2947;p36"/>
              <p:cNvSpPr/>
              <p:nvPr/>
            </p:nvSpPr>
            <p:spPr>
              <a:xfrm>
                <a:off x="170865" y="170862"/>
                <a:ext cx="894630" cy="894627"/>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67" name="Google Shape;2948;p36"/>
              <p:cNvSpPr/>
              <p:nvPr/>
            </p:nvSpPr>
            <p:spPr>
              <a:xfrm>
                <a:off x="976589" y="965980"/>
                <a:ext cx="879149" cy="879058"/>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68" name="Google Shape;2949;p36"/>
              <p:cNvSpPr/>
              <p:nvPr/>
            </p:nvSpPr>
            <p:spPr>
              <a:xfrm>
                <a:off x="491233" y="352407"/>
                <a:ext cx="253923" cy="435416"/>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69" name="Google Shape;2950;p36"/>
              <p:cNvSpPr/>
              <p:nvPr/>
            </p:nvSpPr>
            <p:spPr>
              <a:xfrm>
                <a:off x="576664" y="800928"/>
                <a:ext cx="82921" cy="93581"/>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grpSp>
        <p:sp>
          <p:nvSpPr>
            <p:cNvPr id="771" name="LOOK"/>
            <p:cNvSpPr txBox="1"/>
            <p:nvPr/>
          </p:nvSpPr>
          <p:spPr>
            <a:xfrm>
              <a:off x="11682420" y="3775199"/>
              <a:ext cx="1718785" cy="596901"/>
            </a:xfrm>
            <a:prstGeom prst="rect">
              <a:avLst/>
            </a:prstGeom>
            <a:solidFill>
              <a:srgbClr val="FF784B"/>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LOOK</a:t>
              </a:r>
            </a:p>
          </p:txBody>
        </p:sp>
        <p:sp>
          <p:nvSpPr>
            <p:cNvPr id="772" name="Google Shape;6946;p103"/>
            <p:cNvSpPr/>
            <p:nvPr/>
          </p:nvSpPr>
          <p:spPr>
            <a:xfrm>
              <a:off x="16627674" y="1490048"/>
              <a:ext cx="1851952" cy="1674635"/>
            </a:xfrm>
            <a:custGeom>
              <a:avLst/>
              <a:gdLst/>
              <a:ahLst/>
              <a:cxnLst>
                <a:cxn ang="0">
                  <a:pos x="wd2" y="hd2"/>
                </a:cxn>
                <a:cxn ang="5400000">
                  <a:pos x="wd2" y="hd2"/>
                </a:cxn>
                <a:cxn ang="10800000">
                  <a:pos x="wd2" y="hd2"/>
                </a:cxn>
                <a:cxn ang="16200000">
                  <a:pos x="wd2" y="hd2"/>
                </a:cxn>
              </a:cxnLst>
              <a:rect l="0" t="0" r="r" b="b"/>
              <a:pathLst>
                <a:path w="21523" h="21600" extrusionOk="0">
                  <a:moveTo>
                    <a:pt x="21523" y="544"/>
                  </a:moveTo>
                  <a:cubicBezTo>
                    <a:pt x="21523" y="445"/>
                    <a:pt x="21501" y="371"/>
                    <a:pt x="21478" y="297"/>
                  </a:cubicBezTo>
                  <a:cubicBezTo>
                    <a:pt x="21478" y="272"/>
                    <a:pt x="21456" y="247"/>
                    <a:pt x="21434" y="247"/>
                  </a:cubicBezTo>
                  <a:cubicBezTo>
                    <a:pt x="21412" y="198"/>
                    <a:pt x="21367" y="148"/>
                    <a:pt x="21323" y="124"/>
                  </a:cubicBezTo>
                  <a:cubicBezTo>
                    <a:pt x="21323" y="124"/>
                    <a:pt x="21300" y="99"/>
                    <a:pt x="21300" y="99"/>
                  </a:cubicBezTo>
                  <a:cubicBezTo>
                    <a:pt x="21278" y="99"/>
                    <a:pt x="21278" y="99"/>
                    <a:pt x="21256" y="74"/>
                  </a:cubicBezTo>
                  <a:cubicBezTo>
                    <a:pt x="21211" y="49"/>
                    <a:pt x="21167" y="25"/>
                    <a:pt x="21122" y="25"/>
                  </a:cubicBezTo>
                  <a:cubicBezTo>
                    <a:pt x="21100" y="25"/>
                    <a:pt x="21078" y="0"/>
                    <a:pt x="21033" y="0"/>
                  </a:cubicBezTo>
                  <a:cubicBezTo>
                    <a:pt x="21011" y="0"/>
                    <a:pt x="21011" y="0"/>
                    <a:pt x="20989" y="0"/>
                  </a:cubicBezTo>
                  <a:lnTo>
                    <a:pt x="10745" y="0"/>
                  </a:lnTo>
                  <a:cubicBezTo>
                    <a:pt x="10456" y="0"/>
                    <a:pt x="10233" y="247"/>
                    <a:pt x="10233" y="568"/>
                  </a:cubicBezTo>
                  <a:lnTo>
                    <a:pt x="10233" y="1705"/>
                  </a:lnTo>
                  <a:cubicBezTo>
                    <a:pt x="10233" y="2027"/>
                    <a:pt x="10456" y="2274"/>
                    <a:pt x="10745" y="2274"/>
                  </a:cubicBezTo>
                  <a:cubicBezTo>
                    <a:pt x="11035" y="2274"/>
                    <a:pt x="11257" y="2027"/>
                    <a:pt x="11257" y="1705"/>
                  </a:cubicBezTo>
                  <a:lnTo>
                    <a:pt x="11257" y="1137"/>
                  </a:lnTo>
                  <a:lnTo>
                    <a:pt x="17827" y="1137"/>
                  </a:lnTo>
                  <a:lnTo>
                    <a:pt x="14664" y="2298"/>
                  </a:lnTo>
                  <a:cubicBezTo>
                    <a:pt x="14464" y="2373"/>
                    <a:pt x="14308" y="2595"/>
                    <a:pt x="14308" y="2842"/>
                  </a:cubicBezTo>
                  <a:lnTo>
                    <a:pt x="14308" y="18189"/>
                  </a:lnTo>
                  <a:lnTo>
                    <a:pt x="11235" y="18189"/>
                  </a:lnTo>
                  <a:lnTo>
                    <a:pt x="11235" y="14211"/>
                  </a:lnTo>
                  <a:cubicBezTo>
                    <a:pt x="11235" y="13889"/>
                    <a:pt x="11012" y="13642"/>
                    <a:pt x="10723" y="13642"/>
                  </a:cubicBezTo>
                  <a:cubicBezTo>
                    <a:pt x="10434" y="13642"/>
                    <a:pt x="10211" y="13889"/>
                    <a:pt x="10211" y="14211"/>
                  </a:cubicBezTo>
                  <a:lnTo>
                    <a:pt x="10211" y="18758"/>
                  </a:lnTo>
                  <a:cubicBezTo>
                    <a:pt x="10211" y="19079"/>
                    <a:pt x="10434" y="19326"/>
                    <a:pt x="10723" y="19326"/>
                  </a:cubicBezTo>
                  <a:lnTo>
                    <a:pt x="14308" y="19326"/>
                  </a:lnTo>
                  <a:lnTo>
                    <a:pt x="14308" y="21032"/>
                  </a:lnTo>
                  <a:cubicBezTo>
                    <a:pt x="14308" y="21205"/>
                    <a:pt x="14397" y="21378"/>
                    <a:pt x="14531" y="21501"/>
                  </a:cubicBezTo>
                  <a:cubicBezTo>
                    <a:pt x="14620" y="21575"/>
                    <a:pt x="14731" y="21600"/>
                    <a:pt x="14820" y="21600"/>
                  </a:cubicBezTo>
                  <a:cubicBezTo>
                    <a:pt x="14865" y="21600"/>
                    <a:pt x="14932" y="21600"/>
                    <a:pt x="14976" y="21575"/>
                  </a:cubicBezTo>
                  <a:lnTo>
                    <a:pt x="21122" y="19302"/>
                  </a:lnTo>
                  <a:cubicBezTo>
                    <a:pt x="21122" y="19302"/>
                    <a:pt x="21122" y="19302"/>
                    <a:pt x="21144" y="19302"/>
                  </a:cubicBezTo>
                  <a:cubicBezTo>
                    <a:pt x="21234" y="19277"/>
                    <a:pt x="21300" y="19203"/>
                    <a:pt x="21367" y="19129"/>
                  </a:cubicBezTo>
                  <a:cubicBezTo>
                    <a:pt x="21389" y="19104"/>
                    <a:pt x="21389" y="19104"/>
                    <a:pt x="21389" y="19079"/>
                  </a:cubicBezTo>
                  <a:cubicBezTo>
                    <a:pt x="21434" y="18980"/>
                    <a:pt x="21478" y="18881"/>
                    <a:pt x="21478" y="18783"/>
                  </a:cubicBezTo>
                  <a:lnTo>
                    <a:pt x="21478" y="544"/>
                  </a:lnTo>
                  <a:close/>
                  <a:moveTo>
                    <a:pt x="15377" y="3238"/>
                  </a:moveTo>
                  <a:lnTo>
                    <a:pt x="20499" y="1335"/>
                  </a:lnTo>
                  <a:lnTo>
                    <a:pt x="20499" y="18338"/>
                  </a:lnTo>
                  <a:lnTo>
                    <a:pt x="15377" y="20241"/>
                  </a:lnTo>
                  <a:lnTo>
                    <a:pt x="15377" y="3238"/>
                  </a:lnTo>
                  <a:close/>
                  <a:moveTo>
                    <a:pt x="17426" y="11912"/>
                  </a:moveTo>
                  <a:cubicBezTo>
                    <a:pt x="17426" y="12233"/>
                    <a:pt x="17203" y="12481"/>
                    <a:pt x="16914" y="12481"/>
                  </a:cubicBezTo>
                  <a:lnTo>
                    <a:pt x="16245" y="12481"/>
                  </a:lnTo>
                  <a:cubicBezTo>
                    <a:pt x="15956" y="12481"/>
                    <a:pt x="15733" y="12233"/>
                    <a:pt x="15733" y="11912"/>
                  </a:cubicBezTo>
                  <a:cubicBezTo>
                    <a:pt x="15733" y="11591"/>
                    <a:pt x="15956" y="11344"/>
                    <a:pt x="16245" y="11344"/>
                  </a:cubicBezTo>
                  <a:lnTo>
                    <a:pt x="16914" y="11344"/>
                  </a:lnTo>
                  <a:cubicBezTo>
                    <a:pt x="17203" y="11344"/>
                    <a:pt x="17426" y="11616"/>
                    <a:pt x="17426" y="11912"/>
                  </a:cubicBezTo>
                  <a:close/>
                  <a:moveTo>
                    <a:pt x="11257" y="11962"/>
                  </a:moveTo>
                  <a:cubicBezTo>
                    <a:pt x="11168" y="11665"/>
                    <a:pt x="10901" y="11492"/>
                    <a:pt x="10612" y="11566"/>
                  </a:cubicBezTo>
                  <a:lnTo>
                    <a:pt x="9365" y="11962"/>
                  </a:lnTo>
                  <a:lnTo>
                    <a:pt x="9120" y="11690"/>
                  </a:lnTo>
                  <a:lnTo>
                    <a:pt x="9409" y="10899"/>
                  </a:lnTo>
                  <a:cubicBezTo>
                    <a:pt x="9654" y="10182"/>
                    <a:pt x="9654" y="9416"/>
                    <a:pt x="9387" y="8724"/>
                  </a:cubicBezTo>
                  <a:cubicBezTo>
                    <a:pt x="9298" y="8452"/>
                    <a:pt x="9142" y="8230"/>
                    <a:pt x="8986" y="8032"/>
                  </a:cubicBezTo>
                  <a:cubicBezTo>
                    <a:pt x="10255" y="7884"/>
                    <a:pt x="11257" y="6673"/>
                    <a:pt x="11257" y="5215"/>
                  </a:cubicBezTo>
                  <a:cubicBezTo>
                    <a:pt x="11257" y="3658"/>
                    <a:pt x="10099" y="2373"/>
                    <a:pt x="8697" y="2373"/>
                  </a:cubicBezTo>
                  <a:cubicBezTo>
                    <a:pt x="7294" y="2373"/>
                    <a:pt x="6136" y="3658"/>
                    <a:pt x="6136" y="5215"/>
                  </a:cubicBezTo>
                  <a:cubicBezTo>
                    <a:pt x="6136" y="5907"/>
                    <a:pt x="6381" y="6549"/>
                    <a:pt x="6737" y="7043"/>
                  </a:cubicBezTo>
                  <a:cubicBezTo>
                    <a:pt x="6492" y="7068"/>
                    <a:pt x="6247" y="7142"/>
                    <a:pt x="6002" y="7241"/>
                  </a:cubicBezTo>
                  <a:cubicBezTo>
                    <a:pt x="5646" y="7414"/>
                    <a:pt x="5356" y="7661"/>
                    <a:pt x="5111" y="7958"/>
                  </a:cubicBezTo>
                  <a:lnTo>
                    <a:pt x="1794" y="9836"/>
                  </a:lnTo>
                  <a:cubicBezTo>
                    <a:pt x="1549" y="9984"/>
                    <a:pt x="1437" y="10330"/>
                    <a:pt x="1571" y="10602"/>
                  </a:cubicBezTo>
                  <a:cubicBezTo>
                    <a:pt x="1660" y="10800"/>
                    <a:pt x="1838" y="10924"/>
                    <a:pt x="2038" y="10924"/>
                  </a:cubicBezTo>
                  <a:cubicBezTo>
                    <a:pt x="2128" y="10924"/>
                    <a:pt x="2194" y="10899"/>
                    <a:pt x="2261" y="10874"/>
                  </a:cubicBezTo>
                  <a:lnTo>
                    <a:pt x="4332" y="9713"/>
                  </a:lnTo>
                  <a:lnTo>
                    <a:pt x="3130" y="13049"/>
                  </a:lnTo>
                  <a:cubicBezTo>
                    <a:pt x="3085" y="13197"/>
                    <a:pt x="3085" y="13346"/>
                    <a:pt x="3130" y="13494"/>
                  </a:cubicBezTo>
                  <a:cubicBezTo>
                    <a:pt x="3174" y="13642"/>
                    <a:pt x="3285" y="13741"/>
                    <a:pt x="3419" y="13790"/>
                  </a:cubicBezTo>
                  <a:lnTo>
                    <a:pt x="4020" y="14062"/>
                  </a:lnTo>
                  <a:lnTo>
                    <a:pt x="2372" y="17028"/>
                  </a:lnTo>
                  <a:lnTo>
                    <a:pt x="747" y="16114"/>
                  </a:lnTo>
                  <a:cubicBezTo>
                    <a:pt x="502" y="15965"/>
                    <a:pt x="190" y="16089"/>
                    <a:pt x="57" y="16361"/>
                  </a:cubicBezTo>
                  <a:cubicBezTo>
                    <a:pt x="-77" y="16632"/>
                    <a:pt x="34" y="16978"/>
                    <a:pt x="279" y="17127"/>
                  </a:cubicBezTo>
                  <a:lnTo>
                    <a:pt x="2328" y="18264"/>
                  </a:lnTo>
                  <a:cubicBezTo>
                    <a:pt x="2395" y="18313"/>
                    <a:pt x="2484" y="18313"/>
                    <a:pt x="2551" y="18313"/>
                  </a:cubicBezTo>
                  <a:cubicBezTo>
                    <a:pt x="2729" y="18313"/>
                    <a:pt x="2885" y="18214"/>
                    <a:pt x="2996" y="18041"/>
                  </a:cubicBezTo>
                  <a:lnTo>
                    <a:pt x="5000" y="14458"/>
                  </a:lnTo>
                  <a:lnTo>
                    <a:pt x="5757" y="14804"/>
                  </a:lnTo>
                  <a:lnTo>
                    <a:pt x="6648" y="17522"/>
                  </a:lnTo>
                  <a:lnTo>
                    <a:pt x="6158" y="20784"/>
                  </a:lnTo>
                  <a:cubicBezTo>
                    <a:pt x="6114" y="21106"/>
                    <a:pt x="6292" y="21378"/>
                    <a:pt x="6581" y="21427"/>
                  </a:cubicBezTo>
                  <a:cubicBezTo>
                    <a:pt x="6603" y="21427"/>
                    <a:pt x="6648" y="21427"/>
                    <a:pt x="6670" y="21427"/>
                  </a:cubicBezTo>
                  <a:cubicBezTo>
                    <a:pt x="6915" y="21427"/>
                    <a:pt x="7138" y="21229"/>
                    <a:pt x="7182" y="20957"/>
                  </a:cubicBezTo>
                  <a:lnTo>
                    <a:pt x="7695" y="17547"/>
                  </a:lnTo>
                  <a:cubicBezTo>
                    <a:pt x="7717" y="17448"/>
                    <a:pt x="7695" y="17349"/>
                    <a:pt x="7672" y="17250"/>
                  </a:cubicBezTo>
                  <a:lnTo>
                    <a:pt x="7049" y="15323"/>
                  </a:lnTo>
                  <a:lnTo>
                    <a:pt x="7249" y="15422"/>
                  </a:lnTo>
                  <a:cubicBezTo>
                    <a:pt x="7316" y="15446"/>
                    <a:pt x="7383" y="15471"/>
                    <a:pt x="7450" y="15471"/>
                  </a:cubicBezTo>
                  <a:cubicBezTo>
                    <a:pt x="7650" y="15471"/>
                    <a:pt x="7850" y="15347"/>
                    <a:pt x="7917" y="15125"/>
                  </a:cubicBezTo>
                  <a:lnTo>
                    <a:pt x="8741" y="12851"/>
                  </a:lnTo>
                  <a:lnTo>
                    <a:pt x="8875" y="13000"/>
                  </a:lnTo>
                  <a:cubicBezTo>
                    <a:pt x="8964" y="13098"/>
                    <a:pt x="9097" y="13173"/>
                    <a:pt x="9231" y="13173"/>
                  </a:cubicBezTo>
                  <a:cubicBezTo>
                    <a:pt x="9276" y="13173"/>
                    <a:pt x="9320" y="13173"/>
                    <a:pt x="9365" y="13148"/>
                  </a:cubicBezTo>
                  <a:lnTo>
                    <a:pt x="10901" y="12654"/>
                  </a:lnTo>
                  <a:cubicBezTo>
                    <a:pt x="11191" y="12579"/>
                    <a:pt x="11347" y="12258"/>
                    <a:pt x="11257" y="11962"/>
                  </a:cubicBezTo>
                  <a:close/>
                  <a:moveTo>
                    <a:pt x="8719" y="3534"/>
                  </a:moveTo>
                  <a:cubicBezTo>
                    <a:pt x="9565" y="3534"/>
                    <a:pt x="10255" y="4300"/>
                    <a:pt x="10255" y="5239"/>
                  </a:cubicBezTo>
                  <a:cubicBezTo>
                    <a:pt x="10255" y="6178"/>
                    <a:pt x="9565" y="6945"/>
                    <a:pt x="8719" y="6945"/>
                  </a:cubicBezTo>
                  <a:cubicBezTo>
                    <a:pt x="7873" y="6945"/>
                    <a:pt x="7182" y="6178"/>
                    <a:pt x="7182" y="5239"/>
                  </a:cubicBezTo>
                  <a:cubicBezTo>
                    <a:pt x="7182" y="4300"/>
                    <a:pt x="7873" y="3534"/>
                    <a:pt x="8719" y="3534"/>
                  </a:cubicBezTo>
                  <a:close/>
                  <a:moveTo>
                    <a:pt x="7138" y="14186"/>
                  </a:moveTo>
                  <a:lnTo>
                    <a:pt x="4288" y="12925"/>
                  </a:lnTo>
                  <a:lnTo>
                    <a:pt x="5624" y="9218"/>
                  </a:lnTo>
                  <a:cubicBezTo>
                    <a:pt x="5935" y="8353"/>
                    <a:pt x="6826" y="7933"/>
                    <a:pt x="7628" y="8279"/>
                  </a:cubicBezTo>
                  <a:cubicBezTo>
                    <a:pt x="8407" y="8625"/>
                    <a:pt x="8808" y="9614"/>
                    <a:pt x="8474" y="10503"/>
                  </a:cubicBezTo>
                  <a:lnTo>
                    <a:pt x="8340" y="10849"/>
                  </a:lnTo>
                  <a:lnTo>
                    <a:pt x="7539" y="9960"/>
                  </a:lnTo>
                  <a:cubicBezTo>
                    <a:pt x="7338" y="9737"/>
                    <a:pt x="7004" y="9737"/>
                    <a:pt x="6804" y="9960"/>
                  </a:cubicBezTo>
                  <a:cubicBezTo>
                    <a:pt x="6603" y="10182"/>
                    <a:pt x="6603" y="10553"/>
                    <a:pt x="6804" y="10775"/>
                  </a:cubicBezTo>
                  <a:lnTo>
                    <a:pt x="7917" y="12011"/>
                  </a:lnTo>
                  <a:lnTo>
                    <a:pt x="7138" y="14186"/>
                  </a:lnTo>
                  <a:close/>
                </a:path>
              </a:pathLst>
            </a:custGeom>
            <a:solidFill>
              <a:srgbClr val="FFC837"/>
            </a:solidFill>
            <a:ln w="12700" cap="flat">
              <a:noFill/>
              <a:miter lim="400000"/>
            </a:ln>
            <a:effectLst/>
          </p:spPr>
          <p:txBody>
            <a:bodyPr wrap="square" lIns="50800" tIns="50800" rIns="50800" bIns="50800" numCol="1" anchor="ctr">
              <a:noAutofit/>
            </a:bodyPr>
            <a:lstStyle/>
            <a:p>
              <a:pPr algn="l" defTabSz="914400">
                <a:defRPr sz="800">
                  <a:solidFill>
                    <a:srgbClr val="FFC837"/>
                  </a:solidFill>
                  <a:latin typeface="Calibri"/>
                  <a:ea typeface="Calibri"/>
                  <a:cs typeface="Calibri"/>
                  <a:sym typeface="Calibri"/>
                </a:defRPr>
              </a:pPr>
              <a:endParaRPr/>
            </a:p>
          </p:txBody>
        </p:sp>
        <p:sp>
          <p:nvSpPr>
            <p:cNvPr id="773" name="TOOK"/>
            <p:cNvSpPr txBox="1"/>
            <p:nvPr/>
          </p:nvSpPr>
          <p:spPr>
            <a:xfrm>
              <a:off x="16698236" y="3750638"/>
              <a:ext cx="1718785" cy="596901"/>
            </a:xfrm>
            <a:prstGeom prst="rect">
              <a:avLst/>
            </a:prstGeom>
            <a:solidFill>
              <a:srgbClr val="FFC837"/>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TOOK</a:t>
              </a:r>
            </a:p>
          </p:txBody>
        </p:sp>
      </p:grpSp>
      <p:sp>
        <p:nvSpPr>
          <p:cNvPr id="775" name="Rounded Rectangle"/>
          <p:cNvSpPr/>
          <p:nvPr/>
        </p:nvSpPr>
        <p:spPr>
          <a:xfrm>
            <a:off x="1803792" y="1457225"/>
            <a:ext cx="5867918" cy="1359378"/>
          </a:xfrm>
          <a:prstGeom prst="roundRect">
            <a:avLst>
              <a:gd name="adj" fmla="val 33161"/>
            </a:avLst>
          </a:prstGeom>
          <a:solidFill>
            <a:srgbClr val="0056FB"/>
          </a:solidFill>
          <a:ln w="12700">
            <a:miter lim="400000"/>
          </a:ln>
          <a:effectLst>
            <a:outerShdw blurRad="508000" dist="254000" dir="5400000" rotWithShape="0">
              <a:srgbClr val="0056F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76" name="MOTIVATION"/>
          <p:cNvSpPr txBox="1"/>
          <p:nvPr/>
        </p:nvSpPr>
        <p:spPr>
          <a:xfrm>
            <a:off x="1835655" y="1546362"/>
            <a:ext cx="5759590" cy="1282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rPr lang="en-US"/>
              <a:t>MOTIVACION</a:t>
            </a:r>
            <a:endParaRPr/>
          </a:p>
        </p:txBody>
      </p:sp>
      <p:sp>
        <p:nvSpPr>
          <p:cNvPr id="777" name="Rounded Rectangle"/>
          <p:cNvSpPr/>
          <p:nvPr/>
        </p:nvSpPr>
        <p:spPr>
          <a:xfrm>
            <a:off x="8810820" y="10647226"/>
            <a:ext cx="6762361" cy="1359380"/>
          </a:xfrm>
          <a:prstGeom prst="roundRect">
            <a:avLst>
              <a:gd name="adj" fmla="val 33161"/>
            </a:avLst>
          </a:prstGeom>
          <a:solidFill>
            <a:srgbClr val="FF784B"/>
          </a:solidFill>
          <a:ln w="12700">
            <a:miter lim="400000"/>
          </a:ln>
          <a:effectLst>
            <a:outerShdw blurRad="508000" dist="254000" dir="5400000" rotWithShape="0">
              <a:srgbClr val="FF784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78" name="EXAMINATION"/>
          <p:cNvSpPr txBox="1"/>
          <p:nvPr/>
        </p:nvSpPr>
        <p:spPr>
          <a:xfrm>
            <a:off x="8949930" y="10730014"/>
            <a:ext cx="6484147" cy="1282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rPr lang="en-US"/>
              <a:t>EXAMINACION</a:t>
            </a:r>
            <a:endParaRPr/>
          </a:p>
        </p:txBody>
      </p:sp>
      <p:sp>
        <p:nvSpPr>
          <p:cNvPr id="779" name="Rounded Rectangle"/>
          <p:cNvSpPr/>
          <p:nvPr/>
        </p:nvSpPr>
        <p:spPr>
          <a:xfrm>
            <a:off x="16386855" y="1457225"/>
            <a:ext cx="6574249" cy="1359378"/>
          </a:xfrm>
          <a:prstGeom prst="roundRect">
            <a:avLst>
              <a:gd name="adj" fmla="val 33161"/>
            </a:avLst>
          </a:prstGeom>
          <a:solidFill>
            <a:srgbClr val="FFC837"/>
          </a:solidFill>
          <a:ln w="12700">
            <a:miter lim="400000"/>
          </a:ln>
          <a:effectLst>
            <a:outerShdw blurRad="508000" dist="254000" dir="5400000" rotWithShape="0">
              <a:srgbClr val="FFC837">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80" name="APPLICATION"/>
          <p:cNvSpPr txBox="1"/>
          <p:nvPr/>
        </p:nvSpPr>
        <p:spPr>
          <a:xfrm>
            <a:off x="16892771" y="1546362"/>
            <a:ext cx="5562420" cy="1282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rPr lang="en-US"/>
              <a:t>APLICACION</a:t>
            </a:r>
            <a:endParaRPr/>
          </a:p>
        </p:txBody>
      </p:sp>
      <p:pic>
        <p:nvPicPr>
          <p:cNvPr id="781"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5" name="Chart"/>
          <p:cNvGraphicFramePr/>
          <p:nvPr/>
        </p:nvGraphicFramePr>
        <p:xfrm>
          <a:off x="7163760" y="4082810"/>
          <a:ext cx="10531620" cy="8602771"/>
        </p:xfrm>
        <a:graphic>
          <a:graphicData uri="http://schemas.openxmlformats.org/drawingml/2006/chart">
            <c:chart xmlns:c="http://schemas.openxmlformats.org/drawingml/2006/chart" xmlns:r="http://schemas.openxmlformats.org/officeDocument/2006/relationships" r:id="rId3"/>
          </a:graphicData>
        </a:graphic>
      </p:graphicFrame>
      <p:sp>
        <p:nvSpPr>
          <p:cNvPr id="786" name="Rounded Rectangle"/>
          <p:cNvSpPr/>
          <p:nvPr/>
        </p:nvSpPr>
        <p:spPr>
          <a:xfrm>
            <a:off x="3034152" y="1350046"/>
            <a:ext cx="3193208" cy="1359380"/>
          </a:xfrm>
          <a:prstGeom prst="roundRect">
            <a:avLst>
              <a:gd name="adj" fmla="val 33161"/>
            </a:avLst>
          </a:prstGeom>
          <a:solidFill>
            <a:srgbClr val="0056FB"/>
          </a:solidFill>
          <a:ln w="12700">
            <a:miter lim="400000"/>
          </a:ln>
          <a:effectLst>
            <a:outerShdw blurRad="508000" dist="254000" dir="5400000" rotWithShape="0">
              <a:srgbClr val="0056F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87" name="line"/>
          <p:cNvSpPr/>
          <p:nvPr/>
        </p:nvSpPr>
        <p:spPr>
          <a:xfrm>
            <a:off x="6712719" y="2129375"/>
            <a:ext cx="2787905" cy="2787905"/>
          </a:xfrm>
          <a:prstGeom prst="line">
            <a:avLst/>
          </a:prstGeom>
          <a:ln w="63500" cap="rnd">
            <a:solidFill>
              <a:srgbClr val="004BDC"/>
            </a:solidFill>
            <a:miter/>
            <a:headEnd type="oval"/>
            <a:tailEnd type="oval"/>
          </a:ln>
        </p:spPr>
        <p:txBody>
          <a:bodyPr lIns="45718" tIns="45718" rIns="45718" bIns="45718"/>
          <a:lstStyle/>
          <a:p>
            <a:pPr defTabSz="2438337"/>
            <a:endParaRPr/>
          </a:p>
        </p:txBody>
      </p:sp>
      <p:sp>
        <p:nvSpPr>
          <p:cNvPr id="788" name="Rounded Rectangle"/>
          <p:cNvSpPr/>
          <p:nvPr/>
        </p:nvSpPr>
        <p:spPr>
          <a:xfrm>
            <a:off x="1259541" y="8142330"/>
            <a:ext cx="3193208" cy="1359380"/>
          </a:xfrm>
          <a:prstGeom prst="roundRect">
            <a:avLst>
              <a:gd name="adj" fmla="val 33161"/>
            </a:avLst>
          </a:prstGeom>
          <a:solidFill>
            <a:srgbClr val="FFC837"/>
          </a:solidFill>
          <a:ln w="12700">
            <a:miter lim="400000"/>
          </a:ln>
          <a:effectLst>
            <a:outerShdw blurRad="508000" dist="254000" dir="5400000" rotWithShape="0">
              <a:srgbClr val="FFC837">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89" name="line"/>
          <p:cNvSpPr/>
          <p:nvPr/>
        </p:nvSpPr>
        <p:spPr>
          <a:xfrm>
            <a:off x="4974407" y="8822019"/>
            <a:ext cx="3018918" cy="3"/>
          </a:xfrm>
          <a:prstGeom prst="line">
            <a:avLst/>
          </a:prstGeom>
          <a:ln w="63500" cap="rnd">
            <a:solidFill>
              <a:srgbClr val="F4B81C"/>
            </a:solidFill>
            <a:miter/>
            <a:headEnd type="oval"/>
            <a:tailEnd type="oval"/>
          </a:ln>
        </p:spPr>
        <p:txBody>
          <a:bodyPr lIns="45718" tIns="45718" rIns="45718" bIns="45718"/>
          <a:lstStyle/>
          <a:p>
            <a:pPr defTabSz="2438337"/>
            <a:endParaRPr/>
          </a:p>
        </p:txBody>
      </p:sp>
      <p:sp>
        <p:nvSpPr>
          <p:cNvPr id="790" name="Rounded Rectangle"/>
          <p:cNvSpPr/>
          <p:nvPr/>
        </p:nvSpPr>
        <p:spPr>
          <a:xfrm>
            <a:off x="19448882" y="7323467"/>
            <a:ext cx="3522250" cy="1359380"/>
          </a:xfrm>
          <a:prstGeom prst="roundRect">
            <a:avLst>
              <a:gd name="adj" fmla="val 33161"/>
            </a:avLst>
          </a:prstGeom>
          <a:solidFill>
            <a:srgbClr val="FF784B"/>
          </a:solidFill>
          <a:ln w="12700">
            <a:miter lim="400000"/>
          </a:ln>
          <a:effectLst>
            <a:outerShdw blurRad="508000" dist="254000" dir="5400000" rotWithShape="0">
              <a:srgbClr val="FF784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91" name="line"/>
          <p:cNvSpPr/>
          <p:nvPr/>
        </p:nvSpPr>
        <p:spPr>
          <a:xfrm flipH="1">
            <a:off x="15618434" y="8003157"/>
            <a:ext cx="3307884" cy="2"/>
          </a:xfrm>
          <a:prstGeom prst="line">
            <a:avLst/>
          </a:prstGeom>
          <a:ln w="63500" cap="rnd">
            <a:solidFill>
              <a:srgbClr val="FF784B"/>
            </a:solidFill>
            <a:miter/>
            <a:headEnd type="oval"/>
            <a:tailEnd type="oval"/>
          </a:ln>
        </p:spPr>
        <p:txBody>
          <a:bodyPr lIns="45718" tIns="45718" rIns="45718" bIns="45718"/>
          <a:lstStyle/>
          <a:p>
            <a:pPr defTabSz="2438337"/>
            <a:endParaRPr/>
          </a:p>
        </p:txBody>
      </p:sp>
      <p:sp>
        <p:nvSpPr>
          <p:cNvPr id="792" name="Rounded Rectangle"/>
          <p:cNvSpPr/>
          <p:nvPr/>
        </p:nvSpPr>
        <p:spPr>
          <a:xfrm>
            <a:off x="17467028" y="1350046"/>
            <a:ext cx="3763474" cy="1359380"/>
          </a:xfrm>
          <a:prstGeom prst="roundRect">
            <a:avLst>
              <a:gd name="adj" fmla="val 33161"/>
            </a:avLst>
          </a:prstGeom>
          <a:solidFill>
            <a:srgbClr val="00AF42"/>
          </a:solidFill>
          <a:ln w="12700">
            <a:miter lim="400000"/>
          </a:ln>
          <a:effectLst>
            <a:outerShdw blurRad="508000" dist="254000" dir="5400000" rotWithShape="0">
              <a:srgbClr val="00AF42">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93" name="line"/>
          <p:cNvSpPr/>
          <p:nvPr/>
        </p:nvSpPr>
        <p:spPr>
          <a:xfrm flipH="1">
            <a:off x="14676562" y="2997251"/>
            <a:ext cx="2450039" cy="2057937"/>
          </a:xfrm>
          <a:prstGeom prst="line">
            <a:avLst/>
          </a:prstGeom>
          <a:ln w="63500" cap="rnd">
            <a:solidFill>
              <a:srgbClr val="00AF42"/>
            </a:solidFill>
            <a:miter/>
            <a:headEnd type="oval"/>
            <a:tailEnd type="oval"/>
          </a:ln>
        </p:spPr>
        <p:txBody>
          <a:bodyPr lIns="45718" tIns="45718" rIns="45718" bIns="45718"/>
          <a:lstStyle/>
          <a:p>
            <a:pPr defTabSz="2438337"/>
            <a:endParaRPr/>
          </a:p>
        </p:txBody>
      </p:sp>
      <p:sp>
        <p:nvSpPr>
          <p:cNvPr id="794" name="Google Shape;5787;p83"/>
          <p:cNvSpPr/>
          <p:nvPr/>
        </p:nvSpPr>
        <p:spPr>
          <a:xfrm>
            <a:off x="10656013" y="5007575"/>
            <a:ext cx="1349295" cy="1335540"/>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FFFFFF"/>
          </a:solidFill>
          <a:ln w="12700">
            <a:miter lim="400000"/>
          </a:ln>
        </p:spPr>
        <p:txBody>
          <a:bodyPr lIns="50800" tIns="50800" rIns="50800" bIns="50800" anchor="ctr"/>
          <a:lstStyle/>
          <a:p>
            <a:pPr algn="l" defTabSz="2438400">
              <a:defRPr sz="2000">
                <a:solidFill>
                  <a:srgbClr val="000000"/>
                </a:solidFill>
                <a:latin typeface="Calibri"/>
                <a:ea typeface="Calibri"/>
                <a:cs typeface="Calibri"/>
                <a:sym typeface="Calibri"/>
              </a:defRPr>
            </a:pPr>
            <a:endParaRPr/>
          </a:p>
        </p:txBody>
      </p:sp>
      <p:sp>
        <p:nvSpPr>
          <p:cNvPr id="795" name="Google Shape;5234;p74"/>
          <p:cNvSpPr/>
          <p:nvPr/>
        </p:nvSpPr>
        <p:spPr>
          <a:xfrm>
            <a:off x="13344243" y="5084794"/>
            <a:ext cx="850418" cy="1181102"/>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FFFFFF"/>
          </a:solidFill>
          <a:ln w="12700">
            <a:miter lim="400000"/>
          </a:ln>
        </p:spPr>
        <p:txBody>
          <a:bodyPr lIns="50800" tIns="50800" rIns="50800" bIns="50800" anchor="ctr"/>
          <a:lstStyle/>
          <a:p>
            <a:pPr algn="l" defTabSz="2438400">
              <a:defRPr sz="2000">
                <a:solidFill>
                  <a:srgbClr val="000000"/>
                </a:solidFill>
                <a:latin typeface="Calibri"/>
                <a:ea typeface="Calibri"/>
                <a:cs typeface="Calibri"/>
                <a:sym typeface="Calibri"/>
              </a:defRPr>
            </a:pPr>
            <a:endParaRPr/>
          </a:p>
        </p:txBody>
      </p:sp>
      <p:sp>
        <p:nvSpPr>
          <p:cNvPr id="796" name="HOOK"/>
          <p:cNvSpPr txBox="1"/>
          <p:nvPr/>
        </p:nvSpPr>
        <p:spPr>
          <a:xfrm>
            <a:off x="3447740" y="1432835"/>
            <a:ext cx="2366032" cy="782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rPr lang="en-US" sz="5000"/>
              <a:t>INTERES</a:t>
            </a:r>
            <a:endParaRPr sz="5000"/>
          </a:p>
        </p:txBody>
      </p:sp>
      <p:sp>
        <p:nvSpPr>
          <p:cNvPr id="797" name="BOOK"/>
          <p:cNvSpPr txBox="1"/>
          <p:nvPr/>
        </p:nvSpPr>
        <p:spPr>
          <a:xfrm>
            <a:off x="18086402" y="1432835"/>
            <a:ext cx="2524729" cy="782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rPr lang="en-US" sz="5000"/>
              <a:t>LECTURA</a:t>
            </a:r>
            <a:endParaRPr sz="5000"/>
          </a:p>
        </p:txBody>
      </p:sp>
      <p:sp>
        <p:nvSpPr>
          <p:cNvPr id="798" name="LOOK"/>
          <p:cNvSpPr txBox="1"/>
          <p:nvPr/>
        </p:nvSpPr>
        <p:spPr>
          <a:xfrm>
            <a:off x="19837836" y="7406257"/>
            <a:ext cx="2744341" cy="938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rPr lang="en-US" sz="6000"/>
              <a:t>MIRADA</a:t>
            </a:r>
            <a:endParaRPr sz="6000"/>
          </a:p>
        </p:txBody>
      </p:sp>
      <p:sp>
        <p:nvSpPr>
          <p:cNvPr id="799" name="TOOK"/>
          <p:cNvSpPr txBox="1"/>
          <p:nvPr/>
        </p:nvSpPr>
        <p:spPr>
          <a:xfrm>
            <a:off x="1595384" y="8225119"/>
            <a:ext cx="2521523" cy="782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rPr lang="en-US" sz="5000"/>
              <a:t>LLEVADA</a:t>
            </a:r>
            <a:endParaRPr sz="5000"/>
          </a:p>
        </p:txBody>
      </p:sp>
      <p:grpSp>
        <p:nvGrpSpPr>
          <p:cNvPr id="805" name="Group"/>
          <p:cNvGrpSpPr/>
          <p:nvPr/>
        </p:nvGrpSpPr>
        <p:grpSpPr>
          <a:xfrm>
            <a:off x="13537341" y="7889116"/>
            <a:ext cx="1876625" cy="1865806"/>
            <a:chOff x="0" y="0"/>
            <a:chExt cx="1876624" cy="1865804"/>
          </a:xfrm>
        </p:grpSpPr>
        <p:sp>
          <p:nvSpPr>
            <p:cNvPr id="800" name="Google Shape;2946;p36"/>
            <p:cNvSpPr/>
            <p:nvPr/>
          </p:nvSpPr>
          <p:spPr>
            <a:xfrm>
              <a:off x="-1" y="0"/>
              <a:ext cx="1250253" cy="1250251"/>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endParaRPr/>
            </a:p>
          </p:txBody>
        </p:sp>
        <p:sp>
          <p:nvSpPr>
            <p:cNvPr id="801" name="Google Shape;2947;p36"/>
            <p:cNvSpPr/>
            <p:nvPr/>
          </p:nvSpPr>
          <p:spPr>
            <a:xfrm>
              <a:off x="172787" y="172785"/>
              <a:ext cx="904699" cy="904697"/>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endParaRPr/>
            </a:p>
          </p:txBody>
        </p:sp>
        <p:sp>
          <p:nvSpPr>
            <p:cNvPr id="802" name="Google Shape;2948;p36"/>
            <p:cNvSpPr/>
            <p:nvPr/>
          </p:nvSpPr>
          <p:spPr>
            <a:xfrm>
              <a:off x="987580" y="976852"/>
              <a:ext cx="889045" cy="888954"/>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endParaRPr/>
            </a:p>
          </p:txBody>
        </p:sp>
        <p:sp>
          <p:nvSpPr>
            <p:cNvPr id="803" name="Google Shape;2949;p36"/>
            <p:cNvSpPr/>
            <p:nvPr/>
          </p:nvSpPr>
          <p:spPr>
            <a:xfrm>
              <a:off x="496761" y="356374"/>
              <a:ext cx="256782" cy="440317"/>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endParaRPr/>
            </a:p>
          </p:txBody>
        </p:sp>
        <p:sp>
          <p:nvSpPr>
            <p:cNvPr id="804" name="Google Shape;2950;p36"/>
            <p:cNvSpPr/>
            <p:nvPr/>
          </p:nvSpPr>
          <p:spPr>
            <a:xfrm>
              <a:off x="583155" y="809943"/>
              <a:ext cx="83854" cy="94633"/>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endParaRPr/>
            </a:p>
          </p:txBody>
        </p:sp>
      </p:grpSp>
      <p:sp>
        <p:nvSpPr>
          <p:cNvPr id="806" name="Google Shape;6946;p103"/>
          <p:cNvSpPr/>
          <p:nvPr/>
        </p:nvSpPr>
        <p:spPr>
          <a:xfrm>
            <a:off x="8514984" y="7704635"/>
            <a:ext cx="2063362" cy="1865805"/>
          </a:xfrm>
          <a:custGeom>
            <a:avLst/>
            <a:gdLst/>
            <a:ahLst/>
            <a:cxnLst>
              <a:cxn ang="0">
                <a:pos x="wd2" y="hd2"/>
              </a:cxn>
              <a:cxn ang="5400000">
                <a:pos x="wd2" y="hd2"/>
              </a:cxn>
              <a:cxn ang="10800000">
                <a:pos x="wd2" y="hd2"/>
              </a:cxn>
              <a:cxn ang="16200000">
                <a:pos x="wd2" y="hd2"/>
              </a:cxn>
            </a:cxnLst>
            <a:rect l="0" t="0" r="r" b="b"/>
            <a:pathLst>
              <a:path w="21523" h="21600" extrusionOk="0">
                <a:moveTo>
                  <a:pt x="21523" y="544"/>
                </a:moveTo>
                <a:cubicBezTo>
                  <a:pt x="21523" y="445"/>
                  <a:pt x="21501" y="371"/>
                  <a:pt x="21478" y="297"/>
                </a:cubicBezTo>
                <a:cubicBezTo>
                  <a:pt x="21478" y="272"/>
                  <a:pt x="21456" y="247"/>
                  <a:pt x="21434" y="247"/>
                </a:cubicBezTo>
                <a:cubicBezTo>
                  <a:pt x="21412" y="198"/>
                  <a:pt x="21367" y="148"/>
                  <a:pt x="21323" y="124"/>
                </a:cubicBezTo>
                <a:cubicBezTo>
                  <a:pt x="21323" y="124"/>
                  <a:pt x="21300" y="99"/>
                  <a:pt x="21300" y="99"/>
                </a:cubicBezTo>
                <a:cubicBezTo>
                  <a:pt x="21278" y="99"/>
                  <a:pt x="21278" y="99"/>
                  <a:pt x="21256" y="74"/>
                </a:cubicBezTo>
                <a:cubicBezTo>
                  <a:pt x="21211" y="49"/>
                  <a:pt x="21167" y="25"/>
                  <a:pt x="21122" y="25"/>
                </a:cubicBezTo>
                <a:cubicBezTo>
                  <a:pt x="21100" y="25"/>
                  <a:pt x="21078" y="0"/>
                  <a:pt x="21033" y="0"/>
                </a:cubicBezTo>
                <a:cubicBezTo>
                  <a:pt x="21011" y="0"/>
                  <a:pt x="21011" y="0"/>
                  <a:pt x="20989" y="0"/>
                </a:cubicBezTo>
                <a:lnTo>
                  <a:pt x="10745" y="0"/>
                </a:lnTo>
                <a:cubicBezTo>
                  <a:pt x="10456" y="0"/>
                  <a:pt x="10233" y="247"/>
                  <a:pt x="10233" y="568"/>
                </a:cubicBezTo>
                <a:lnTo>
                  <a:pt x="10233" y="1705"/>
                </a:lnTo>
                <a:cubicBezTo>
                  <a:pt x="10233" y="2027"/>
                  <a:pt x="10456" y="2274"/>
                  <a:pt x="10745" y="2274"/>
                </a:cubicBezTo>
                <a:cubicBezTo>
                  <a:pt x="11035" y="2274"/>
                  <a:pt x="11257" y="2027"/>
                  <a:pt x="11257" y="1705"/>
                </a:cubicBezTo>
                <a:lnTo>
                  <a:pt x="11257" y="1137"/>
                </a:lnTo>
                <a:lnTo>
                  <a:pt x="17827" y="1137"/>
                </a:lnTo>
                <a:lnTo>
                  <a:pt x="14664" y="2298"/>
                </a:lnTo>
                <a:cubicBezTo>
                  <a:pt x="14464" y="2373"/>
                  <a:pt x="14308" y="2595"/>
                  <a:pt x="14308" y="2842"/>
                </a:cubicBezTo>
                <a:lnTo>
                  <a:pt x="14308" y="18189"/>
                </a:lnTo>
                <a:lnTo>
                  <a:pt x="11235" y="18189"/>
                </a:lnTo>
                <a:lnTo>
                  <a:pt x="11235" y="14211"/>
                </a:lnTo>
                <a:cubicBezTo>
                  <a:pt x="11235" y="13889"/>
                  <a:pt x="11012" y="13642"/>
                  <a:pt x="10723" y="13642"/>
                </a:cubicBezTo>
                <a:cubicBezTo>
                  <a:pt x="10434" y="13642"/>
                  <a:pt x="10211" y="13889"/>
                  <a:pt x="10211" y="14211"/>
                </a:cubicBezTo>
                <a:lnTo>
                  <a:pt x="10211" y="18758"/>
                </a:lnTo>
                <a:cubicBezTo>
                  <a:pt x="10211" y="19079"/>
                  <a:pt x="10434" y="19326"/>
                  <a:pt x="10723" y="19326"/>
                </a:cubicBezTo>
                <a:lnTo>
                  <a:pt x="14308" y="19326"/>
                </a:lnTo>
                <a:lnTo>
                  <a:pt x="14308" y="21032"/>
                </a:lnTo>
                <a:cubicBezTo>
                  <a:pt x="14308" y="21205"/>
                  <a:pt x="14397" y="21378"/>
                  <a:pt x="14531" y="21501"/>
                </a:cubicBezTo>
                <a:cubicBezTo>
                  <a:pt x="14620" y="21575"/>
                  <a:pt x="14731" y="21600"/>
                  <a:pt x="14820" y="21600"/>
                </a:cubicBezTo>
                <a:cubicBezTo>
                  <a:pt x="14865" y="21600"/>
                  <a:pt x="14932" y="21600"/>
                  <a:pt x="14976" y="21575"/>
                </a:cubicBezTo>
                <a:lnTo>
                  <a:pt x="21122" y="19302"/>
                </a:lnTo>
                <a:cubicBezTo>
                  <a:pt x="21122" y="19302"/>
                  <a:pt x="21122" y="19302"/>
                  <a:pt x="21144" y="19302"/>
                </a:cubicBezTo>
                <a:cubicBezTo>
                  <a:pt x="21234" y="19277"/>
                  <a:pt x="21300" y="19203"/>
                  <a:pt x="21367" y="19129"/>
                </a:cubicBezTo>
                <a:cubicBezTo>
                  <a:pt x="21389" y="19104"/>
                  <a:pt x="21389" y="19104"/>
                  <a:pt x="21389" y="19079"/>
                </a:cubicBezTo>
                <a:cubicBezTo>
                  <a:pt x="21434" y="18980"/>
                  <a:pt x="21478" y="18881"/>
                  <a:pt x="21478" y="18783"/>
                </a:cubicBezTo>
                <a:lnTo>
                  <a:pt x="21478" y="544"/>
                </a:lnTo>
                <a:close/>
                <a:moveTo>
                  <a:pt x="15377" y="3238"/>
                </a:moveTo>
                <a:lnTo>
                  <a:pt x="20499" y="1335"/>
                </a:lnTo>
                <a:lnTo>
                  <a:pt x="20499" y="18338"/>
                </a:lnTo>
                <a:lnTo>
                  <a:pt x="15377" y="20241"/>
                </a:lnTo>
                <a:lnTo>
                  <a:pt x="15377" y="3238"/>
                </a:lnTo>
                <a:close/>
                <a:moveTo>
                  <a:pt x="17426" y="11912"/>
                </a:moveTo>
                <a:cubicBezTo>
                  <a:pt x="17426" y="12233"/>
                  <a:pt x="17203" y="12481"/>
                  <a:pt x="16914" y="12481"/>
                </a:cubicBezTo>
                <a:lnTo>
                  <a:pt x="16245" y="12481"/>
                </a:lnTo>
                <a:cubicBezTo>
                  <a:pt x="15956" y="12481"/>
                  <a:pt x="15733" y="12233"/>
                  <a:pt x="15733" y="11912"/>
                </a:cubicBezTo>
                <a:cubicBezTo>
                  <a:pt x="15733" y="11591"/>
                  <a:pt x="15956" y="11344"/>
                  <a:pt x="16245" y="11344"/>
                </a:cubicBezTo>
                <a:lnTo>
                  <a:pt x="16914" y="11344"/>
                </a:lnTo>
                <a:cubicBezTo>
                  <a:pt x="17203" y="11344"/>
                  <a:pt x="17426" y="11616"/>
                  <a:pt x="17426" y="11912"/>
                </a:cubicBezTo>
                <a:close/>
                <a:moveTo>
                  <a:pt x="11257" y="11962"/>
                </a:moveTo>
                <a:cubicBezTo>
                  <a:pt x="11168" y="11665"/>
                  <a:pt x="10901" y="11492"/>
                  <a:pt x="10612" y="11566"/>
                </a:cubicBezTo>
                <a:lnTo>
                  <a:pt x="9365" y="11962"/>
                </a:lnTo>
                <a:lnTo>
                  <a:pt x="9120" y="11690"/>
                </a:lnTo>
                <a:lnTo>
                  <a:pt x="9409" y="10899"/>
                </a:lnTo>
                <a:cubicBezTo>
                  <a:pt x="9654" y="10182"/>
                  <a:pt x="9654" y="9416"/>
                  <a:pt x="9387" y="8724"/>
                </a:cubicBezTo>
                <a:cubicBezTo>
                  <a:pt x="9298" y="8452"/>
                  <a:pt x="9142" y="8230"/>
                  <a:pt x="8986" y="8032"/>
                </a:cubicBezTo>
                <a:cubicBezTo>
                  <a:pt x="10255" y="7884"/>
                  <a:pt x="11257" y="6673"/>
                  <a:pt x="11257" y="5215"/>
                </a:cubicBezTo>
                <a:cubicBezTo>
                  <a:pt x="11257" y="3658"/>
                  <a:pt x="10099" y="2373"/>
                  <a:pt x="8697" y="2373"/>
                </a:cubicBezTo>
                <a:cubicBezTo>
                  <a:pt x="7294" y="2373"/>
                  <a:pt x="6136" y="3658"/>
                  <a:pt x="6136" y="5215"/>
                </a:cubicBezTo>
                <a:cubicBezTo>
                  <a:pt x="6136" y="5907"/>
                  <a:pt x="6381" y="6549"/>
                  <a:pt x="6737" y="7043"/>
                </a:cubicBezTo>
                <a:cubicBezTo>
                  <a:pt x="6492" y="7068"/>
                  <a:pt x="6247" y="7142"/>
                  <a:pt x="6002" y="7241"/>
                </a:cubicBezTo>
                <a:cubicBezTo>
                  <a:pt x="5646" y="7414"/>
                  <a:pt x="5356" y="7661"/>
                  <a:pt x="5111" y="7958"/>
                </a:cubicBezTo>
                <a:lnTo>
                  <a:pt x="1793" y="9836"/>
                </a:lnTo>
                <a:cubicBezTo>
                  <a:pt x="1549" y="9984"/>
                  <a:pt x="1437" y="10330"/>
                  <a:pt x="1571" y="10602"/>
                </a:cubicBezTo>
                <a:cubicBezTo>
                  <a:pt x="1660" y="10800"/>
                  <a:pt x="1838" y="10924"/>
                  <a:pt x="2038" y="10924"/>
                </a:cubicBezTo>
                <a:cubicBezTo>
                  <a:pt x="2128" y="10924"/>
                  <a:pt x="2194" y="10899"/>
                  <a:pt x="2261" y="10874"/>
                </a:cubicBezTo>
                <a:lnTo>
                  <a:pt x="4332" y="9713"/>
                </a:lnTo>
                <a:lnTo>
                  <a:pt x="3130" y="13049"/>
                </a:lnTo>
                <a:cubicBezTo>
                  <a:pt x="3085" y="13197"/>
                  <a:pt x="3085" y="13346"/>
                  <a:pt x="3130" y="13494"/>
                </a:cubicBezTo>
                <a:cubicBezTo>
                  <a:pt x="3174" y="13642"/>
                  <a:pt x="3285" y="13741"/>
                  <a:pt x="3419" y="13790"/>
                </a:cubicBezTo>
                <a:lnTo>
                  <a:pt x="4020" y="14062"/>
                </a:lnTo>
                <a:lnTo>
                  <a:pt x="2372" y="17028"/>
                </a:lnTo>
                <a:lnTo>
                  <a:pt x="747" y="16114"/>
                </a:lnTo>
                <a:cubicBezTo>
                  <a:pt x="502" y="15965"/>
                  <a:pt x="190" y="16089"/>
                  <a:pt x="57" y="16361"/>
                </a:cubicBezTo>
                <a:cubicBezTo>
                  <a:pt x="-77" y="16632"/>
                  <a:pt x="34" y="16978"/>
                  <a:pt x="279" y="17127"/>
                </a:cubicBezTo>
                <a:lnTo>
                  <a:pt x="2328" y="18264"/>
                </a:lnTo>
                <a:cubicBezTo>
                  <a:pt x="2395" y="18313"/>
                  <a:pt x="2484" y="18313"/>
                  <a:pt x="2551" y="18313"/>
                </a:cubicBezTo>
                <a:cubicBezTo>
                  <a:pt x="2729" y="18313"/>
                  <a:pt x="2885" y="18214"/>
                  <a:pt x="2996" y="18041"/>
                </a:cubicBezTo>
                <a:lnTo>
                  <a:pt x="5000" y="14458"/>
                </a:lnTo>
                <a:lnTo>
                  <a:pt x="5757" y="14804"/>
                </a:lnTo>
                <a:lnTo>
                  <a:pt x="6648" y="17522"/>
                </a:lnTo>
                <a:lnTo>
                  <a:pt x="6158" y="20784"/>
                </a:lnTo>
                <a:cubicBezTo>
                  <a:pt x="6114" y="21106"/>
                  <a:pt x="6292" y="21378"/>
                  <a:pt x="6581" y="21427"/>
                </a:cubicBezTo>
                <a:cubicBezTo>
                  <a:pt x="6603" y="21427"/>
                  <a:pt x="6648" y="21427"/>
                  <a:pt x="6670" y="21427"/>
                </a:cubicBezTo>
                <a:cubicBezTo>
                  <a:pt x="6915" y="21427"/>
                  <a:pt x="7138" y="21229"/>
                  <a:pt x="7182" y="20957"/>
                </a:cubicBezTo>
                <a:lnTo>
                  <a:pt x="7695" y="17547"/>
                </a:lnTo>
                <a:cubicBezTo>
                  <a:pt x="7717" y="17448"/>
                  <a:pt x="7695" y="17349"/>
                  <a:pt x="7672" y="17250"/>
                </a:cubicBezTo>
                <a:lnTo>
                  <a:pt x="7049" y="15323"/>
                </a:lnTo>
                <a:lnTo>
                  <a:pt x="7249" y="15422"/>
                </a:lnTo>
                <a:cubicBezTo>
                  <a:pt x="7316" y="15446"/>
                  <a:pt x="7383" y="15471"/>
                  <a:pt x="7450" y="15471"/>
                </a:cubicBezTo>
                <a:cubicBezTo>
                  <a:pt x="7650" y="15471"/>
                  <a:pt x="7850" y="15347"/>
                  <a:pt x="7917" y="15125"/>
                </a:cubicBezTo>
                <a:lnTo>
                  <a:pt x="8741" y="12851"/>
                </a:lnTo>
                <a:lnTo>
                  <a:pt x="8875" y="13000"/>
                </a:lnTo>
                <a:cubicBezTo>
                  <a:pt x="8964" y="13098"/>
                  <a:pt x="9097" y="13173"/>
                  <a:pt x="9231" y="13173"/>
                </a:cubicBezTo>
                <a:cubicBezTo>
                  <a:pt x="9276" y="13173"/>
                  <a:pt x="9320" y="13173"/>
                  <a:pt x="9365" y="13148"/>
                </a:cubicBezTo>
                <a:lnTo>
                  <a:pt x="10901" y="12654"/>
                </a:lnTo>
                <a:cubicBezTo>
                  <a:pt x="11191" y="12579"/>
                  <a:pt x="11347" y="12258"/>
                  <a:pt x="11257" y="11962"/>
                </a:cubicBezTo>
                <a:close/>
                <a:moveTo>
                  <a:pt x="8719" y="3534"/>
                </a:moveTo>
                <a:cubicBezTo>
                  <a:pt x="9565" y="3534"/>
                  <a:pt x="10255" y="4300"/>
                  <a:pt x="10255" y="5239"/>
                </a:cubicBezTo>
                <a:cubicBezTo>
                  <a:pt x="10255" y="6178"/>
                  <a:pt x="9565" y="6945"/>
                  <a:pt x="8719" y="6945"/>
                </a:cubicBezTo>
                <a:cubicBezTo>
                  <a:pt x="7873" y="6945"/>
                  <a:pt x="7182" y="6178"/>
                  <a:pt x="7182" y="5239"/>
                </a:cubicBezTo>
                <a:cubicBezTo>
                  <a:pt x="7182" y="4300"/>
                  <a:pt x="7873" y="3534"/>
                  <a:pt x="8719" y="3534"/>
                </a:cubicBezTo>
                <a:close/>
                <a:moveTo>
                  <a:pt x="7138" y="14186"/>
                </a:moveTo>
                <a:lnTo>
                  <a:pt x="4288" y="12925"/>
                </a:lnTo>
                <a:lnTo>
                  <a:pt x="5624" y="9218"/>
                </a:lnTo>
                <a:cubicBezTo>
                  <a:pt x="5935" y="8353"/>
                  <a:pt x="6826" y="7933"/>
                  <a:pt x="7628" y="8279"/>
                </a:cubicBezTo>
                <a:cubicBezTo>
                  <a:pt x="8407" y="8625"/>
                  <a:pt x="8808" y="9614"/>
                  <a:pt x="8474" y="10503"/>
                </a:cubicBezTo>
                <a:lnTo>
                  <a:pt x="8340" y="10849"/>
                </a:lnTo>
                <a:lnTo>
                  <a:pt x="7539" y="9960"/>
                </a:lnTo>
                <a:cubicBezTo>
                  <a:pt x="7338" y="9737"/>
                  <a:pt x="7004" y="9737"/>
                  <a:pt x="6804" y="9960"/>
                </a:cubicBezTo>
                <a:cubicBezTo>
                  <a:pt x="6603" y="10182"/>
                  <a:pt x="6603" y="10553"/>
                  <a:pt x="6804" y="10775"/>
                </a:cubicBezTo>
                <a:lnTo>
                  <a:pt x="7917" y="12011"/>
                </a:lnTo>
                <a:lnTo>
                  <a:pt x="7138" y="14186"/>
                </a:lnTo>
                <a:close/>
              </a:path>
            </a:pathLst>
          </a:custGeom>
          <a:solidFill>
            <a:srgbClr val="FFFFFF"/>
          </a:solidFill>
          <a:ln w="12700">
            <a:miter lim="400000"/>
          </a:ln>
        </p:spPr>
        <p:txBody>
          <a:bodyPr lIns="50800" tIns="50800" rIns="50800" bIns="50800" anchor="ctr"/>
          <a:lstStyle/>
          <a:p>
            <a:pPr algn="l" defTabSz="1828800">
              <a:defRPr sz="1600">
                <a:solidFill>
                  <a:srgbClr val="FFC837"/>
                </a:solidFill>
                <a:latin typeface="Calibri"/>
                <a:ea typeface="Calibri"/>
                <a:cs typeface="Calibri"/>
                <a:sym typeface="Calibri"/>
              </a:defRPr>
            </a:pPr>
            <a:endParaRPr/>
          </a:p>
        </p:txBody>
      </p:sp>
      <p:pic>
        <p:nvPicPr>
          <p:cNvPr id="807" name="Picture 4" descr="Picture 4"/>
          <p:cNvPicPr>
            <a:picLocks noChangeAspect="1"/>
          </p:cNvPicPr>
          <p:nvPr/>
        </p:nvPicPr>
        <p:blipFill>
          <a:blip r:embed="rId4"/>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785"/>
                                        </p:tgtEl>
                                        <p:attrNameLst>
                                          <p:attrName>style.visibility</p:attrName>
                                        </p:attrNameLst>
                                      </p:cBhvr>
                                      <p:to>
                                        <p:strVal val="visible"/>
                                      </p:to>
                                    </p:set>
                                    <p:animEffect transition="in" filter="wipe(down)">
                                      <p:cBhvr>
                                        <p:cTn id="7" dur="600"/>
                                        <p:tgtEl>
                                          <p:spTgt spid="785"/>
                                        </p:tgtEl>
                                      </p:cBhvr>
                                    </p:animEffect>
                                  </p:childTnLst>
                                </p:cTn>
                              </p:par>
                            </p:childTnLst>
                          </p:cTn>
                        </p:par>
                        <p:par>
                          <p:cTn id="8" fill="hold">
                            <p:stCondLst>
                              <p:cond delay="600"/>
                            </p:stCondLst>
                            <p:childTnLst>
                              <p:par>
                                <p:cTn id="9" presetID="10" presetClass="entr" fill="hold" grpId="2" nodeType="afterEffect">
                                  <p:stCondLst>
                                    <p:cond delay="0"/>
                                  </p:stCondLst>
                                  <p:iterate>
                                    <p:tmAbs val="0"/>
                                  </p:iterate>
                                  <p:childTnLst>
                                    <p:set>
                                      <p:cBhvr>
                                        <p:cTn id="10" fill="hold"/>
                                        <p:tgtEl>
                                          <p:spTgt spid="794"/>
                                        </p:tgtEl>
                                        <p:attrNameLst>
                                          <p:attrName>style.visibility</p:attrName>
                                        </p:attrNameLst>
                                      </p:cBhvr>
                                      <p:to>
                                        <p:strVal val="visible"/>
                                      </p:to>
                                    </p:set>
                                    <p:animEffect transition="in" filter="fade">
                                      <p:cBhvr>
                                        <p:cTn id="11" dur="600"/>
                                        <p:tgtEl>
                                          <p:spTgt spid="794"/>
                                        </p:tgtEl>
                                      </p:cBhvr>
                                    </p:animEffect>
                                  </p:childTnLst>
                                </p:cTn>
                              </p:par>
                            </p:childTnLst>
                          </p:cTn>
                        </p:par>
                        <p:par>
                          <p:cTn id="12" fill="hold">
                            <p:stCondLst>
                              <p:cond delay="1200"/>
                            </p:stCondLst>
                            <p:childTnLst>
                              <p:par>
                                <p:cTn id="13" presetID="22" presetClass="entr" presetSubtype="4" fill="hold" grpId="3" nodeType="afterEffect">
                                  <p:stCondLst>
                                    <p:cond delay="0"/>
                                  </p:stCondLst>
                                  <p:iterate>
                                    <p:tmAbs val="0"/>
                                  </p:iterate>
                                  <p:childTnLst>
                                    <p:set>
                                      <p:cBhvr>
                                        <p:cTn id="14" fill="hold"/>
                                        <p:tgtEl>
                                          <p:spTgt spid="787"/>
                                        </p:tgtEl>
                                        <p:attrNameLst>
                                          <p:attrName>style.visibility</p:attrName>
                                        </p:attrNameLst>
                                      </p:cBhvr>
                                      <p:to>
                                        <p:strVal val="visible"/>
                                      </p:to>
                                    </p:set>
                                    <p:animEffect transition="in" filter="wipe(down)">
                                      <p:cBhvr>
                                        <p:cTn id="15" dur="600"/>
                                        <p:tgtEl>
                                          <p:spTgt spid="787"/>
                                        </p:tgtEl>
                                      </p:cBhvr>
                                    </p:animEffect>
                                  </p:childTnLst>
                                </p:cTn>
                              </p:par>
                            </p:childTnLst>
                          </p:cTn>
                        </p:par>
                        <p:par>
                          <p:cTn id="16" fill="hold">
                            <p:stCondLst>
                              <p:cond delay="1800"/>
                            </p:stCondLst>
                            <p:childTnLst>
                              <p:par>
                                <p:cTn id="17" presetID="10" presetClass="entr" fill="hold" grpId="4" nodeType="afterEffect">
                                  <p:stCondLst>
                                    <p:cond delay="0"/>
                                  </p:stCondLst>
                                  <p:iterate>
                                    <p:tmAbs val="0"/>
                                  </p:iterate>
                                  <p:childTnLst>
                                    <p:set>
                                      <p:cBhvr>
                                        <p:cTn id="18" fill="hold"/>
                                        <p:tgtEl>
                                          <p:spTgt spid="786"/>
                                        </p:tgtEl>
                                        <p:attrNameLst>
                                          <p:attrName>style.visibility</p:attrName>
                                        </p:attrNameLst>
                                      </p:cBhvr>
                                      <p:to>
                                        <p:strVal val="visible"/>
                                      </p:to>
                                    </p:set>
                                    <p:animEffect transition="in" filter="fade">
                                      <p:cBhvr>
                                        <p:cTn id="19" dur="300"/>
                                        <p:tgtEl>
                                          <p:spTgt spid="786"/>
                                        </p:tgtEl>
                                      </p:cBhvr>
                                    </p:animEffect>
                                  </p:childTnLst>
                                </p:cTn>
                              </p:par>
                            </p:childTnLst>
                          </p:cTn>
                        </p:par>
                        <p:par>
                          <p:cTn id="20" fill="hold">
                            <p:stCondLst>
                              <p:cond delay="2100"/>
                            </p:stCondLst>
                            <p:childTnLst>
                              <p:par>
                                <p:cTn id="21" presetID="10" presetClass="entr" fill="hold" grpId="5" nodeType="afterEffect">
                                  <p:stCondLst>
                                    <p:cond delay="0"/>
                                  </p:stCondLst>
                                  <p:iterate>
                                    <p:tmAbs val="0"/>
                                  </p:iterate>
                                  <p:childTnLst>
                                    <p:set>
                                      <p:cBhvr>
                                        <p:cTn id="22" fill="hold"/>
                                        <p:tgtEl>
                                          <p:spTgt spid="796"/>
                                        </p:tgtEl>
                                        <p:attrNameLst>
                                          <p:attrName>style.visibility</p:attrName>
                                        </p:attrNameLst>
                                      </p:cBhvr>
                                      <p:to>
                                        <p:strVal val="visible"/>
                                      </p:to>
                                    </p:set>
                                    <p:animEffect transition="in" filter="fade">
                                      <p:cBhvr>
                                        <p:cTn id="23" dur="300"/>
                                        <p:tgtEl>
                                          <p:spTgt spid="796"/>
                                        </p:tgtEl>
                                      </p:cBhvr>
                                    </p:animEffect>
                                  </p:childTnLst>
                                </p:cTn>
                              </p:par>
                            </p:childTnLst>
                          </p:cTn>
                        </p:par>
                        <p:par>
                          <p:cTn id="24" fill="hold">
                            <p:stCondLst>
                              <p:cond delay="2400"/>
                            </p:stCondLst>
                            <p:childTnLst>
                              <p:par>
                                <p:cTn id="25" presetID="10" presetClass="entr" fill="hold" grpId="6" nodeType="afterEffect">
                                  <p:stCondLst>
                                    <p:cond delay="0"/>
                                  </p:stCondLst>
                                  <p:iterate>
                                    <p:tmAbs val="0"/>
                                  </p:iterate>
                                  <p:childTnLst>
                                    <p:set>
                                      <p:cBhvr>
                                        <p:cTn id="26" fill="hold"/>
                                        <p:tgtEl>
                                          <p:spTgt spid="795"/>
                                        </p:tgtEl>
                                        <p:attrNameLst>
                                          <p:attrName>style.visibility</p:attrName>
                                        </p:attrNameLst>
                                      </p:cBhvr>
                                      <p:to>
                                        <p:strVal val="visible"/>
                                      </p:to>
                                    </p:set>
                                    <p:animEffect transition="in" filter="fade">
                                      <p:cBhvr>
                                        <p:cTn id="27" dur="600"/>
                                        <p:tgtEl>
                                          <p:spTgt spid="795"/>
                                        </p:tgtEl>
                                      </p:cBhvr>
                                    </p:animEffect>
                                  </p:childTnLst>
                                </p:cTn>
                              </p:par>
                            </p:childTnLst>
                          </p:cTn>
                        </p:par>
                        <p:par>
                          <p:cTn id="28" fill="hold">
                            <p:stCondLst>
                              <p:cond delay="3000"/>
                            </p:stCondLst>
                            <p:childTnLst>
                              <p:par>
                                <p:cTn id="29" presetID="22" presetClass="entr" presetSubtype="4" fill="hold" grpId="7" nodeType="afterEffect">
                                  <p:stCondLst>
                                    <p:cond delay="0"/>
                                  </p:stCondLst>
                                  <p:iterate>
                                    <p:tmAbs val="0"/>
                                  </p:iterate>
                                  <p:childTnLst>
                                    <p:set>
                                      <p:cBhvr>
                                        <p:cTn id="30" fill="hold"/>
                                        <p:tgtEl>
                                          <p:spTgt spid="793"/>
                                        </p:tgtEl>
                                        <p:attrNameLst>
                                          <p:attrName>style.visibility</p:attrName>
                                        </p:attrNameLst>
                                      </p:cBhvr>
                                      <p:to>
                                        <p:strVal val="visible"/>
                                      </p:to>
                                    </p:set>
                                    <p:animEffect transition="in" filter="wipe(down)">
                                      <p:cBhvr>
                                        <p:cTn id="31" dur="600"/>
                                        <p:tgtEl>
                                          <p:spTgt spid="793"/>
                                        </p:tgtEl>
                                      </p:cBhvr>
                                    </p:animEffect>
                                  </p:childTnLst>
                                </p:cTn>
                              </p:par>
                            </p:childTnLst>
                          </p:cTn>
                        </p:par>
                        <p:par>
                          <p:cTn id="32" fill="hold">
                            <p:stCondLst>
                              <p:cond delay="3600"/>
                            </p:stCondLst>
                            <p:childTnLst>
                              <p:par>
                                <p:cTn id="33" presetID="10" presetClass="entr" fill="hold" grpId="8" nodeType="afterEffect">
                                  <p:stCondLst>
                                    <p:cond delay="0"/>
                                  </p:stCondLst>
                                  <p:iterate>
                                    <p:tmAbs val="0"/>
                                  </p:iterate>
                                  <p:childTnLst>
                                    <p:set>
                                      <p:cBhvr>
                                        <p:cTn id="34" fill="hold"/>
                                        <p:tgtEl>
                                          <p:spTgt spid="792"/>
                                        </p:tgtEl>
                                        <p:attrNameLst>
                                          <p:attrName>style.visibility</p:attrName>
                                        </p:attrNameLst>
                                      </p:cBhvr>
                                      <p:to>
                                        <p:strVal val="visible"/>
                                      </p:to>
                                    </p:set>
                                    <p:animEffect transition="in" filter="fade">
                                      <p:cBhvr>
                                        <p:cTn id="35" dur="300"/>
                                        <p:tgtEl>
                                          <p:spTgt spid="792"/>
                                        </p:tgtEl>
                                      </p:cBhvr>
                                    </p:animEffect>
                                  </p:childTnLst>
                                </p:cTn>
                              </p:par>
                            </p:childTnLst>
                          </p:cTn>
                        </p:par>
                        <p:par>
                          <p:cTn id="36" fill="hold">
                            <p:stCondLst>
                              <p:cond delay="3900"/>
                            </p:stCondLst>
                            <p:childTnLst>
                              <p:par>
                                <p:cTn id="37" presetID="10" presetClass="entr" fill="hold" grpId="9" nodeType="afterEffect">
                                  <p:stCondLst>
                                    <p:cond delay="0"/>
                                  </p:stCondLst>
                                  <p:iterate>
                                    <p:tmAbs val="0"/>
                                  </p:iterate>
                                  <p:childTnLst>
                                    <p:set>
                                      <p:cBhvr>
                                        <p:cTn id="38" fill="hold"/>
                                        <p:tgtEl>
                                          <p:spTgt spid="797"/>
                                        </p:tgtEl>
                                        <p:attrNameLst>
                                          <p:attrName>style.visibility</p:attrName>
                                        </p:attrNameLst>
                                      </p:cBhvr>
                                      <p:to>
                                        <p:strVal val="visible"/>
                                      </p:to>
                                    </p:set>
                                    <p:animEffect transition="in" filter="fade">
                                      <p:cBhvr>
                                        <p:cTn id="39" dur="300"/>
                                        <p:tgtEl>
                                          <p:spTgt spid="797"/>
                                        </p:tgtEl>
                                      </p:cBhvr>
                                    </p:animEffect>
                                  </p:childTnLst>
                                </p:cTn>
                              </p:par>
                            </p:childTnLst>
                          </p:cTn>
                        </p:par>
                        <p:par>
                          <p:cTn id="40" fill="hold">
                            <p:stCondLst>
                              <p:cond delay="4200"/>
                            </p:stCondLst>
                            <p:childTnLst>
                              <p:par>
                                <p:cTn id="41" presetID="10" presetClass="entr" fill="hold" grpId="10" nodeType="afterEffect">
                                  <p:stCondLst>
                                    <p:cond delay="0"/>
                                  </p:stCondLst>
                                  <p:iterate>
                                    <p:tmAbs val="0"/>
                                  </p:iterate>
                                  <p:childTnLst>
                                    <p:set>
                                      <p:cBhvr>
                                        <p:cTn id="42" fill="hold"/>
                                        <p:tgtEl>
                                          <p:spTgt spid="805"/>
                                        </p:tgtEl>
                                        <p:attrNameLst>
                                          <p:attrName>style.visibility</p:attrName>
                                        </p:attrNameLst>
                                      </p:cBhvr>
                                      <p:to>
                                        <p:strVal val="visible"/>
                                      </p:to>
                                    </p:set>
                                    <p:animEffect transition="in" filter="fade">
                                      <p:cBhvr>
                                        <p:cTn id="43" dur="600"/>
                                        <p:tgtEl>
                                          <p:spTgt spid="805"/>
                                        </p:tgtEl>
                                      </p:cBhvr>
                                    </p:animEffect>
                                  </p:childTnLst>
                                </p:cTn>
                              </p:par>
                            </p:childTnLst>
                          </p:cTn>
                        </p:par>
                        <p:par>
                          <p:cTn id="44" fill="hold">
                            <p:stCondLst>
                              <p:cond delay="4800"/>
                            </p:stCondLst>
                            <p:childTnLst>
                              <p:par>
                                <p:cTn id="45" presetID="22" presetClass="entr" presetSubtype="8" fill="hold" grpId="11" nodeType="afterEffect">
                                  <p:stCondLst>
                                    <p:cond delay="0"/>
                                  </p:stCondLst>
                                  <p:iterate>
                                    <p:tmAbs val="0"/>
                                  </p:iterate>
                                  <p:childTnLst>
                                    <p:set>
                                      <p:cBhvr>
                                        <p:cTn id="46" fill="hold"/>
                                        <p:tgtEl>
                                          <p:spTgt spid="791"/>
                                        </p:tgtEl>
                                        <p:attrNameLst>
                                          <p:attrName>style.visibility</p:attrName>
                                        </p:attrNameLst>
                                      </p:cBhvr>
                                      <p:to>
                                        <p:strVal val="visible"/>
                                      </p:to>
                                    </p:set>
                                    <p:animEffect transition="in" filter="wipe(left)">
                                      <p:cBhvr>
                                        <p:cTn id="47" dur="600"/>
                                        <p:tgtEl>
                                          <p:spTgt spid="791"/>
                                        </p:tgtEl>
                                      </p:cBhvr>
                                    </p:animEffect>
                                  </p:childTnLst>
                                </p:cTn>
                              </p:par>
                            </p:childTnLst>
                          </p:cTn>
                        </p:par>
                        <p:par>
                          <p:cTn id="48" fill="hold">
                            <p:stCondLst>
                              <p:cond delay="5400"/>
                            </p:stCondLst>
                            <p:childTnLst>
                              <p:par>
                                <p:cTn id="49" presetID="10" presetClass="entr" fill="hold" grpId="12" nodeType="afterEffect">
                                  <p:stCondLst>
                                    <p:cond delay="0"/>
                                  </p:stCondLst>
                                  <p:iterate>
                                    <p:tmAbs val="0"/>
                                  </p:iterate>
                                  <p:childTnLst>
                                    <p:set>
                                      <p:cBhvr>
                                        <p:cTn id="50" fill="hold"/>
                                        <p:tgtEl>
                                          <p:spTgt spid="790"/>
                                        </p:tgtEl>
                                        <p:attrNameLst>
                                          <p:attrName>style.visibility</p:attrName>
                                        </p:attrNameLst>
                                      </p:cBhvr>
                                      <p:to>
                                        <p:strVal val="visible"/>
                                      </p:to>
                                    </p:set>
                                    <p:animEffect transition="in" filter="fade">
                                      <p:cBhvr>
                                        <p:cTn id="51" dur="300"/>
                                        <p:tgtEl>
                                          <p:spTgt spid="790"/>
                                        </p:tgtEl>
                                      </p:cBhvr>
                                    </p:animEffect>
                                  </p:childTnLst>
                                </p:cTn>
                              </p:par>
                            </p:childTnLst>
                          </p:cTn>
                        </p:par>
                        <p:par>
                          <p:cTn id="52" fill="hold">
                            <p:stCondLst>
                              <p:cond delay="5700"/>
                            </p:stCondLst>
                            <p:childTnLst>
                              <p:par>
                                <p:cTn id="53" presetID="10" presetClass="entr" fill="hold" grpId="13" nodeType="afterEffect">
                                  <p:stCondLst>
                                    <p:cond delay="0"/>
                                  </p:stCondLst>
                                  <p:iterate>
                                    <p:tmAbs val="0"/>
                                  </p:iterate>
                                  <p:childTnLst>
                                    <p:set>
                                      <p:cBhvr>
                                        <p:cTn id="54" fill="hold"/>
                                        <p:tgtEl>
                                          <p:spTgt spid="798"/>
                                        </p:tgtEl>
                                        <p:attrNameLst>
                                          <p:attrName>style.visibility</p:attrName>
                                        </p:attrNameLst>
                                      </p:cBhvr>
                                      <p:to>
                                        <p:strVal val="visible"/>
                                      </p:to>
                                    </p:set>
                                    <p:animEffect transition="in" filter="fade">
                                      <p:cBhvr>
                                        <p:cTn id="55" dur="300"/>
                                        <p:tgtEl>
                                          <p:spTgt spid="798"/>
                                        </p:tgtEl>
                                      </p:cBhvr>
                                    </p:animEffect>
                                  </p:childTnLst>
                                </p:cTn>
                              </p:par>
                            </p:childTnLst>
                          </p:cTn>
                        </p:par>
                        <p:par>
                          <p:cTn id="56" fill="hold">
                            <p:stCondLst>
                              <p:cond delay="6000"/>
                            </p:stCondLst>
                            <p:childTnLst>
                              <p:par>
                                <p:cTn id="57" presetID="10" presetClass="entr" fill="hold" grpId="14" nodeType="afterEffect">
                                  <p:stCondLst>
                                    <p:cond delay="0"/>
                                  </p:stCondLst>
                                  <p:iterate>
                                    <p:tmAbs val="0"/>
                                  </p:iterate>
                                  <p:childTnLst>
                                    <p:set>
                                      <p:cBhvr>
                                        <p:cTn id="58" fill="hold"/>
                                        <p:tgtEl>
                                          <p:spTgt spid="806"/>
                                        </p:tgtEl>
                                        <p:attrNameLst>
                                          <p:attrName>style.visibility</p:attrName>
                                        </p:attrNameLst>
                                      </p:cBhvr>
                                      <p:to>
                                        <p:strVal val="visible"/>
                                      </p:to>
                                    </p:set>
                                    <p:animEffect transition="in" filter="fade">
                                      <p:cBhvr>
                                        <p:cTn id="59" dur="600"/>
                                        <p:tgtEl>
                                          <p:spTgt spid="806"/>
                                        </p:tgtEl>
                                      </p:cBhvr>
                                    </p:animEffect>
                                  </p:childTnLst>
                                </p:cTn>
                              </p:par>
                            </p:childTnLst>
                          </p:cTn>
                        </p:par>
                        <p:par>
                          <p:cTn id="60" fill="hold">
                            <p:stCondLst>
                              <p:cond delay="6600"/>
                            </p:stCondLst>
                            <p:childTnLst>
                              <p:par>
                                <p:cTn id="61" presetID="22" presetClass="entr" presetSubtype="2" fill="hold" grpId="15" nodeType="afterEffect">
                                  <p:stCondLst>
                                    <p:cond delay="0"/>
                                  </p:stCondLst>
                                  <p:iterate>
                                    <p:tmAbs val="0"/>
                                  </p:iterate>
                                  <p:childTnLst>
                                    <p:set>
                                      <p:cBhvr>
                                        <p:cTn id="62" fill="hold"/>
                                        <p:tgtEl>
                                          <p:spTgt spid="789"/>
                                        </p:tgtEl>
                                        <p:attrNameLst>
                                          <p:attrName>style.visibility</p:attrName>
                                        </p:attrNameLst>
                                      </p:cBhvr>
                                      <p:to>
                                        <p:strVal val="visible"/>
                                      </p:to>
                                    </p:set>
                                    <p:animEffect transition="in" filter="wipe(right)">
                                      <p:cBhvr>
                                        <p:cTn id="63" dur="600"/>
                                        <p:tgtEl>
                                          <p:spTgt spid="789"/>
                                        </p:tgtEl>
                                      </p:cBhvr>
                                    </p:animEffect>
                                  </p:childTnLst>
                                </p:cTn>
                              </p:par>
                            </p:childTnLst>
                          </p:cTn>
                        </p:par>
                        <p:par>
                          <p:cTn id="64" fill="hold">
                            <p:stCondLst>
                              <p:cond delay="7200"/>
                            </p:stCondLst>
                            <p:childTnLst>
                              <p:par>
                                <p:cTn id="65" presetID="10" presetClass="entr" fill="hold" grpId="16" nodeType="afterEffect">
                                  <p:stCondLst>
                                    <p:cond delay="0"/>
                                  </p:stCondLst>
                                  <p:iterate>
                                    <p:tmAbs val="0"/>
                                  </p:iterate>
                                  <p:childTnLst>
                                    <p:set>
                                      <p:cBhvr>
                                        <p:cTn id="66" fill="hold"/>
                                        <p:tgtEl>
                                          <p:spTgt spid="788"/>
                                        </p:tgtEl>
                                        <p:attrNameLst>
                                          <p:attrName>style.visibility</p:attrName>
                                        </p:attrNameLst>
                                      </p:cBhvr>
                                      <p:to>
                                        <p:strVal val="visible"/>
                                      </p:to>
                                    </p:set>
                                    <p:animEffect transition="in" filter="fade">
                                      <p:cBhvr>
                                        <p:cTn id="67" dur="300"/>
                                        <p:tgtEl>
                                          <p:spTgt spid="788"/>
                                        </p:tgtEl>
                                      </p:cBhvr>
                                    </p:animEffect>
                                  </p:childTnLst>
                                </p:cTn>
                              </p:par>
                            </p:childTnLst>
                          </p:cTn>
                        </p:par>
                        <p:par>
                          <p:cTn id="68" fill="hold">
                            <p:stCondLst>
                              <p:cond delay="7500"/>
                            </p:stCondLst>
                            <p:childTnLst>
                              <p:par>
                                <p:cTn id="69" presetID="10" presetClass="entr" fill="hold" grpId="17" nodeType="afterEffect">
                                  <p:stCondLst>
                                    <p:cond delay="0"/>
                                  </p:stCondLst>
                                  <p:iterate>
                                    <p:tmAbs val="0"/>
                                  </p:iterate>
                                  <p:childTnLst>
                                    <p:set>
                                      <p:cBhvr>
                                        <p:cTn id="70" fill="hold"/>
                                        <p:tgtEl>
                                          <p:spTgt spid="799"/>
                                        </p:tgtEl>
                                        <p:attrNameLst>
                                          <p:attrName>style.visibility</p:attrName>
                                        </p:attrNameLst>
                                      </p:cBhvr>
                                      <p:to>
                                        <p:strVal val="visible"/>
                                      </p:to>
                                    </p:set>
                                    <p:animEffect transition="in" filter="fade">
                                      <p:cBhvr>
                                        <p:cTn id="71" dur="300"/>
                                        <p:tgtEl>
                                          <p:spTgt spid="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 grpId="1" animBg="1" advAuto="0"/>
      <p:bldP spid="786" grpId="4" animBg="1" advAuto="0"/>
      <p:bldP spid="787" grpId="3" animBg="1" advAuto="0"/>
      <p:bldP spid="788" grpId="16" animBg="1" advAuto="0"/>
      <p:bldP spid="789" grpId="15" animBg="1" advAuto="0"/>
      <p:bldP spid="790" grpId="12" animBg="1" advAuto="0"/>
      <p:bldP spid="791" grpId="11" animBg="1" advAuto="0"/>
      <p:bldP spid="792" grpId="8" animBg="1" advAuto="0"/>
      <p:bldP spid="793" grpId="7" animBg="1" advAuto="0"/>
      <p:bldP spid="794" grpId="2" animBg="1" advAuto="0"/>
      <p:bldP spid="795" grpId="6" animBg="1" advAuto="0"/>
      <p:bldP spid="796" grpId="5" animBg="1" advAuto="0"/>
      <p:bldP spid="797" grpId="9" animBg="1" advAuto="0"/>
      <p:bldP spid="798" grpId="13" animBg="1" advAuto="0"/>
      <p:bldP spid="799" grpId="17" animBg="1" advAuto="0"/>
      <p:bldP spid="805" grpId="10" animBg="1" advAuto="0"/>
      <p:bldP spid="806" grpId="1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5" name="dot background"/>
          <p:cNvGrpSpPr/>
          <p:nvPr/>
        </p:nvGrpSpPr>
        <p:grpSpPr>
          <a:xfrm>
            <a:off x="13208351" y="5808862"/>
            <a:ext cx="6959066" cy="4991570"/>
            <a:chOff x="-2" y="0"/>
            <a:chExt cx="6959065" cy="4991568"/>
          </a:xfrm>
        </p:grpSpPr>
        <p:grpSp>
          <p:nvGrpSpPr>
            <p:cNvPr id="813" name="Group 3"/>
            <p:cNvGrpSpPr/>
            <p:nvPr/>
          </p:nvGrpSpPr>
          <p:grpSpPr>
            <a:xfrm>
              <a:off x="-3" y="-1"/>
              <a:ext cx="948550" cy="4991570"/>
              <a:chOff x="-1" y="0"/>
              <a:chExt cx="948548" cy="4991568"/>
            </a:xfrm>
          </p:grpSpPr>
          <p:sp>
            <p:nvSpPr>
              <p:cNvPr id="811" name="Arc 275"/>
              <p:cNvSpPr/>
              <p:nvPr/>
            </p:nvSpPr>
            <p:spPr>
              <a:xfrm rot="10800000">
                <a:off x="-1" y="4043022"/>
                <a:ext cx="948549" cy="948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635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12" name="Straight Connector 273"/>
              <p:cNvSpPr/>
              <p:nvPr/>
            </p:nvSpPr>
            <p:spPr>
              <a:xfrm flipH="1">
                <a:off x="-2" y="0"/>
                <a:ext cx="4" cy="4043023"/>
              </a:xfrm>
              <a:prstGeom prst="line">
                <a:avLst/>
              </a:prstGeom>
              <a:noFill/>
              <a:ln w="635000" cap="rnd">
                <a:solidFill>
                  <a:srgbClr val="EFEFF5"/>
                </a:solidFill>
                <a:prstDash val="solid"/>
                <a:miter lim="800000"/>
              </a:ln>
              <a:effectLst/>
            </p:spPr>
            <p:txBody>
              <a:bodyPr wrap="square" lIns="45718" tIns="45718" rIns="45718" bIns="45718" numCol="1" anchor="t">
                <a:noAutofit/>
              </a:bodyPr>
              <a:lstStyle/>
              <a:p>
                <a:pPr defTabSz="2438337"/>
                <a:endParaRPr/>
              </a:p>
            </p:txBody>
          </p:sp>
        </p:grpSp>
        <p:sp>
          <p:nvSpPr>
            <p:cNvPr id="814" name="Straight Connector 278"/>
            <p:cNvSpPr/>
            <p:nvPr/>
          </p:nvSpPr>
          <p:spPr>
            <a:xfrm>
              <a:off x="948544" y="4991565"/>
              <a:ext cx="6010520" cy="1"/>
            </a:xfrm>
            <a:prstGeom prst="line">
              <a:avLst/>
            </a:prstGeom>
            <a:noFill/>
            <a:ln w="635000" cap="rnd">
              <a:solidFill>
                <a:srgbClr val="F7F7FA"/>
              </a:solidFill>
              <a:prstDash val="solid"/>
              <a:miter lim="800000"/>
            </a:ln>
            <a:effectLst/>
          </p:spPr>
          <p:txBody>
            <a:bodyPr wrap="square" lIns="45718" tIns="45718" rIns="45718" bIns="45718" numCol="1" anchor="t">
              <a:noAutofit/>
            </a:bodyPr>
            <a:lstStyle/>
            <a:p>
              <a:pPr defTabSz="2438337"/>
              <a:endParaRPr/>
            </a:p>
          </p:txBody>
        </p:sp>
      </p:grpSp>
      <p:grpSp>
        <p:nvGrpSpPr>
          <p:cNvPr id="819" name="dot background"/>
          <p:cNvGrpSpPr/>
          <p:nvPr/>
        </p:nvGrpSpPr>
        <p:grpSpPr>
          <a:xfrm>
            <a:off x="5410755" y="6805662"/>
            <a:ext cx="6977929" cy="4263500"/>
            <a:chOff x="0" y="0"/>
            <a:chExt cx="6977928" cy="4263498"/>
          </a:xfrm>
        </p:grpSpPr>
        <p:sp>
          <p:nvSpPr>
            <p:cNvPr id="816" name="Straight Connector 304"/>
            <p:cNvSpPr/>
            <p:nvPr/>
          </p:nvSpPr>
          <p:spPr>
            <a:xfrm>
              <a:off x="6977925" y="-1"/>
              <a:ext cx="3" cy="3150153"/>
            </a:xfrm>
            <a:prstGeom prst="line">
              <a:avLst/>
            </a:prstGeom>
            <a:noFill/>
            <a:ln w="635000" cap="rnd">
              <a:solidFill>
                <a:srgbClr val="EFEFF5"/>
              </a:solidFill>
              <a:prstDash val="solid"/>
              <a:miter lim="800000"/>
            </a:ln>
            <a:effectLst/>
          </p:spPr>
          <p:txBody>
            <a:bodyPr wrap="square" lIns="45718" tIns="45718" rIns="45718" bIns="45718" numCol="1" anchor="t">
              <a:noAutofit/>
            </a:bodyPr>
            <a:lstStyle/>
            <a:p>
              <a:pPr defTabSz="2438337"/>
              <a:endParaRPr/>
            </a:p>
          </p:txBody>
        </p:sp>
        <p:sp>
          <p:nvSpPr>
            <p:cNvPr id="817" name="Arc 305"/>
            <p:cNvSpPr/>
            <p:nvPr/>
          </p:nvSpPr>
          <p:spPr>
            <a:xfrm rot="10800000" flipH="1">
              <a:off x="6029381" y="3207820"/>
              <a:ext cx="948547" cy="1055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635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18" name="Straight Connector 306"/>
            <p:cNvSpPr/>
            <p:nvPr/>
          </p:nvSpPr>
          <p:spPr>
            <a:xfrm flipH="1" flipV="1">
              <a:off x="-1" y="4263496"/>
              <a:ext cx="6029386" cy="3"/>
            </a:xfrm>
            <a:prstGeom prst="line">
              <a:avLst/>
            </a:prstGeom>
            <a:noFill/>
            <a:ln w="635000" cap="rnd">
              <a:solidFill>
                <a:srgbClr val="F7F7FA"/>
              </a:solidFill>
              <a:prstDash val="solid"/>
              <a:miter lim="800000"/>
            </a:ln>
            <a:effectLst/>
          </p:spPr>
          <p:txBody>
            <a:bodyPr wrap="square" lIns="45718" tIns="45718" rIns="45718" bIns="45718" numCol="1" anchor="t">
              <a:noAutofit/>
            </a:bodyPr>
            <a:lstStyle/>
            <a:p>
              <a:pPr defTabSz="2438337"/>
              <a:endParaRPr/>
            </a:p>
          </p:txBody>
        </p:sp>
      </p:grpSp>
      <p:grpSp>
        <p:nvGrpSpPr>
          <p:cNvPr id="824" name="dot background"/>
          <p:cNvGrpSpPr/>
          <p:nvPr/>
        </p:nvGrpSpPr>
        <p:grpSpPr>
          <a:xfrm>
            <a:off x="2423822" y="5808861"/>
            <a:ext cx="8474534" cy="3690785"/>
            <a:chOff x="0" y="0"/>
            <a:chExt cx="8474533" cy="3690784"/>
          </a:xfrm>
        </p:grpSpPr>
        <p:grpSp>
          <p:nvGrpSpPr>
            <p:cNvPr id="822" name="Group 2"/>
            <p:cNvGrpSpPr/>
            <p:nvPr/>
          </p:nvGrpSpPr>
          <p:grpSpPr>
            <a:xfrm>
              <a:off x="7525986" y="-1"/>
              <a:ext cx="948547" cy="3690785"/>
              <a:chOff x="0" y="0"/>
              <a:chExt cx="948546" cy="3690784"/>
            </a:xfrm>
          </p:grpSpPr>
          <p:sp>
            <p:nvSpPr>
              <p:cNvPr id="820" name="Straight Connector 317"/>
              <p:cNvSpPr/>
              <p:nvPr/>
            </p:nvSpPr>
            <p:spPr>
              <a:xfrm flipH="1">
                <a:off x="948544" y="0"/>
                <a:ext cx="3" cy="2742239"/>
              </a:xfrm>
              <a:prstGeom prst="line">
                <a:avLst/>
              </a:prstGeom>
              <a:noFill/>
              <a:ln w="635000" cap="rnd">
                <a:solidFill>
                  <a:srgbClr val="EFEFF5"/>
                </a:solidFill>
                <a:prstDash val="solid"/>
                <a:miter lim="800000"/>
              </a:ln>
              <a:effectLst/>
            </p:spPr>
            <p:txBody>
              <a:bodyPr wrap="square" lIns="45718" tIns="45718" rIns="45718" bIns="45718" numCol="1" anchor="t">
                <a:noAutofit/>
              </a:bodyPr>
              <a:lstStyle/>
              <a:p>
                <a:pPr defTabSz="2438337"/>
                <a:endParaRPr/>
              </a:p>
            </p:txBody>
          </p:sp>
          <p:sp>
            <p:nvSpPr>
              <p:cNvPr id="821" name="Arc 318"/>
              <p:cNvSpPr/>
              <p:nvPr/>
            </p:nvSpPr>
            <p:spPr>
              <a:xfrm rot="10800000" flipH="1">
                <a:off x="0" y="2742238"/>
                <a:ext cx="948547" cy="9485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635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grpSp>
        <p:sp>
          <p:nvSpPr>
            <p:cNvPr id="823" name="Straight Connector 319"/>
            <p:cNvSpPr/>
            <p:nvPr/>
          </p:nvSpPr>
          <p:spPr>
            <a:xfrm flipH="1" flipV="1">
              <a:off x="-1" y="3690781"/>
              <a:ext cx="7525989" cy="1"/>
            </a:xfrm>
            <a:prstGeom prst="line">
              <a:avLst/>
            </a:prstGeom>
            <a:noFill/>
            <a:ln w="635000" cap="rnd">
              <a:solidFill>
                <a:srgbClr val="F7F7FA"/>
              </a:solidFill>
              <a:prstDash val="solid"/>
              <a:miter lim="800000"/>
            </a:ln>
            <a:effectLst/>
          </p:spPr>
          <p:txBody>
            <a:bodyPr wrap="square" lIns="45718" tIns="45718" rIns="45718" bIns="45718" numCol="1" anchor="t">
              <a:noAutofit/>
            </a:bodyPr>
            <a:lstStyle/>
            <a:p>
              <a:pPr defTabSz="2438337"/>
              <a:endParaRPr/>
            </a:p>
          </p:txBody>
        </p:sp>
      </p:grpSp>
      <p:sp>
        <p:nvSpPr>
          <p:cNvPr id="825" name="dot line"/>
          <p:cNvSpPr/>
          <p:nvPr/>
        </p:nvSpPr>
        <p:spPr>
          <a:xfrm>
            <a:off x="7393437" y="9499638"/>
            <a:ext cx="2552318" cy="3"/>
          </a:xfrm>
          <a:prstGeom prst="line">
            <a:avLst/>
          </a:prstGeom>
          <a:ln w="127000" cap="rnd">
            <a:solidFill>
              <a:srgbClr val="2C70FC"/>
            </a:solidFill>
            <a:prstDash val="sysDot"/>
            <a:miter/>
          </a:ln>
          <a:effectLst>
            <a:outerShdw blurRad="203200" rotWithShape="0">
              <a:srgbClr val="1F69FC"/>
            </a:outerShdw>
          </a:effectLst>
        </p:spPr>
        <p:txBody>
          <a:bodyPr lIns="45718" tIns="45718" rIns="45718" bIns="45718"/>
          <a:lstStyle/>
          <a:p>
            <a:pPr defTabSz="2438337"/>
            <a:endParaRPr/>
          </a:p>
        </p:txBody>
      </p:sp>
      <p:sp>
        <p:nvSpPr>
          <p:cNvPr id="826" name="dot line"/>
          <p:cNvSpPr/>
          <p:nvPr/>
        </p:nvSpPr>
        <p:spPr>
          <a:xfrm>
            <a:off x="10305609" y="11118981"/>
            <a:ext cx="1177390" cy="2"/>
          </a:xfrm>
          <a:prstGeom prst="line">
            <a:avLst/>
          </a:prstGeom>
          <a:ln w="127000" cap="rnd">
            <a:solidFill>
              <a:srgbClr val="00AF42"/>
            </a:solidFill>
            <a:prstDash val="sysDot"/>
            <a:miter/>
          </a:ln>
          <a:effectLst>
            <a:outerShdw blurRad="203200" rotWithShape="0">
              <a:srgbClr val="00AF42"/>
            </a:outerShdw>
          </a:effectLst>
        </p:spPr>
        <p:txBody>
          <a:bodyPr lIns="45718" tIns="45718" rIns="45718" bIns="45718"/>
          <a:lstStyle/>
          <a:p>
            <a:pPr defTabSz="2438337"/>
            <a:endParaRPr/>
          </a:p>
        </p:txBody>
      </p:sp>
      <p:sp>
        <p:nvSpPr>
          <p:cNvPr id="827" name="dot line"/>
          <p:cNvSpPr/>
          <p:nvPr/>
        </p:nvSpPr>
        <p:spPr>
          <a:xfrm flipH="1">
            <a:off x="14091837" y="10800427"/>
            <a:ext cx="1622054" cy="2"/>
          </a:xfrm>
          <a:prstGeom prst="line">
            <a:avLst/>
          </a:prstGeom>
          <a:ln w="127000" cap="rnd">
            <a:solidFill>
              <a:srgbClr val="FF784B"/>
            </a:solidFill>
            <a:prstDash val="sysDot"/>
            <a:miter/>
          </a:ln>
          <a:effectLst>
            <a:outerShdw blurRad="203200" rotWithShape="0">
              <a:srgbClr val="FF784B"/>
            </a:outerShdw>
          </a:effectLst>
        </p:spPr>
        <p:txBody>
          <a:bodyPr lIns="45718" tIns="45718" rIns="45718" bIns="45718"/>
          <a:lstStyle/>
          <a:p>
            <a:pPr defTabSz="2438337"/>
            <a:endParaRPr/>
          </a:p>
        </p:txBody>
      </p:sp>
      <p:sp>
        <p:nvSpPr>
          <p:cNvPr id="828" name="dot line"/>
          <p:cNvSpPr/>
          <p:nvPr/>
        </p:nvSpPr>
        <p:spPr>
          <a:xfrm rot="10800000">
            <a:off x="13197230" y="9851883"/>
            <a:ext cx="948546" cy="948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127000" cap="rnd">
            <a:solidFill>
              <a:srgbClr val="FF784B"/>
            </a:solidFill>
            <a:prstDash val="sysDot"/>
            <a:miter/>
          </a:ln>
          <a:effectLst>
            <a:outerShdw blurRad="203200" rotWithShape="0">
              <a:srgbClr val="FF784B"/>
            </a:outerShdw>
          </a:effectLst>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29" name="dot line"/>
          <p:cNvSpPr/>
          <p:nvPr/>
        </p:nvSpPr>
        <p:spPr>
          <a:xfrm rot="10800000" flipH="1">
            <a:off x="11401135" y="10081373"/>
            <a:ext cx="948546" cy="948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127000" cap="rnd">
            <a:solidFill>
              <a:srgbClr val="00AF42"/>
            </a:solidFill>
            <a:prstDash val="sysDot"/>
            <a:miter/>
          </a:ln>
          <a:effectLst>
            <a:outerShdw blurRad="203200" rotWithShape="0">
              <a:srgbClr val="00AF42"/>
            </a:outerShdw>
          </a:effectLst>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30" name="dot line"/>
          <p:cNvSpPr/>
          <p:nvPr/>
        </p:nvSpPr>
        <p:spPr>
          <a:xfrm rot="10800000" flipH="1">
            <a:off x="9945755" y="8551092"/>
            <a:ext cx="948546" cy="948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127000" cap="rnd">
            <a:solidFill>
              <a:srgbClr val="2C70FC"/>
            </a:solidFill>
            <a:prstDash val="sysDot"/>
            <a:miter/>
          </a:ln>
          <a:effectLst>
            <a:outerShdw blurRad="203200" rotWithShape="0">
              <a:srgbClr val="1F69FC"/>
            </a:outerShdw>
          </a:effectLst>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31" name="dot line"/>
          <p:cNvSpPr/>
          <p:nvPr/>
        </p:nvSpPr>
        <p:spPr>
          <a:xfrm>
            <a:off x="13197224" y="5907507"/>
            <a:ext cx="1" cy="4043022"/>
          </a:xfrm>
          <a:prstGeom prst="line">
            <a:avLst/>
          </a:prstGeom>
          <a:ln w="127000" cap="rnd">
            <a:solidFill>
              <a:srgbClr val="FF784B"/>
            </a:solidFill>
            <a:prstDash val="sysDot"/>
            <a:miter/>
          </a:ln>
          <a:effectLst>
            <a:outerShdw blurRad="203200" rotWithShape="0">
              <a:srgbClr val="FF784B"/>
            </a:outerShdw>
          </a:effectLst>
        </p:spPr>
        <p:txBody>
          <a:bodyPr lIns="45718" tIns="45718" rIns="45718" bIns="45718"/>
          <a:lstStyle/>
          <a:p>
            <a:pPr defTabSz="2438337"/>
            <a:endParaRPr/>
          </a:p>
        </p:txBody>
      </p:sp>
      <p:sp>
        <p:nvSpPr>
          <p:cNvPr id="832" name="dot line"/>
          <p:cNvSpPr/>
          <p:nvPr/>
        </p:nvSpPr>
        <p:spPr>
          <a:xfrm>
            <a:off x="12429314" y="6497827"/>
            <a:ext cx="3" cy="3613638"/>
          </a:xfrm>
          <a:prstGeom prst="line">
            <a:avLst/>
          </a:prstGeom>
          <a:ln w="127000" cap="rnd">
            <a:solidFill>
              <a:srgbClr val="00AF42"/>
            </a:solidFill>
            <a:prstDash val="sysDot"/>
            <a:miter/>
          </a:ln>
          <a:effectLst>
            <a:outerShdw blurRad="203200" rotWithShape="0">
              <a:srgbClr val="00AF42"/>
            </a:outerShdw>
          </a:effectLst>
        </p:spPr>
        <p:txBody>
          <a:bodyPr lIns="45718" tIns="45718" rIns="45718" bIns="45718"/>
          <a:lstStyle/>
          <a:p>
            <a:pPr defTabSz="2438337"/>
            <a:endParaRPr/>
          </a:p>
        </p:txBody>
      </p:sp>
      <p:sp>
        <p:nvSpPr>
          <p:cNvPr id="833" name="dot line"/>
          <p:cNvSpPr/>
          <p:nvPr/>
        </p:nvSpPr>
        <p:spPr>
          <a:xfrm>
            <a:off x="10894303" y="5931110"/>
            <a:ext cx="2" cy="2675818"/>
          </a:xfrm>
          <a:prstGeom prst="line">
            <a:avLst/>
          </a:prstGeom>
          <a:ln w="127000" cap="rnd">
            <a:solidFill>
              <a:srgbClr val="2C70FC"/>
            </a:solidFill>
            <a:prstDash val="sysDot"/>
            <a:miter/>
          </a:ln>
          <a:effectLst>
            <a:outerShdw blurRad="203200" rotWithShape="0">
              <a:srgbClr val="1F69FC"/>
            </a:outerShdw>
          </a:effectLst>
        </p:spPr>
        <p:txBody>
          <a:bodyPr lIns="45718" tIns="45718" rIns="45718" bIns="45718"/>
          <a:lstStyle/>
          <a:p>
            <a:pPr defTabSz="2438337"/>
            <a:endParaRPr/>
          </a:p>
        </p:txBody>
      </p:sp>
      <p:sp>
        <p:nvSpPr>
          <p:cNvPr id="834" name="shape"/>
          <p:cNvSpPr/>
          <p:nvPr/>
        </p:nvSpPr>
        <p:spPr>
          <a:xfrm flipH="1">
            <a:off x="12064049" y="3839043"/>
            <a:ext cx="1970474" cy="19546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855"/>
                </a:lnTo>
                <a:lnTo>
                  <a:pt x="21600" y="0"/>
                </a:lnTo>
                <a:lnTo>
                  <a:pt x="21600" y="8745"/>
                </a:lnTo>
                <a:lnTo>
                  <a:pt x="0" y="21600"/>
                </a:lnTo>
                <a:close/>
              </a:path>
            </a:pathLst>
          </a:custGeom>
          <a:solidFill>
            <a:srgbClr val="002B7E"/>
          </a:solidFill>
          <a:ln w="12700">
            <a:miter lim="400000"/>
          </a:ln>
        </p:spPr>
        <p:txBody>
          <a:bodyPr lIns="50800" tIns="50800" rIns="50800" bIns="50800"/>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35" name="shape"/>
          <p:cNvSpPr/>
          <p:nvPr/>
        </p:nvSpPr>
        <p:spPr>
          <a:xfrm>
            <a:off x="10090587" y="3854219"/>
            <a:ext cx="1970474" cy="19546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855"/>
                </a:lnTo>
                <a:lnTo>
                  <a:pt x="21600" y="0"/>
                </a:lnTo>
                <a:lnTo>
                  <a:pt x="21600" y="8745"/>
                </a:lnTo>
                <a:lnTo>
                  <a:pt x="0" y="21600"/>
                </a:lnTo>
                <a:close/>
              </a:path>
            </a:pathLst>
          </a:custGeom>
          <a:solidFill>
            <a:srgbClr val="0041BC"/>
          </a:solidFill>
          <a:ln w="12700">
            <a:miter lim="400000"/>
          </a:ln>
        </p:spPr>
        <p:txBody>
          <a:bodyPr lIns="50800" tIns="50800" rIns="50800" bIns="50800"/>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36" name="TextBox"/>
          <p:cNvSpPr txBox="1"/>
          <p:nvPr/>
        </p:nvSpPr>
        <p:spPr>
          <a:xfrm>
            <a:off x="17608514" y="10463876"/>
            <a:ext cx="2152833" cy="789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r" defTabSz="1828800">
              <a:lnSpc>
                <a:spcPct val="120000"/>
              </a:lnSpc>
              <a:spcBef>
                <a:spcPts val="2400"/>
              </a:spcBef>
              <a:defRPr sz="4700">
                <a:solidFill>
                  <a:srgbClr val="05050F"/>
                </a:solidFill>
                <a:latin typeface="Franklin Gothic Medium"/>
                <a:ea typeface="Franklin Gothic Medium"/>
                <a:cs typeface="Franklin Gothic Medium"/>
                <a:sym typeface="Franklin Gothic Medium"/>
              </a:defRPr>
            </a:lvl1pPr>
          </a:lstStyle>
          <a:p>
            <a:r>
              <a:rPr lang="en-US"/>
              <a:t>MIRADA</a:t>
            </a:r>
            <a:endParaRPr/>
          </a:p>
        </p:txBody>
      </p:sp>
      <p:grpSp>
        <p:nvGrpSpPr>
          <p:cNvPr id="972" name="Dots"/>
          <p:cNvGrpSpPr/>
          <p:nvPr/>
        </p:nvGrpSpPr>
        <p:grpSpPr>
          <a:xfrm>
            <a:off x="10479048" y="580314"/>
            <a:ext cx="3160982" cy="5516384"/>
            <a:chOff x="-1" y="-1"/>
            <a:chExt cx="3160980" cy="5516383"/>
          </a:xfrm>
        </p:grpSpPr>
        <p:sp>
          <p:nvSpPr>
            <p:cNvPr id="837" name="Oval 40"/>
            <p:cNvSpPr/>
            <p:nvPr/>
          </p:nvSpPr>
          <p:spPr>
            <a:xfrm>
              <a:off x="-2" y="-2"/>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38" name="Oval 41"/>
            <p:cNvSpPr/>
            <p:nvPr/>
          </p:nvSpPr>
          <p:spPr>
            <a:xfrm>
              <a:off x="-2" y="316814"/>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39" name="Oval 42"/>
            <p:cNvSpPr/>
            <p:nvPr/>
          </p:nvSpPr>
          <p:spPr>
            <a:xfrm>
              <a:off x="-2" y="633626"/>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0" name="Oval 43"/>
            <p:cNvSpPr/>
            <p:nvPr/>
          </p:nvSpPr>
          <p:spPr>
            <a:xfrm>
              <a:off x="-2" y="950442"/>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1" name="Oval 44"/>
            <p:cNvSpPr/>
            <p:nvPr/>
          </p:nvSpPr>
          <p:spPr>
            <a:xfrm>
              <a:off x="-2" y="1267255"/>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2" name="Oval 45"/>
            <p:cNvSpPr/>
            <p:nvPr/>
          </p:nvSpPr>
          <p:spPr>
            <a:xfrm>
              <a:off x="-2" y="1584071"/>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3" name="Oval 46"/>
            <p:cNvSpPr/>
            <p:nvPr/>
          </p:nvSpPr>
          <p:spPr>
            <a:xfrm>
              <a:off x="-2" y="1900883"/>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4" name="Oval 47"/>
            <p:cNvSpPr/>
            <p:nvPr/>
          </p:nvSpPr>
          <p:spPr>
            <a:xfrm>
              <a:off x="-2" y="221769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5" name="Oval 48"/>
            <p:cNvSpPr/>
            <p:nvPr/>
          </p:nvSpPr>
          <p:spPr>
            <a:xfrm>
              <a:off x="-2" y="2534511"/>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6" name="Oval 49"/>
            <p:cNvSpPr/>
            <p:nvPr/>
          </p:nvSpPr>
          <p:spPr>
            <a:xfrm>
              <a:off x="-2" y="2851326"/>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7" name="Oval 50"/>
            <p:cNvSpPr/>
            <p:nvPr/>
          </p:nvSpPr>
          <p:spPr>
            <a:xfrm>
              <a:off x="-2" y="3168141"/>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8" name="Oval 51"/>
            <p:cNvSpPr/>
            <p:nvPr/>
          </p:nvSpPr>
          <p:spPr>
            <a:xfrm>
              <a:off x="-2" y="3484955"/>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9" name="Oval 52"/>
            <p:cNvSpPr/>
            <p:nvPr/>
          </p:nvSpPr>
          <p:spPr>
            <a:xfrm>
              <a:off x="-2" y="3801769"/>
              <a:ext cx="201541" cy="201540"/>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0" name="Oval 53"/>
            <p:cNvSpPr/>
            <p:nvPr/>
          </p:nvSpPr>
          <p:spPr>
            <a:xfrm>
              <a:off x="-2" y="4118583"/>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1" name="Oval 54"/>
            <p:cNvSpPr/>
            <p:nvPr/>
          </p:nvSpPr>
          <p:spPr>
            <a:xfrm>
              <a:off x="-2" y="4435398"/>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2" name="Oval 57"/>
            <p:cNvSpPr/>
            <p:nvPr/>
          </p:nvSpPr>
          <p:spPr>
            <a:xfrm>
              <a:off x="372012" y="21497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3" name="Oval 58"/>
            <p:cNvSpPr/>
            <p:nvPr/>
          </p:nvSpPr>
          <p:spPr>
            <a:xfrm>
              <a:off x="372012" y="531792"/>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4" name="Oval 59"/>
            <p:cNvSpPr/>
            <p:nvPr/>
          </p:nvSpPr>
          <p:spPr>
            <a:xfrm>
              <a:off x="372012" y="848604"/>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5" name="Oval 60"/>
            <p:cNvSpPr/>
            <p:nvPr/>
          </p:nvSpPr>
          <p:spPr>
            <a:xfrm>
              <a:off x="372012" y="1165421"/>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6" name="Oval 61"/>
            <p:cNvSpPr/>
            <p:nvPr/>
          </p:nvSpPr>
          <p:spPr>
            <a:xfrm>
              <a:off x="372012" y="1482233"/>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7" name="Oval 62"/>
            <p:cNvSpPr/>
            <p:nvPr/>
          </p:nvSpPr>
          <p:spPr>
            <a:xfrm>
              <a:off x="372012" y="179904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8" name="Oval 63"/>
            <p:cNvSpPr/>
            <p:nvPr/>
          </p:nvSpPr>
          <p:spPr>
            <a:xfrm>
              <a:off x="372012" y="2115861"/>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9" name="Oval 64"/>
            <p:cNvSpPr/>
            <p:nvPr/>
          </p:nvSpPr>
          <p:spPr>
            <a:xfrm>
              <a:off x="372012" y="2432678"/>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0" name="Oval 65"/>
            <p:cNvSpPr/>
            <p:nvPr/>
          </p:nvSpPr>
          <p:spPr>
            <a:xfrm>
              <a:off x="372012" y="2749489"/>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1" name="Oval 66"/>
            <p:cNvSpPr/>
            <p:nvPr/>
          </p:nvSpPr>
          <p:spPr>
            <a:xfrm>
              <a:off x="372012" y="3066306"/>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2" name="Oval 67"/>
            <p:cNvSpPr/>
            <p:nvPr/>
          </p:nvSpPr>
          <p:spPr>
            <a:xfrm>
              <a:off x="372012" y="3383117"/>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3" name="Oval 68"/>
            <p:cNvSpPr/>
            <p:nvPr/>
          </p:nvSpPr>
          <p:spPr>
            <a:xfrm>
              <a:off x="372012" y="3699934"/>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4" name="Oval 69"/>
            <p:cNvSpPr/>
            <p:nvPr/>
          </p:nvSpPr>
          <p:spPr>
            <a:xfrm>
              <a:off x="372012" y="4016745"/>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5" name="Oval 70"/>
            <p:cNvSpPr/>
            <p:nvPr/>
          </p:nvSpPr>
          <p:spPr>
            <a:xfrm>
              <a:off x="372012" y="4333561"/>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6" name="Oval 71"/>
            <p:cNvSpPr/>
            <p:nvPr/>
          </p:nvSpPr>
          <p:spPr>
            <a:xfrm>
              <a:off x="372012" y="465037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7" name="Oval 73"/>
            <p:cNvSpPr/>
            <p:nvPr/>
          </p:nvSpPr>
          <p:spPr>
            <a:xfrm>
              <a:off x="744027" y="436933"/>
              <a:ext cx="201540"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8" name="Oval 74"/>
            <p:cNvSpPr/>
            <p:nvPr/>
          </p:nvSpPr>
          <p:spPr>
            <a:xfrm>
              <a:off x="744027" y="753749"/>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9" name="Oval 75"/>
            <p:cNvSpPr/>
            <p:nvPr/>
          </p:nvSpPr>
          <p:spPr>
            <a:xfrm>
              <a:off x="744027" y="1070562"/>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0" name="Oval 76"/>
            <p:cNvSpPr/>
            <p:nvPr/>
          </p:nvSpPr>
          <p:spPr>
            <a:xfrm>
              <a:off x="744027" y="1387377"/>
              <a:ext cx="201540"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1" name="Oval 77"/>
            <p:cNvSpPr/>
            <p:nvPr/>
          </p:nvSpPr>
          <p:spPr>
            <a:xfrm>
              <a:off x="744027" y="1704190"/>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2" name="Oval 78"/>
            <p:cNvSpPr/>
            <p:nvPr/>
          </p:nvSpPr>
          <p:spPr>
            <a:xfrm>
              <a:off x="744027" y="2021005"/>
              <a:ext cx="201540"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3" name="Oval 79"/>
            <p:cNvSpPr/>
            <p:nvPr/>
          </p:nvSpPr>
          <p:spPr>
            <a:xfrm>
              <a:off x="744027" y="2337818"/>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4" name="Oval 80"/>
            <p:cNvSpPr/>
            <p:nvPr/>
          </p:nvSpPr>
          <p:spPr>
            <a:xfrm>
              <a:off x="744027" y="2654633"/>
              <a:ext cx="201540"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5" name="Oval 81"/>
            <p:cNvSpPr/>
            <p:nvPr/>
          </p:nvSpPr>
          <p:spPr>
            <a:xfrm>
              <a:off x="744027" y="2971446"/>
              <a:ext cx="201540"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6" name="Oval 82"/>
            <p:cNvSpPr/>
            <p:nvPr/>
          </p:nvSpPr>
          <p:spPr>
            <a:xfrm>
              <a:off x="744027" y="3288262"/>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7" name="Oval 83"/>
            <p:cNvSpPr/>
            <p:nvPr/>
          </p:nvSpPr>
          <p:spPr>
            <a:xfrm>
              <a:off x="744027" y="3605076"/>
              <a:ext cx="201540" cy="201540"/>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8" name="Oval 84"/>
            <p:cNvSpPr/>
            <p:nvPr/>
          </p:nvSpPr>
          <p:spPr>
            <a:xfrm>
              <a:off x="744027" y="3921890"/>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9" name="Oval 85"/>
            <p:cNvSpPr/>
            <p:nvPr/>
          </p:nvSpPr>
          <p:spPr>
            <a:xfrm>
              <a:off x="744027" y="4238702"/>
              <a:ext cx="201540"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0" name="Oval 86"/>
            <p:cNvSpPr/>
            <p:nvPr/>
          </p:nvSpPr>
          <p:spPr>
            <a:xfrm>
              <a:off x="744027" y="4555519"/>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1" name="Oval 87"/>
            <p:cNvSpPr/>
            <p:nvPr/>
          </p:nvSpPr>
          <p:spPr>
            <a:xfrm>
              <a:off x="744027" y="4872333"/>
              <a:ext cx="201540"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2" name="Oval 89"/>
            <p:cNvSpPr/>
            <p:nvPr/>
          </p:nvSpPr>
          <p:spPr>
            <a:xfrm>
              <a:off x="1116041" y="655586"/>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3" name="Oval 90"/>
            <p:cNvSpPr/>
            <p:nvPr/>
          </p:nvSpPr>
          <p:spPr>
            <a:xfrm>
              <a:off x="1116041" y="972401"/>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4" name="Oval 91"/>
            <p:cNvSpPr/>
            <p:nvPr/>
          </p:nvSpPr>
          <p:spPr>
            <a:xfrm>
              <a:off x="1116041" y="1289214"/>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5" name="Oval 92"/>
            <p:cNvSpPr/>
            <p:nvPr/>
          </p:nvSpPr>
          <p:spPr>
            <a:xfrm>
              <a:off x="1116041" y="1606029"/>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6" name="Oval 93"/>
            <p:cNvSpPr/>
            <p:nvPr/>
          </p:nvSpPr>
          <p:spPr>
            <a:xfrm>
              <a:off x="1116041" y="1922842"/>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7" name="Oval 94"/>
            <p:cNvSpPr/>
            <p:nvPr/>
          </p:nvSpPr>
          <p:spPr>
            <a:xfrm>
              <a:off x="1116041" y="2239659"/>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8" name="Oval 95"/>
            <p:cNvSpPr/>
            <p:nvPr/>
          </p:nvSpPr>
          <p:spPr>
            <a:xfrm>
              <a:off x="1116041" y="2556470"/>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9" name="Oval 96"/>
            <p:cNvSpPr/>
            <p:nvPr/>
          </p:nvSpPr>
          <p:spPr>
            <a:xfrm>
              <a:off x="1116041" y="2873286"/>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0" name="Oval 97"/>
            <p:cNvSpPr/>
            <p:nvPr/>
          </p:nvSpPr>
          <p:spPr>
            <a:xfrm>
              <a:off x="1116041" y="3190099"/>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1" name="Oval 98"/>
            <p:cNvSpPr/>
            <p:nvPr/>
          </p:nvSpPr>
          <p:spPr>
            <a:xfrm>
              <a:off x="1116041" y="3506914"/>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2" name="Oval 99"/>
            <p:cNvSpPr/>
            <p:nvPr/>
          </p:nvSpPr>
          <p:spPr>
            <a:xfrm>
              <a:off x="1116041" y="382372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3" name="Oval 100"/>
            <p:cNvSpPr/>
            <p:nvPr/>
          </p:nvSpPr>
          <p:spPr>
            <a:xfrm>
              <a:off x="1116041" y="4140542"/>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4" name="Oval 101"/>
            <p:cNvSpPr/>
            <p:nvPr/>
          </p:nvSpPr>
          <p:spPr>
            <a:xfrm>
              <a:off x="1116041" y="4457355"/>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5" name="Oval 102"/>
            <p:cNvSpPr/>
            <p:nvPr/>
          </p:nvSpPr>
          <p:spPr>
            <a:xfrm>
              <a:off x="1116041" y="4774172"/>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6" name="Oval 103"/>
            <p:cNvSpPr/>
            <p:nvPr/>
          </p:nvSpPr>
          <p:spPr>
            <a:xfrm>
              <a:off x="1116041" y="5090986"/>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7" name="Oval 105"/>
            <p:cNvSpPr/>
            <p:nvPr/>
          </p:nvSpPr>
          <p:spPr>
            <a:xfrm>
              <a:off x="1488055" y="879442"/>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8" name="Oval 106"/>
            <p:cNvSpPr/>
            <p:nvPr/>
          </p:nvSpPr>
          <p:spPr>
            <a:xfrm>
              <a:off x="1488055" y="119625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9" name="Oval 107"/>
            <p:cNvSpPr/>
            <p:nvPr/>
          </p:nvSpPr>
          <p:spPr>
            <a:xfrm>
              <a:off x="1488055" y="1513071"/>
              <a:ext cx="201541" cy="201540"/>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0" name="Oval 108"/>
            <p:cNvSpPr/>
            <p:nvPr/>
          </p:nvSpPr>
          <p:spPr>
            <a:xfrm>
              <a:off x="1488055" y="182988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1" name="Oval 109"/>
            <p:cNvSpPr/>
            <p:nvPr/>
          </p:nvSpPr>
          <p:spPr>
            <a:xfrm>
              <a:off x="1488055" y="2146700"/>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2" name="Oval 110"/>
            <p:cNvSpPr/>
            <p:nvPr/>
          </p:nvSpPr>
          <p:spPr>
            <a:xfrm>
              <a:off x="1488055" y="2463516"/>
              <a:ext cx="201541"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3" name="Oval 111"/>
            <p:cNvSpPr/>
            <p:nvPr/>
          </p:nvSpPr>
          <p:spPr>
            <a:xfrm>
              <a:off x="1488055" y="2780327"/>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4" name="Oval 112"/>
            <p:cNvSpPr/>
            <p:nvPr/>
          </p:nvSpPr>
          <p:spPr>
            <a:xfrm>
              <a:off x="1488055" y="3097144"/>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5" name="Oval 113"/>
            <p:cNvSpPr/>
            <p:nvPr/>
          </p:nvSpPr>
          <p:spPr>
            <a:xfrm>
              <a:off x="1488055" y="3413955"/>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6" name="Oval 114"/>
            <p:cNvSpPr/>
            <p:nvPr/>
          </p:nvSpPr>
          <p:spPr>
            <a:xfrm>
              <a:off x="1488055" y="3730772"/>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7" name="Oval 115"/>
            <p:cNvSpPr/>
            <p:nvPr/>
          </p:nvSpPr>
          <p:spPr>
            <a:xfrm>
              <a:off x="1488055" y="4047583"/>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8" name="Oval 116"/>
            <p:cNvSpPr/>
            <p:nvPr/>
          </p:nvSpPr>
          <p:spPr>
            <a:xfrm>
              <a:off x="1488055" y="4364400"/>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9" name="Oval 117"/>
            <p:cNvSpPr/>
            <p:nvPr/>
          </p:nvSpPr>
          <p:spPr>
            <a:xfrm>
              <a:off x="1488055" y="4681213"/>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0" name="Oval 118"/>
            <p:cNvSpPr/>
            <p:nvPr/>
          </p:nvSpPr>
          <p:spPr>
            <a:xfrm>
              <a:off x="1488055" y="4998027"/>
              <a:ext cx="201541" cy="201540"/>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1" name="Oval 119"/>
            <p:cNvSpPr/>
            <p:nvPr/>
          </p:nvSpPr>
          <p:spPr>
            <a:xfrm>
              <a:off x="1488055" y="5314842"/>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2" name="Oval 206"/>
            <p:cNvSpPr/>
            <p:nvPr/>
          </p:nvSpPr>
          <p:spPr>
            <a:xfrm flipH="1">
              <a:off x="2959439" y="-2"/>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3" name="Oval 207"/>
            <p:cNvSpPr/>
            <p:nvPr/>
          </p:nvSpPr>
          <p:spPr>
            <a:xfrm flipH="1">
              <a:off x="2959439" y="316814"/>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4" name="Oval 208"/>
            <p:cNvSpPr/>
            <p:nvPr/>
          </p:nvSpPr>
          <p:spPr>
            <a:xfrm flipH="1">
              <a:off x="2959439" y="633626"/>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5" name="Oval 209"/>
            <p:cNvSpPr/>
            <p:nvPr/>
          </p:nvSpPr>
          <p:spPr>
            <a:xfrm flipH="1">
              <a:off x="2959439" y="950442"/>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6" name="Oval 210"/>
            <p:cNvSpPr/>
            <p:nvPr/>
          </p:nvSpPr>
          <p:spPr>
            <a:xfrm flipH="1">
              <a:off x="2959439" y="1267255"/>
              <a:ext cx="201541" cy="201540"/>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7" name="Oval 211"/>
            <p:cNvSpPr/>
            <p:nvPr/>
          </p:nvSpPr>
          <p:spPr>
            <a:xfrm flipH="1">
              <a:off x="2959439" y="1584071"/>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8" name="Oval 212"/>
            <p:cNvSpPr/>
            <p:nvPr/>
          </p:nvSpPr>
          <p:spPr>
            <a:xfrm flipH="1">
              <a:off x="2959439" y="1900883"/>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9" name="Oval 213"/>
            <p:cNvSpPr/>
            <p:nvPr/>
          </p:nvSpPr>
          <p:spPr>
            <a:xfrm flipH="1">
              <a:off x="2959439" y="221769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0" name="Oval 214"/>
            <p:cNvSpPr/>
            <p:nvPr/>
          </p:nvSpPr>
          <p:spPr>
            <a:xfrm flipH="1">
              <a:off x="2959439" y="2534511"/>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1" name="Oval 215"/>
            <p:cNvSpPr/>
            <p:nvPr/>
          </p:nvSpPr>
          <p:spPr>
            <a:xfrm flipH="1">
              <a:off x="2959439" y="2851326"/>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2" name="Oval 216"/>
            <p:cNvSpPr/>
            <p:nvPr/>
          </p:nvSpPr>
          <p:spPr>
            <a:xfrm flipH="1">
              <a:off x="2959439" y="3168141"/>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3" name="Oval 217"/>
            <p:cNvSpPr/>
            <p:nvPr/>
          </p:nvSpPr>
          <p:spPr>
            <a:xfrm flipH="1">
              <a:off x="2959439" y="3484955"/>
              <a:ext cx="201541"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4" name="Oval 218"/>
            <p:cNvSpPr/>
            <p:nvPr/>
          </p:nvSpPr>
          <p:spPr>
            <a:xfrm flipH="1">
              <a:off x="2959439" y="3801769"/>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5" name="Oval 219"/>
            <p:cNvSpPr/>
            <p:nvPr/>
          </p:nvSpPr>
          <p:spPr>
            <a:xfrm flipH="1">
              <a:off x="2959439" y="4118583"/>
              <a:ext cx="201541" cy="201540"/>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6" name="Oval 220"/>
            <p:cNvSpPr/>
            <p:nvPr/>
          </p:nvSpPr>
          <p:spPr>
            <a:xfrm flipH="1">
              <a:off x="2959439" y="4435398"/>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7" name="Oval 221"/>
            <p:cNvSpPr/>
            <p:nvPr/>
          </p:nvSpPr>
          <p:spPr>
            <a:xfrm flipH="1">
              <a:off x="2587425" y="21497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8" name="Oval 222"/>
            <p:cNvSpPr/>
            <p:nvPr/>
          </p:nvSpPr>
          <p:spPr>
            <a:xfrm flipH="1">
              <a:off x="2587425" y="531792"/>
              <a:ext cx="201541" cy="201540"/>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9" name="Oval 223"/>
            <p:cNvSpPr/>
            <p:nvPr/>
          </p:nvSpPr>
          <p:spPr>
            <a:xfrm flipH="1">
              <a:off x="2587425" y="848604"/>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0" name="Oval 224"/>
            <p:cNvSpPr/>
            <p:nvPr/>
          </p:nvSpPr>
          <p:spPr>
            <a:xfrm flipH="1">
              <a:off x="2587425" y="1165421"/>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1" name="Oval 225"/>
            <p:cNvSpPr/>
            <p:nvPr/>
          </p:nvSpPr>
          <p:spPr>
            <a:xfrm flipH="1">
              <a:off x="2587425" y="1482233"/>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2" name="Oval 226"/>
            <p:cNvSpPr/>
            <p:nvPr/>
          </p:nvSpPr>
          <p:spPr>
            <a:xfrm flipH="1">
              <a:off x="2587425" y="1799048"/>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3" name="Oval 227"/>
            <p:cNvSpPr/>
            <p:nvPr/>
          </p:nvSpPr>
          <p:spPr>
            <a:xfrm flipH="1">
              <a:off x="2587425" y="2115861"/>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4" name="Oval 228"/>
            <p:cNvSpPr/>
            <p:nvPr/>
          </p:nvSpPr>
          <p:spPr>
            <a:xfrm flipH="1">
              <a:off x="2587425" y="2432678"/>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5" name="Oval 229"/>
            <p:cNvSpPr/>
            <p:nvPr/>
          </p:nvSpPr>
          <p:spPr>
            <a:xfrm flipH="1">
              <a:off x="2587425" y="2749489"/>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6" name="Oval 230"/>
            <p:cNvSpPr/>
            <p:nvPr/>
          </p:nvSpPr>
          <p:spPr>
            <a:xfrm flipH="1">
              <a:off x="2587425" y="3066306"/>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7" name="Oval 231"/>
            <p:cNvSpPr/>
            <p:nvPr/>
          </p:nvSpPr>
          <p:spPr>
            <a:xfrm flipH="1">
              <a:off x="2587425" y="3383117"/>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8" name="Oval 232"/>
            <p:cNvSpPr/>
            <p:nvPr/>
          </p:nvSpPr>
          <p:spPr>
            <a:xfrm flipH="1">
              <a:off x="2587425" y="3699934"/>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9" name="Oval 233"/>
            <p:cNvSpPr/>
            <p:nvPr/>
          </p:nvSpPr>
          <p:spPr>
            <a:xfrm flipH="1">
              <a:off x="2587425" y="4016745"/>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0" name="Oval 234"/>
            <p:cNvSpPr/>
            <p:nvPr/>
          </p:nvSpPr>
          <p:spPr>
            <a:xfrm flipH="1">
              <a:off x="2587425" y="4333561"/>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1" name="Oval 235"/>
            <p:cNvSpPr/>
            <p:nvPr/>
          </p:nvSpPr>
          <p:spPr>
            <a:xfrm flipH="1">
              <a:off x="2587425" y="465037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2" name="Oval 236"/>
            <p:cNvSpPr/>
            <p:nvPr/>
          </p:nvSpPr>
          <p:spPr>
            <a:xfrm flipH="1">
              <a:off x="2215411" y="436933"/>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3" name="Oval 237"/>
            <p:cNvSpPr/>
            <p:nvPr/>
          </p:nvSpPr>
          <p:spPr>
            <a:xfrm flipH="1">
              <a:off x="2215411" y="753749"/>
              <a:ext cx="201540"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4" name="Oval 238"/>
            <p:cNvSpPr/>
            <p:nvPr/>
          </p:nvSpPr>
          <p:spPr>
            <a:xfrm flipH="1">
              <a:off x="2215411" y="1070562"/>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5" name="Oval 239"/>
            <p:cNvSpPr/>
            <p:nvPr/>
          </p:nvSpPr>
          <p:spPr>
            <a:xfrm flipH="1">
              <a:off x="2215411" y="1387377"/>
              <a:ext cx="201540"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6" name="Oval 240"/>
            <p:cNvSpPr/>
            <p:nvPr/>
          </p:nvSpPr>
          <p:spPr>
            <a:xfrm flipH="1">
              <a:off x="2215411" y="1704190"/>
              <a:ext cx="201540"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7" name="Oval 241"/>
            <p:cNvSpPr/>
            <p:nvPr/>
          </p:nvSpPr>
          <p:spPr>
            <a:xfrm flipH="1">
              <a:off x="2215411" y="2021005"/>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8" name="Oval 242"/>
            <p:cNvSpPr/>
            <p:nvPr/>
          </p:nvSpPr>
          <p:spPr>
            <a:xfrm flipH="1">
              <a:off x="2215411" y="2337818"/>
              <a:ext cx="201540"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9" name="Oval 243"/>
            <p:cNvSpPr/>
            <p:nvPr/>
          </p:nvSpPr>
          <p:spPr>
            <a:xfrm flipH="1">
              <a:off x="2215411" y="2654633"/>
              <a:ext cx="201540"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0" name="Oval 244"/>
            <p:cNvSpPr/>
            <p:nvPr/>
          </p:nvSpPr>
          <p:spPr>
            <a:xfrm flipH="1">
              <a:off x="2215411" y="2971446"/>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1" name="Oval 245"/>
            <p:cNvSpPr/>
            <p:nvPr/>
          </p:nvSpPr>
          <p:spPr>
            <a:xfrm flipH="1">
              <a:off x="2215411" y="3288262"/>
              <a:ext cx="201540"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2" name="Oval 246"/>
            <p:cNvSpPr/>
            <p:nvPr/>
          </p:nvSpPr>
          <p:spPr>
            <a:xfrm flipH="1">
              <a:off x="2215411" y="3605076"/>
              <a:ext cx="201540"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3" name="Oval 247"/>
            <p:cNvSpPr/>
            <p:nvPr/>
          </p:nvSpPr>
          <p:spPr>
            <a:xfrm flipH="1">
              <a:off x="2215411" y="3921890"/>
              <a:ext cx="201540"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4" name="Oval 248"/>
            <p:cNvSpPr/>
            <p:nvPr/>
          </p:nvSpPr>
          <p:spPr>
            <a:xfrm flipH="1">
              <a:off x="2215411" y="4238702"/>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5" name="Oval 249"/>
            <p:cNvSpPr/>
            <p:nvPr/>
          </p:nvSpPr>
          <p:spPr>
            <a:xfrm flipH="1">
              <a:off x="2215411" y="4555519"/>
              <a:ext cx="201540"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6" name="Oval 250"/>
            <p:cNvSpPr/>
            <p:nvPr/>
          </p:nvSpPr>
          <p:spPr>
            <a:xfrm flipH="1">
              <a:off x="2215411" y="4872333"/>
              <a:ext cx="201540"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7" name="Oval 251"/>
            <p:cNvSpPr/>
            <p:nvPr/>
          </p:nvSpPr>
          <p:spPr>
            <a:xfrm flipH="1">
              <a:off x="1843395" y="655586"/>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8" name="Oval 252"/>
            <p:cNvSpPr/>
            <p:nvPr/>
          </p:nvSpPr>
          <p:spPr>
            <a:xfrm flipH="1">
              <a:off x="1843395" y="972401"/>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9" name="Oval 253"/>
            <p:cNvSpPr/>
            <p:nvPr/>
          </p:nvSpPr>
          <p:spPr>
            <a:xfrm flipH="1">
              <a:off x="1843395" y="1289214"/>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0" name="Oval 254"/>
            <p:cNvSpPr/>
            <p:nvPr/>
          </p:nvSpPr>
          <p:spPr>
            <a:xfrm flipH="1">
              <a:off x="1843395" y="1606029"/>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1" name="Oval 255"/>
            <p:cNvSpPr/>
            <p:nvPr/>
          </p:nvSpPr>
          <p:spPr>
            <a:xfrm flipH="1">
              <a:off x="1843395" y="1922842"/>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2" name="Oval 256"/>
            <p:cNvSpPr/>
            <p:nvPr/>
          </p:nvSpPr>
          <p:spPr>
            <a:xfrm flipH="1">
              <a:off x="1843395" y="2239659"/>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3" name="Oval 257"/>
            <p:cNvSpPr/>
            <p:nvPr/>
          </p:nvSpPr>
          <p:spPr>
            <a:xfrm flipH="1">
              <a:off x="1843395" y="2556470"/>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4" name="Oval 258"/>
            <p:cNvSpPr/>
            <p:nvPr/>
          </p:nvSpPr>
          <p:spPr>
            <a:xfrm flipH="1">
              <a:off x="1843395" y="2873286"/>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5" name="Oval 259"/>
            <p:cNvSpPr/>
            <p:nvPr/>
          </p:nvSpPr>
          <p:spPr>
            <a:xfrm flipH="1">
              <a:off x="1843395" y="3190099"/>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6" name="Oval 260"/>
            <p:cNvSpPr/>
            <p:nvPr/>
          </p:nvSpPr>
          <p:spPr>
            <a:xfrm flipH="1">
              <a:off x="1843395" y="3506914"/>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7" name="Oval 261"/>
            <p:cNvSpPr/>
            <p:nvPr/>
          </p:nvSpPr>
          <p:spPr>
            <a:xfrm flipH="1">
              <a:off x="1843395" y="382372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8" name="Oval 262"/>
            <p:cNvSpPr/>
            <p:nvPr/>
          </p:nvSpPr>
          <p:spPr>
            <a:xfrm flipH="1">
              <a:off x="1843395" y="4140542"/>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9" name="Oval 263"/>
            <p:cNvSpPr/>
            <p:nvPr/>
          </p:nvSpPr>
          <p:spPr>
            <a:xfrm flipH="1">
              <a:off x="1843395" y="4457355"/>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70" name="Oval 264"/>
            <p:cNvSpPr/>
            <p:nvPr/>
          </p:nvSpPr>
          <p:spPr>
            <a:xfrm flipH="1">
              <a:off x="1843395" y="4774172"/>
              <a:ext cx="201541"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71" name="Oval 265"/>
            <p:cNvSpPr/>
            <p:nvPr/>
          </p:nvSpPr>
          <p:spPr>
            <a:xfrm flipH="1">
              <a:off x="1843395" y="5090986"/>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grpSp>
      <p:sp>
        <p:nvSpPr>
          <p:cNvPr id="973" name="Arrow: Pentagon 267"/>
          <p:cNvSpPr/>
          <p:nvPr/>
        </p:nvSpPr>
        <p:spPr>
          <a:xfrm rot="5400000">
            <a:off x="9860661" y="2019483"/>
            <a:ext cx="4355704" cy="39488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824" y="0"/>
                </a:lnTo>
                <a:lnTo>
                  <a:pt x="21600" y="10800"/>
                </a:lnTo>
                <a:lnTo>
                  <a:pt x="15824" y="21600"/>
                </a:lnTo>
                <a:lnTo>
                  <a:pt x="0" y="21600"/>
                </a:lnTo>
                <a:close/>
              </a:path>
            </a:pathLst>
          </a:custGeom>
          <a:gradFill>
            <a:gsLst>
              <a:gs pos="0">
                <a:srgbClr val="FFFFFF"/>
              </a:gs>
              <a:gs pos="100000">
                <a:srgbClr val="FFFFFF">
                  <a:alpha val="0"/>
                </a:srgbClr>
              </a:gs>
            </a:gsLst>
          </a:gradFill>
          <a:ln w="12700">
            <a:miter lim="400000"/>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grpSp>
        <p:nvGrpSpPr>
          <p:cNvPr id="977" name="dot background"/>
          <p:cNvGrpSpPr/>
          <p:nvPr/>
        </p:nvGrpSpPr>
        <p:grpSpPr>
          <a:xfrm>
            <a:off x="11674963" y="6391584"/>
            <a:ext cx="10285215" cy="2777346"/>
            <a:chOff x="0" y="0"/>
            <a:chExt cx="10285214" cy="2777344"/>
          </a:xfrm>
        </p:grpSpPr>
        <p:sp>
          <p:nvSpPr>
            <p:cNvPr id="974" name="Straight Connector 290"/>
            <p:cNvSpPr/>
            <p:nvPr/>
          </p:nvSpPr>
          <p:spPr>
            <a:xfrm flipH="1">
              <a:off x="-1" y="-1"/>
              <a:ext cx="2" cy="1843975"/>
            </a:xfrm>
            <a:prstGeom prst="line">
              <a:avLst/>
            </a:prstGeom>
            <a:noFill/>
            <a:ln w="635000" cap="rnd">
              <a:solidFill>
                <a:srgbClr val="EFEFF5"/>
              </a:solidFill>
              <a:prstDash val="solid"/>
              <a:miter lim="800000"/>
            </a:ln>
            <a:effectLst/>
          </p:spPr>
          <p:txBody>
            <a:bodyPr wrap="square" lIns="45718" tIns="45718" rIns="45718" bIns="45718" numCol="1" anchor="t">
              <a:noAutofit/>
            </a:bodyPr>
            <a:lstStyle/>
            <a:p>
              <a:pPr defTabSz="2438337"/>
              <a:endParaRPr/>
            </a:p>
          </p:txBody>
        </p:sp>
        <p:sp>
          <p:nvSpPr>
            <p:cNvPr id="975" name="Arc 291"/>
            <p:cNvSpPr/>
            <p:nvPr/>
          </p:nvSpPr>
          <p:spPr>
            <a:xfrm rot="10800000">
              <a:off x="-1" y="1828798"/>
              <a:ext cx="948546" cy="9485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635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76" name="Straight Connector 292"/>
            <p:cNvSpPr/>
            <p:nvPr/>
          </p:nvSpPr>
          <p:spPr>
            <a:xfrm>
              <a:off x="948543" y="2777343"/>
              <a:ext cx="9336671" cy="1"/>
            </a:xfrm>
            <a:prstGeom prst="line">
              <a:avLst/>
            </a:prstGeom>
            <a:noFill/>
            <a:ln w="635000" cap="rnd">
              <a:solidFill>
                <a:srgbClr val="F7F7FA"/>
              </a:solidFill>
              <a:prstDash val="solid"/>
              <a:miter lim="800000"/>
            </a:ln>
            <a:effectLst/>
          </p:spPr>
          <p:txBody>
            <a:bodyPr wrap="square" lIns="45718" tIns="45718" rIns="45718" bIns="45718" numCol="1" anchor="t">
              <a:noAutofit/>
            </a:bodyPr>
            <a:lstStyle/>
            <a:p>
              <a:pPr defTabSz="2438337"/>
              <a:endParaRPr/>
            </a:p>
          </p:txBody>
        </p:sp>
      </p:grpSp>
      <p:sp>
        <p:nvSpPr>
          <p:cNvPr id="978" name="dot line"/>
          <p:cNvSpPr/>
          <p:nvPr/>
        </p:nvSpPr>
        <p:spPr>
          <a:xfrm flipH="1">
            <a:off x="12619859" y="9165064"/>
            <a:ext cx="2552319" cy="1"/>
          </a:xfrm>
          <a:prstGeom prst="line">
            <a:avLst/>
          </a:prstGeom>
          <a:ln w="127000" cap="rnd">
            <a:solidFill>
              <a:srgbClr val="FFC837"/>
            </a:solidFill>
            <a:prstDash val="sysDot"/>
            <a:miter/>
          </a:ln>
          <a:effectLst>
            <a:outerShdw blurRad="203200" rotWithShape="0">
              <a:srgbClr val="FFC837"/>
            </a:outerShdw>
          </a:effectLst>
        </p:spPr>
        <p:txBody>
          <a:bodyPr lIns="45718" tIns="45718" rIns="45718" bIns="45718"/>
          <a:lstStyle/>
          <a:p>
            <a:pPr defTabSz="2438337"/>
            <a:endParaRPr/>
          </a:p>
        </p:txBody>
      </p:sp>
      <p:sp>
        <p:nvSpPr>
          <p:cNvPr id="979" name="dot line"/>
          <p:cNvSpPr/>
          <p:nvPr/>
        </p:nvSpPr>
        <p:spPr>
          <a:xfrm rot="10800000">
            <a:off x="11663839" y="8205200"/>
            <a:ext cx="948546" cy="948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127000" cap="rnd">
            <a:solidFill>
              <a:srgbClr val="FFC837"/>
            </a:solidFill>
            <a:prstDash val="sysDot"/>
            <a:miter/>
          </a:ln>
          <a:effectLst>
            <a:outerShdw blurRad="203200" rotWithShape="0">
              <a:srgbClr val="FFC837"/>
            </a:outerShdw>
          </a:effectLst>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80" name="dot line"/>
          <p:cNvSpPr/>
          <p:nvPr/>
        </p:nvSpPr>
        <p:spPr>
          <a:xfrm>
            <a:off x="11663841" y="6368821"/>
            <a:ext cx="2" cy="1828784"/>
          </a:xfrm>
          <a:prstGeom prst="line">
            <a:avLst/>
          </a:prstGeom>
          <a:ln w="127000" cap="rnd">
            <a:solidFill>
              <a:srgbClr val="FFC837"/>
            </a:solidFill>
            <a:prstDash val="sysDot"/>
            <a:miter/>
          </a:ln>
          <a:effectLst>
            <a:outerShdw blurRad="203200" rotWithShape="0">
              <a:srgbClr val="FFC837"/>
            </a:outerShdw>
          </a:effectLst>
        </p:spPr>
        <p:txBody>
          <a:bodyPr lIns="45718" tIns="45718" rIns="45718" bIns="45718"/>
          <a:lstStyle/>
          <a:p>
            <a:pPr defTabSz="2438337"/>
            <a:endParaRPr/>
          </a:p>
        </p:txBody>
      </p:sp>
      <p:sp>
        <p:nvSpPr>
          <p:cNvPr id="981" name="TextBox"/>
          <p:cNvSpPr txBox="1"/>
          <p:nvPr/>
        </p:nvSpPr>
        <p:spPr>
          <a:xfrm>
            <a:off x="6211817" y="10776080"/>
            <a:ext cx="2423740" cy="806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defTabSz="1828800">
              <a:lnSpc>
                <a:spcPct val="120000"/>
              </a:lnSpc>
              <a:spcBef>
                <a:spcPts val="2400"/>
              </a:spcBef>
              <a:defRPr sz="4800">
                <a:solidFill>
                  <a:srgbClr val="05050F"/>
                </a:solidFill>
                <a:latin typeface="Franklin Gothic Medium"/>
                <a:ea typeface="Franklin Gothic Medium"/>
                <a:cs typeface="Franklin Gothic Medium"/>
                <a:sym typeface="Franklin Gothic Medium"/>
              </a:defRPr>
            </a:lvl1pPr>
          </a:lstStyle>
          <a:p>
            <a:r>
              <a:rPr lang="en-US"/>
              <a:t>LECTURA</a:t>
            </a:r>
            <a:endParaRPr/>
          </a:p>
        </p:txBody>
      </p:sp>
      <p:sp>
        <p:nvSpPr>
          <p:cNvPr id="982" name="shape"/>
          <p:cNvSpPr/>
          <p:nvPr/>
        </p:nvSpPr>
        <p:spPr>
          <a:xfrm>
            <a:off x="12056098" y="5009222"/>
            <a:ext cx="1970474" cy="19586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8727"/>
                </a:lnTo>
                <a:lnTo>
                  <a:pt x="0" y="21600"/>
                </a:lnTo>
                <a:lnTo>
                  <a:pt x="43" y="12873"/>
                </a:lnTo>
                <a:lnTo>
                  <a:pt x="21600" y="0"/>
                </a:lnTo>
                <a:close/>
              </a:path>
            </a:pathLst>
          </a:custGeom>
          <a:solidFill>
            <a:srgbClr val="0056FB"/>
          </a:solidFill>
          <a:ln w="12700">
            <a:miter lim="400000"/>
          </a:ln>
        </p:spPr>
        <p:txBody>
          <a:bodyPr lIns="50800" tIns="50800" rIns="50800" bIns="50800"/>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83" name="shape"/>
          <p:cNvSpPr/>
          <p:nvPr/>
        </p:nvSpPr>
        <p:spPr>
          <a:xfrm>
            <a:off x="10085665" y="5009222"/>
            <a:ext cx="1982342" cy="1958602"/>
          </a:xfrm>
          <a:custGeom>
            <a:avLst/>
            <a:gdLst/>
            <a:ahLst/>
            <a:cxnLst>
              <a:cxn ang="0">
                <a:pos x="wd2" y="hd2"/>
              </a:cxn>
              <a:cxn ang="5400000">
                <a:pos x="wd2" y="hd2"/>
              </a:cxn>
              <a:cxn ang="10800000">
                <a:pos x="wd2" y="hd2"/>
              </a:cxn>
              <a:cxn ang="16200000">
                <a:pos x="wd2" y="hd2"/>
              </a:cxn>
            </a:cxnLst>
            <a:rect l="0" t="0" r="r" b="b"/>
            <a:pathLst>
              <a:path w="21600" h="21600" extrusionOk="0">
                <a:moveTo>
                  <a:pt x="21600" y="12873"/>
                </a:moveTo>
                <a:lnTo>
                  <a:pt x="21557" y="21600"/>
                </a:lnTo>
                <a:lnTo>
                  <a:pt x="0" y="8727"/>
                </a:lnTo>
                <a:lnTo>
                  <a:pt x="0" y="0"/>
                </a:lnTo>
                <a:lnTo>
                  <a:pt x="21600" y="12873"/>
                </a:lnTo>
                <a:close/>
              </a:path>
            </a:pathLst>
          </a:custGeom>
          <a:solidFill>
            <a:srgbClr val="0041BC"/>
          </a:solidFill>
          <a:ln w="12700">
            <a:miter lim="400000"/>
          </a:ln>
        </p:spPr>
        <p:txBody>
          <a:bodyPr lIns="50800" tIns="50800" rIns="50800" bIns="50800"/>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grpSp>
        <p:nvGrpSpPr>
          <p:cNvPr id="989" name="Group"/>
          <p:cNvGrpSpPr/>
          <p:nvPr/>
        </p:nvGrpSpPr>
        <p:grpSpPr>
          <a:xfrm>
            <a:off x="16290066" y="10019469"/>
            <a:ext cx="1570975" cy="1561917"/>
            <a:chOff x="0" y="0"/>
            <a:chExt cx="1570974" cy="1561916"/>
          </a:xfrm>
        </p:grpSpPr>
        <p:sp>
          <p:nvSpPr>
            <p:cNvPr id="984" name="Google Shape;2946;p36"/>
            <p:cNvSpPr/>
            <p:nvPr/>
          </p:nvSpPr>
          <p:spPr>
            <a:xfrm>
              <a:off x="-1" y="-1"/>
              <a:ext cx="1046621" cy="1046620"/>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985" name="Google Shape;2947;p36"/>
            <p:cNvSpPr/>
            <p:nvPr/>
          </p:nvSpPr>
          <p:spPr>
            <a:xfrm>
              <a:off x="144646" y="144643"/>
              <a:ext cx="757347" cy="757347"/>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986" name="Google Shape;2948;p36"/>
            <p:cNvSpPr/>
            <p:nvPr/>
          </p:nvSpPr>
          <p:spPr>
            <a:xfrm>
              <a:off x="826730" y="817750"/>
              <a:ext cx="744244" cy="744167"/>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987" name="Google Shape;2949;p36"/>
            <p:cNvSpPr/>
            <p:nvPr/>
          </p:nvSpPr>
          <p:spPr>
            <a:xfrm>
              <a:off x="415853" y="298330"/>
              <a:ext cx="214959" cy="368602"/>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988" name="Google Shape;2950;p36"/>
            <p:cNvSpPr/>
            <p:nvPr/>
          </p:nvSpPr>
          <p:spPr>
            <a:xfrm>
              <a:off x="488175" y="678026"/>
              <a:ext cx="70197" cy="79220"/>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grpSp>
      <p:sp>
        <p:nvSpPr>
          <p:cNvPr id="990" name="Google Shape;6946;p103"/>
          <p:cNvSpPr/>
          <p:nvPr/>
        </p:nvSpPr>
        <p:spPr>
          <a:xfrm>
            <a:off x="18354380" y="8462178"/>
            <a:ext cx="1554622" cy="1405775"/>
          </a:xfrm>
          <a:custGeom>
            <a:avLst/>
            <a:gdLst/>
            <a:ahLst/>
            <a:cxnLst>
              <a:cxn ang="0">
                <a:pos x="wd2" y="hd2"/>
              </a:cxn>
              <a:cxn ang="5400000">
                <a:pos x="wd2" y="hd2"/>
              </a:cxn>
              <a:cxn ang="10800000">
                <a:pos x="wd2" y="hd2"/>
              </a:cxn>
              <a:cxn ang="16200000">
                <a:pos x="wd2" y="hd2"/>
              </a:cxn>
            </a:cxnLst>
            <a:rect l="0" t="0" r="r" b="b"/>
            <a:pathLst>
              <a:path w="21523" h="21600" extrusionOk="0">
                <a:moveTo>
                  <a:pt x="21523" y="544"/>
                </a:moveTo>
                <a:cubicBezTo>
                  <a:pt x="21523" y="445"/>
                  <a:pt x="21501" y="371"/>
                  <a:pt x="21478" y="297"/>
                </a:cubicBezTo>
                <a:cubicBezTo>
                  <a:pt x="21478" y="272"/>
                  <a:pt x="21456" y="247"/>
                  <a:pt x="21434" y="247"/>
                </a:cubicBezTo>
                <a:cubicBezTo>
                  <a:pt x="21412" y="198"/>
                  <a:pt x="21367" y="148"/>
                  <a:pt x="21323" y="124"/>
                </a:cubicBezTo>
                <a:cubicBezTo>
                  <a:pt x="21323" y="124"/>
                  <a:pt x="21300" y="99"/>
                  <a:pt x="21300" y="99"/>
                </a:cubicBezTo>
                <a:cubicBezTo>
                  <a:pt x="21278" y="99"/>
                  <a:pt x="21278" y="99"/>
                  <a:pt x="21256" y="74"/>
                </a:cubicBezTo>
                <a:cubicBezTo>
                  <a:pt x="21211" y="49"/>
                  <a:pt x="21167" y="25"/>
                  <a:pt x="21122" y="25"/>
                </a:cubicBezTo>
                <a:cubicBezTo>
                  <a:pt x="21100" y="25"/>
                  <a:pt x="21078" y="0"/>
                  <a:pt x="21033" y="0"/>
                </a:cubicBezTo>
                <a:cubicBezTo>
                  <a:pt x="21011" y="0"/>
                  <a:pt x="21011" y="0"/>
                  <a:pt x="20989" y="0"/>
                </a:cubicBezTo>
                <a:lnTo>
                  <a:pt x="10745" y="0"/>
                </a:lnTo>
                <a:cubicBezTo>
                  <a:pt x="10456" y="0"/>
                  <a:pt x="10233" y="247"/>
                  <a:pt x="10233" y="568"/>
                </a:cubicBezTo>
                <a:lnTo>
                  <a:pt x="10233" y="1705"/>
                </a:lnTo>
                <a:cubicBezTo>
                  <a:pt x="10233" y="2027"/>
                  <a:pt x="10456" y="2274"/>
                  <a:pt x="10745" y="2274"/>
                </a:cubicBezTo>
                <a:cubicBezTo>
                  <a:pt x="11035" y="2274"/>
                  <a:pt x="11257" y="2027"/>
                  <a:pt x="11257" y="1705"/>
                </a:cubicBezTo>
                <a:lnTo>
                  <a:pt x="11257" y="1137"/>
                </a:lnTo>
                <a:lnTo>
                  <a:pt x="17827" y="1137"/>
                </a:lnTo>
                <a:lnTo>
                  <a:pt x="14664" y="2298"/>
                </a:lnTo>
                <a:cubicBezTo>
                  <a:pt x="14464" y="2373"/>
                  <a:pt x="14308" y="2595"/>
                  <a:pt x="14308" y="2842"/>
                </a:cubicBezTo>
                <a:lnTo>
                  <a:pt x="14308" y="18189"/>
                </a:lnTo>
                <a:lnTo>
                  <a:pt x="11235" y="18189"/>
                </a:lnTo>
                <a:lnTo>
                  <a:pt x="11235" y="14211"/>
                </a:lnTo>
                <a:cubicBezTo>
                  <a:pt x="11235" y="13889"/>
                  <a:pt x="11012" y="13642"/>
                  <a:pt x="10723" y="13642"/>
                </a:cubicBezTo>
                <a:cubicBezTo>
                  <a:pt x="10434" y="13642"/>
                  <a:pt x="10211" y="13889"/>
                  <a:pt x="10211" y="14211"/>
                </a:cubicBezTo>
                <a:lnTo>
                  <a:pt x="10211" y="18758"/>
                </a:lnTo>
                <a:cubicBezTo>
                  <a:pt x="10211" y="19079"/>
                  <a:pt x="10434" y="19326"/>
                  <a:pt x="10723" y="19326"/>
                </a:cubicBezTo>
                <a:lnTo>
                  <a:pt x="14308" y="19326"/>
                </a:lnTo>
                <a:lnTo>
                  <a:pt x="14308" y="21032"/>
                </a:lnTo>
                <a:cubicBezTo>
                  <a:pt x="14308" y="21205"/>
                  <a:pt x="14397" y="21378"/>
                  <a:pt x="14531" y="21501"/>
                </a:cubicBezTo>
                <a:cubicBezTo>
                  <a:pt x="14620" y="21575"/>
                  <a:pt x="14731" y="21600"/>
                  <a:pt x="14820" y="21600"/>
                </a:cubicBezTo>
                <a:cubicBezTo>
                  <a:pt x="14865" y="21600"/>
                  <a:pt x="14932" y="21600"/>
                  <a:pt x="14976" y="21575"/>
                </a:cubicBezTo>
                <a:lnTo>
                  <a:pt x="21122" y="19302"/>
                </a:lnTo>
                <a:cubicBezTo>
                  <a:pt x="21122" y="19302"/>
                  <a:pt x="21122" y="19302"/>
                  <a:pt x="21144" y="19302"/>
                </a:cubicBezTo>
                <a:cubicBezTo>
                  <a:pt x="21234" y="19277"/>
                  <a:pt x="21300" y="19203"/>
                  <a:pt x="21367" y="19129"/>
                </a:cubicBezTo>
                <a:cubicBezTo>
                  <a:pt x="21389" y="19104"/>
                  <a:pt x="21389" y="19104"/>
                  <a:pt x="21389" y="19079"/>
                </a:cubicBezTo>
                <a:cubicBezTo>
                  <a:pt x="21434" y="18980"/>
                  <a:pt x="21478" y="18881"/>
                  <a:pt x="21478" y="18783"/>
                </a:cubicBezTo>
                <a:lnTo>
                  <a:pt x="21478" y="544"/>
                </a:lnTo>
                <a:close/>
                <a:moveTo>
                  <a:pt x="15377" y="3238"/>
                </a:moveTo>
                <a:lnTo>
                  <a:pt x="20499" y="1335"/>
                </a:lnTo>
                <a:lnTo>
                  <a:pt x="20499" y="18338"/>
                </a:lnTo>
                <a:lnTo>
                  <a:pt x="15377" y="20241"/>
                </a:lnTo>
                <a:lnTo>
                  <a:pt x="15377" y="3238"/>
                </a:lnTo>
                <a:close/>
                <a:moveTo>
                  <a:pt x="17426" y="11912"/>
                </a:moveTo>
                <a:cubicBezTo>
                  <a:pt x="17426" y="12233"/>
                  <a:pt x="17203" y="12481"/>
                  <a:pt x="16914" y="12481"/>
                </a:cubicBezTo>
                <a:lnTo>
                  <a:pt x="16245" y="12481"/>
                </a:lnTo>
                <a:cubicBezTo>
                  <a:pt x="15956" y="12481"/>
                  <a:pt x="15733" y="12233"/>
                  <a:pt x="15733" y="11912"/>
                </a:cubicBezTo>
                <a:cubicBezTo>
                  <a:pt x="15733" y="11591"/>
                  <a:pt x="15956" y="11344"/>
                  <a:pt x="16245" y="11344"/>
                </a:cubicBezTo>
                <a:lnTo>
                  <a:pt x="16914" y="11344"/>
                </a:lnTo>
                <a:cubicBezTo>
                  <a:pt x="17203" y="11344"/>
                  <a:pt x="17426" y="11616"/>
                  <a:pt x="17426" y="11912"/>
                </a:cubicBezTo>
                <a:close/>
                <a:moveTo>
                  <a:pt x="11257" y="11962"/>
                </a:moveTo>
                <a:cubicBezTo>
                  <a:pt x="11168" y="11665"/>
                  <a:pt x="10901" y="11492"/>
                  <a:pt x="10612" y="11566"/>
                </a:cubicBezTo>
                <a:lnTo>
                  <a:pt x="9365" y="11962"/>
                </a:lnTo>
                <a:lnTo>
                  <a:pt x="9120" y="11690"/>
                </a:lnTo>
                <a:lnTo>
                  <a:pt x="9409" y="10899"/>
                </a:lnTo>
                <a:cubicBezTo>
                  <a:pt x="9654" y="10182"/>
                  <a:pt x="9654" y="9416"/>
                  <a:pt x="9387" y="8724"/>
                </a:cubicBezTo>
                <a:cubicBezTo>
                  <a:pt x="9298" y="8452"/>
                  <a:pt x="9142" y="8230"/>
                  <a:pt x="8986" y="8032"/>
                </a:cubicBezTo>
                <a:cubicBezTo>
                  <a:pt x="10255" y="7884"/>
                  <a:pt x="11257" y="6673"/>
                  <a:pt x="11257" y="5215"/>
                </a:cubicBezTo>
                <a:cubicBezTo>
                  <a:pt x="11257" y="3658"/>
                  <a:pt x="10099" y="2373"/>
                  <a:pt x="8697" y="2373"/>
                </a:cubicBezTo>
                <a:cubicBezTo>
                  <a:pt x="7294" y="2373"/>
                  <a:pt x="6136" y="3658"/>
                  <a:pt x="6136" y="5215"/>
                </a:cubicBezTo>
                <a:cubicBezTo>
                  <a:pt x="6136" y="5907"/>
                  <a:pt x="6381" y="6549"/>
                  <a:pt x="6737" y="7043"/>
                </a:cubicBezTo>
                <a:cubicBezTo>
                  <a:pt x="6492" y="7068"/>
                  <a:pt x="6247" y="7142"/>
                  <a:pt x="6002" y="7241"/>
                </a:cubicBezTo>
                <a:cubicBezTo>
                  <a:pt x="5646" y="7414"/>
                  <a:pt x="5356" y="7661"/>
                  <a:pt x="5111" y="7958"/>
                </a:cubicBezTo>
                <a:lnTo>
                  <a:pt x="1794" y="9836"/>
                </a:lnTo>
                <a:cubicBezTo>
                  <a:pt x="1549" y="9984"/>
                  <a:pt x="1437" y="10330"/>
                  <a:pt x="1571" y="10602"/>
                </a:cubicBezTo>
                <a:cubicBezTo>
                  <a:pt x="1660" y="10800"/>
                  <a:pt x="1838" y="10924"/>
                  <a:pt x="2038" y="10924"/>
                </a:cubicBezTo>
                <a:cubicBezTo>
                  <a:pt x="2128" y="10924"/>
                  <a:pt x="2194" y="10899"/>
                  <a:pt x="2261" y="10874"/>
                </a:cubicBezTo>
                <a:lnTo>
                  <a:pt x="4332" y="9713"/>
                </a:lnTo>
                <a:lnTo>
                  <a:pt x="3130" y="13049"/>
                </a:lnTo>
                <a:cubicBezTo>
                  <a:pt x="3085" y="13197"/>
                  <a:pt x="3085" y="13346"/>
                  <a:pt x="3130" y="13494"/>
                </a:cubicBezTo>
                <a:cubicBezTo>
                  <a:pt x="3174" y="13642"/>
                  <a:pt x="3285" y="13741"/>
                  <a:pt x="3419" y="13790"/>
                </a:cubicBezTo>
                <a:lnTo>
                  <a:pt x="4020" y="14062"/>
                </a:lnTo>
                <a:lnTo>
                  <a:pt x="2372" y="17028"/>
                </a:lnTo>
                <a:lnTo>
                  <a:pt x="747" y="16114"/>
                </a:lnTo>
                <a:cubicBezTo>
                  <a:pt x="502" y="15965"/>
                  <a:pt x="190" y="16089"/>
                  <a:pt x="57" y="16361"/>
                </a:cubicBezTo>
                <a:cubicBezTo>
                  <a:pt x="-77" y="16632"/>
                  <a:pt x="34" y="16978"/>
                  <a:pt x="279" y="17127"/>
                </a:cubicBezTo>
                <a:lnTo>
                  <a:pt x="2328" y="18264"/>
                </a:lnTo>
                <a:cubicBezTo>
                  <a:pt x="2395" y="18313"/>
                  <a:pt x="2484" y="18313"/>
                  <a:pt x="2551" y="18313"/>
                </a:cubicBezTo>
                <a:cubicBezTo>
                  <a:pt x="2729" y="18313"/>
                  <a:pt x="2885" y="18214"/>
                  <a:pt x="2996" y="18041"/>
                </a:cubicBezTo>
                <a:lnTo>
                  <a:pt x="5000" y="14458"/>
                </a:lnTo>
                <a:lnTo>
                  <a:pt x="5757" y="14804"/>
                </a:lnTo>
                <a:lnTo>
                  <a:pt x="6648" y="17522"/>
                </a:lnTo>
                <a:lnTo>
                  <a:pt x="6158" y="20784"/>
                </a:lnTo>
                <a:cubicBezTo>
                  <a:pt x="6114" y="21106"/>
                  <a:pt x="6292" y="21378"/>
                  <a:pt x="6581" y="21427"/>
                </a:cubicBezTo>
                <a:cubicBezTo>
                  <a:pt x="6603" y="21427"/>
                  <a:pt x="6648" y="21427"/>
                  <a:pt x="6670" y="21427"/>
                </a:cubicBezTo>
                <a:cubicBezTo>
                  <a:pt x="6915" y="21427"/>
                  <a:pt x="7138" y="21229"/>
                  <a:pt x="7182" y="20957"/>
                </a:cubicBezTo>
                <a:lnTo>
                  <a:pt x="7695" y="17547"/>
                </a:lnTo>
                <a:cubicBezTo>
                  <a:pt x="7717" y="17448"/>
                  <a:pt x="7695" y="17349"/>
                  <a:pt x="7672" y="17250"/>
                </a:cubicBezTo>
                <a:lnTo>
                  <a:pt x="7049" y="15323"/>
                </a:lnTo>
                <a:lnTo>
                  <a:pt x="7249" y="15422"/>
                </a:lnTo>
                <a:cubicBezTo>
                  <a:pt x="7316" y="15446"/>
                  <a:pt x="7383" y="15471"/>
                  <a:pt x="7450" y="15471"/>
                </a:cubicBezTo>
                <a:cubicBezTo>
                  <a:pt x="7650" y="15471"/>
                  <a:pt x="7850" y="15347"/>
                  <a:pt x="7917" y="15125"/>
                </a:cubicBezTo>
                <a:lnTo>
                  <a:pt x="8741" y="12851"/>
                </a:lnTo>
                <a:lnTo>
                  <a:pt x="8875" y="13000"/>
                </a:lnTo>
                <a:cubicBezTo>
                  <a:pt x="8964" y="13098"/>
                  <a:pt x="9097" y="13173"/>
                  <a:pt x="9231" y="13173"/>
                </a:cubicBezTo>
                <a:cubicBezTo>
                  <a:pt x="9276" y="13173"/>
                  <a:pt x="9320" y="13173"/>
                  <a:pt x="9365" y="13148"/>
                </a:cubicBezTo>
                <a:lnTo>
                  <a:pt x="10901" y="12654"/>
                </a:lnTo>
                <a:cubicBezTo>
                  <a:pt x="11191" y="12579"/>
                  <a:pt x="11347" y="12258"/>
                  <a:pt x="11257" y="11962"/>
                </a:cubicBezTo>
                <a:close/>
                <a:moveTo>
                  <a:pt x="8719" y="3534"/>
                </a:moveTo>
                <a:cubicBezTo>
                  <a:pt x="9565" y="3534"/>
                  <a:pt x="10255" y="4300"/>
                  <a:pt x="10255" y="5239"/>
                </a:cubicBezTo>
                <a:cubicBezTo>
                  <a:pt x="10255" y="6178"/>
                  <a:pt x="9565" y="6945"/>
                  <a:pt x="8719" y="6945"/>
                </a:cubicBezTo>
                <a:cubicBezTo>
                  <a:pt x="7873" y="6945"/>
                  <a:pt x="7182" y="6178"/>
                  <a:pt x="7182" y="5239"/>
                </a:cubicBezTo>
                <a:cubicBezTo>
                  <a:pt x="7182" y="4300"/>
                  <a:pt x="7873" y="3534"/>
                  <a:pt x="8719" y="3534"/>
                </a:cubicBezTo>
                <a:close/>
                <a:moveTo>
                  <a:pt x="7138" y="14186"/>
                </a:moveTo>
                <a:lnTo>
                  <a:pt x="4288" y="12925"/>
                </a:lnTo>
                <a:lnTo>
                  <a:pt x="5624" y="9218"/>
                </a:lnTo>
                <a:cubicBezTo>
                  <a:pt x="5935" y="8353"/>
                  <a:pt x="6826" y="7933"/>
                  <a:pt x="7628" y="8279"/>
                </a:cubicBezTo>
                <a:cubicBezTo>
                  <a:pt x="8407" y="8625"/>
                  <a:pt x="8808" y="9614"/>
                  <a:pt x="8474" y="10503"/>
                </a:cubicBezTo>
                <a:lnTo>
                  <a:pt x="8340" y="10849"/>
                </a:lnTo>
                <a:lnTo>
                  <a:pt x="7539" y="9960"/>
                </a:lnTo>
                <a:cubicBezTo>
                  <a:pt x="7338" y="9737"/>
                  <a:pt x="7004" y="9737"/>
                  <a:pt x="6804" y="9960"/>
                </a:cubicBezTo>
                <a:cubicBezTo>
                  <a:pt x="6603" y="10182"/>
                  <a:pt x="6603" y="10553"/>
                  <a:pt x="6804" y="10775"/>
                </a:cubicBezTo>
                <a:lnTo>
                  <a:pt x="7917" y="12011"/>
                </a:lnTo>
                <a:lnTo>
                  <a:pt x="7138" y="14186"/>
                </a:lnTo>
                <a:close/>
              </a:path>
            </a:pathLst>
          </a:custGeom>
          <a:solidFill>
            <a:srgbClr val="FFC837"/>
          </a:solidFill>
          <a:ln w="12700">
            <a:miter lim="400000"/>
          </a:ln>
        </p:spPr>
        <p:txBody>
          <a:bodyPr lIns="50800" tIns="50800" rIns="50800" bIns="50800" anchor="ctr"/>
          <a:lstStyle/>
          <a:p>
            <a:pPr algn="l" defTabSz="914400">
              <a:defRPr sz="800">
                <a:solidFill>
                  <a:srgbClr val="FFC837"/>
                </a:solidFill>
                <a:latin typeface="Calibri"/>
                <a:ea typeface="Calibri"/>
                <a:cs typeface="Calibri"/>
                <a:sym typeface="Calibri"/>
              </a:defRPr>
            </a:pPr>
            <a:endParaRPr/>
          </a:p>
        </p:txBody>
      </p:sp>
      <p:sp>
        <p:nvSpPr>
          <p:cNvPr id="991" name="Google Shape;5234;p74"/>
          <p:cNvSpPr/>
          <p:nvPr/>
        </p:nvSpPr>
        <p:spPr>
          <a:xfrm>
            <a:off x="8800358" y="10338024"/>
            <a:ext cx="1245908" cy="1561898"/>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992" name="dot line"/>
          <p:cNvSpPr/>
          <p:nvPr/>
        </p:nvSpPr>
        <p:spPr>
          <a:xfrm flipH="1">
            <a:off x="15196010" y="9165064"/>
            <a:ext cx="2552318" cy="1"/>
          </a:xfrm>
          <a:prstGeom prst="line">
            <a:avLst/>
          </a:prstGeom>
          <a:ln w="127000" cap="rnd">
            <a:solidFill>
              <a:srgbClr val="FFC837"/>
            </a:solidFill>
            <a:prstDash val="sysDot"/>
            <a:miter/>
          </a:ln>
          <a:effectLst>
            <a:outerShdw blurRad="203200" rotWithShape="0">
              <a:srgbClr val="FFC837"/>
            </a:outerShdw>
          </a:effectLst>
        </p:spPr>
        <p:txBody>
          <a:bodyPr lIns="45718" tIns="45718" rIns="45718" bIns="45718"/>
          <a:lstStyle/>
          <a:p>
            <a:pPr defTabSz="2438337"/>
            <a:endParaRPr/>
          </a:p>
        </p:txBody>
      </p:sp>
      <p:sp>
        <p:nvSpPr>
          <p:cNvPr id="993" name="TextBox"/>
          <p:cNvSpPr txBox="1"/>
          <p:nvPr/>
        </p:nvSpPr>
        <p:spPr>
          <a:xfrm>
            <a:off x="3159760" y="9176203"/>
            <a:ext cx="2269852" cy="806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defTabSz="1828800">
              <a:lnSpc>
                <a:spcPct val="120000"/>
              </a:lnSpc>
              <a:spcBef>
                <a:spcPts val="2400"/>
              </a:spcBef>
              <a:defRPr sz="4800">
                <a:solidFill>
                  <a:srgbClr val="05050F"/>
                </a:solidFill>
                <a:latin typeface="Franklin Gothic Medium"/>
                <a:ea typeface="Franklin Gothic Medium"/>
                <a:cs typeface="Franklin Gothic Medium"/>
                <a:sym typeface="Franklin Gothic Medium"/>
              </a:defRPr>
            </a:lvl1pPr>
          </a:lstStyle>
          <a:p>
            <a:r>
              <a:rPr lang="en-US"/>
              <a:t>INTERES</a:t>
            </a:r>
            <a:endParaRPr/>
          </a:p>
        </p:txBody>
      </p:sp>
      <p:sp>
        <p:nvSpPr>
          <p:cNvPr id="994" name="Google Shape;5787;p83"/>
          <p:cNvSpPr/>
          <p:nvPr/>
        </p:nvSpPr>
        <p:spPr>
          <a:xfrm>
            <a:off x="5537156" y="8785890"/>
            <a:ext cx="1427384" cy="1427499"/>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995" name="TextBox"/>
          <p:cNvSpPr txBox="1"/>
          <p:nvPr/>
        </p:nvSpPr>
        <p:spPr>
          <a:xfrm>
            <a:off x="19467447" y="8822163"/>
            <a:ext cx="2422138" cy="806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r" defTabSz="1828800">
              <a:lnSpc>
                <a:spcPct val="120000"/>
              </a:lnSpc>
              <a:spcBef>
                <a:spcPts val="2400"/>
              </a:spcBef>
              <a:defRPr sz="4800">
                <a:solidFill>
                  <a:srgbClr val="05050F"/>
                </a:solidFill>
                <a:latin typeface="Franklin Gothic Medium"/>
                <a:ea typeface="Franklin Gothic Medium"/>
                <a:cs typeface="Franklin Gothic Medium"/>
                <a:sym typeface="Franklin Gothic Medium"/>
              </a:defRPr>
            </a:lvl1pPr>
          </a:lstStyle>
          <a:p>
            <a:r>
              <a:rPr lang="en-US"/>
              <a:t>LLEVADA</a:t>
            </a:r>
            <a:endParaRPr/>
          </a:p>
        </p:txBody>
      </p:sp>
      <p:pic>
        <p:nvPicPr>
          <p:cNvPr id="996"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200"/>
                                  </p:stCondLst>
                                  <p:iterate>
                                    <p:tmAbs val="0"/>
                                  </p:iterate>
                                  <p:childTnLst>
                                    <p:set>
                                      <p:cBhvr>
                                        <p:cTn id="6" fill="hold"/>
                                        <p:tgtEl>
                                          <p:spTgt spid="994"/>
                                        </p:tgtEl>
                                        <p:attrNameLst>
                                          <p:attrName>style.visibility</p:attrName>
                                        </p:attrNameLst>
                                      </p:cBhvr>
                                      <p:to>
                                        <p:strVal val="visible"/>
                                      </p:to>
                                    </p:set>
                                    <p:animEffect transition="in" filter="fade">
                                      <p:cBhvr>
                                        <p:cTn id="7" dur="600"/>
                                        <p:tgtEl>
                                          <p:spTgt spid="994"/>
                                        </p:tgtEl>
                                      </p:cBhvr>
                                    </p:animEffect>
                                  </p:childTnLst>
                                </p:cTn>
                              </p:par>
                            </p:childTnLst>
                          </p:cTn>
                        </p:par>
                        <p:par>
                          <p:cTn id="8" fill="hold">
                            <p:stCondLst>
                              <p:cond delay="800"/>
                            </p:stCondLst>
                            <p:childTnLst>
                              <p:par>
                                <p:cTn id="9" presetID="10" presetClass="entr" fill="hold" grpId="2" nodeType="afterEffect">
                                  <p:stCondLst>
                                    <p:cond delay="0"/>
                                  </p:stCondLst>
                                  <p:iterate>
                                    <p:tmAbs val="0"/>
                                  </p:iterate>
                                  <p:childTnLst>
                                    <p:set>
                                      <p:cBhvr>
                                        <p:cTn id="10" fill="hold"/>
                                        <p:tgtEl>
                                          <p:spTgt spid="825"/>
                                        </p:tgtEl>
                                        <p:attrNameLst>
                                          <p:attrName>style.visibility</p:attrName>
                                        </p:attrNameLst>
                                      </p:cBhvr>
                                      <p:to>
                                        <p:strVal val="visible"/>
                                      </p:to>
                                    </p:set>
                                    <p:animEffect transition="in" filter="fade">
                                      <p:cBhvr>
                                        <p:cTn id="11" dur="500"/>
                                        <p:tgtEl>
                                          <p:spTgt spid="825"/>
                                        </p:tgtEl>
                                      </p:cBhvr>
                                    </p:animEffect>
                                  </p:childTnLst>
                                </p:cTn>
                              </p:par>
                            </p:childTnLst>
                          </p:cTn>
                        </p:par>
                        <p:par>
                          <p:cTn id="12" fill="hold">
                            <p:stCondLst>
                              <p:cond delay="1300"/>
                            </p:stCondLst>
                            <p:childTnLst>
                              <p:par>
                                <p:cTn id="13" presetID="10" presetClass="entr" fill="hold" grpId="3" nodeType="afterEffect">
                                  <p:stCondLst>
                                    <p:cond delay="100"/>
                                  </p:stCondLst>
                                  <p:iterate>
                                    <p:tmAbs val="0"/>
                                  </p:iterate>
                                  <p:childTnLst>
                                    <p:set>
                                      <p:cBhvr>
                                        <p:cTn id="14" fill="hold"/>
                                        <p:tgtEl>
                                          <p:spTgt spid="830"/>
                                        </p:tgtEl>
                                        <p:attrNameLst>
                                          <p:attrName>style.visibility</p:attrName>
                                        </p:attrNameLst>
                                      </p:cBhvr>
                                      <p:to>
                                        <p:strVal val="visible"/>
                                      </p:to>
                                    </p:set>
                                    <p:animEffect transition="in" filter="fade">
                                      <p:cBhvr>
                                        <p:cTn id="15" dur="500"/>
                                        <p:tgtEl>
                                          <p:spTgt spid="830"/>
                                        </p:tgtEl>
                                      </p:cBhvr>
                                    </p:animEffect>
                                  </p:childTnLst>
                                </p:cTn>
                              </p:par>
                            </p:childTnLst>
                          </p:cTn>
                        </p:par>
                        <p:par>
                          <p:cTn id="16" fill="hold">
                            <p:stCondLst>
                              <p:cond delay="1900"/>
                            </p:stCondLst>
                            <p:childTnLst>
                              <p:par>
                                <p:cTn id="17" presetID="10" presetClass="entr" fill="hold" grpId="4" nodeType="afterEffect">
                                  <p:stCondLst>
                                    <p:cond delay="100"/>
                                  </p:stCondLst>
                                  <p:iterate>
                                    <p:tmAbs val="0"/>
                                  </p:iterate>
                                  <p:childTnLst>
                                    <p:set>
                                      <p:cBhvr>
                                        <p:cTn id="18" fill="hold"/>
                                        <p:tgtEl>
                                          <p:spTgt spid="833"/>
                                        </p:tgtEl>
                                        <p:attrNameLst>
                                          <p:attrName>style.visibility</p:attrName>
                                        </p:attrNameLst>
                                      </p:cBhvr>
                                      <p:to>
                                        <p:strVal val="visible"/>
                                      </p:to>
                                    </p:set>
                                    <p:animEffect transition="in" filter="fade">
                                      <p:cBhvr>
                                        <p:cTn id="19" dur="500"/>
                                        <p:tgtEl>
                                          <p:spTgt spid="833"/>
                                        </p:tgtEl>
                                      </p:cBhvr>
                                    </p:animEffect>
                                  </p:childTnLst>
                                </p:cTn>
                              </p:par>
                            </p:childTnLst>
                          </p:cTn>
                        </p:par>
                        <p:par>
                          <p:cTn id="20" fill="hold">
                            <p:stCondLst>
                              <p:cond delay="2500"/>
                            </p:stCondLst>
                            <p:childTnLst>
                              <p:par>
                                <p:cTn id="21" presetID="2" presetClass="entr" presetSubtype="8" fill="hold" grpId="5" nodeType="afterEffect">
                                  <p:stCondLst>
                                    <p:cond delay="0"/>
                                  </p:stCondLst>
                                  <p:iterate>
                                    <p:tmAbs val="0"/>
                                  </p:iterate>
                                  <p:childTnLst>
                                    <p:set>
                                      <p:cBhvr>
                                        <p:cTn id="22" fill="hold"/>
                                        <p:tgtEl>
                                          <p:spTgt spid="993"/>
                                        </p:tgtEl>
                                        <p:attrNameLst>
                                          <p:attrName>style.visibility</p:attrName>
                                        </p:attrNameLst>
                                      </p:cBhvr>
                                      <p:to>
                                        <p:strVal val="visible"/>
                                      </p:to>
                                    </p:set>
                                    <p:anim calcmode="lin" valueType="num">
                                      <p:cBhvr>
                                        <p:cTn id="23" dur="600" fill="hold"/>
                                        <p:tgtEl>
                                          <p:spTgt spid="993"/>
                                        </p:tgtEl>
                                        <p:attrNameLst>
                                          <p:attrName>ppt_x</p:attrName>
                                        </p:attrNameLst>
                                      </p:cBhvr>
                                      <p:tavLst>
                                        <p:tav tm="0">
                                          <p:val>
                                            <p:strVal val="0-#ppt_w/2"/>
                                          </p:val>
                                        </p:tav>
                                        <p:tav tm="100000">
                                          <p:val>
                                            <p:strVal val="#ppt_x"/>
                                          </p:val>
                                        </p:tav>
                                      </p:tavLst>
                                    </p:anim>
                                    <p:anim calcmode="lin" valueType="num">
                                      <p:cBhvr>
                                        <p:cTn id="24" dur="600" fill="hold"/>
                                        <p:tgtEl>
                                          <p:spTgt spid="993"/>
                                        </p:tgtEl>
                                        <p:attrNameLst>
                                          <p:attrName>ppt_y</p:attrName>
                                        </p:attrNameLst>
                                      </p:cBhvr>
                                      <p:tavLst>
                                        <p:tav tm="0">
                                          <p:val>
                                            <p:strVal val="#ppt_y"/>
                                          </p:val>
                                        </p:tav>
                                        <p:tav tm="100000">
                                          <p:val>
                                            <p:strVal val="#ppt_y"/>
                                          </p:val>
                                        </p:tav>
                                      </p:tavLst>
                                    </p:anim>
                                  </p:childTnLst>
                                </p:cTn>
                              </p:par>
                            </p:childTnLst>
                          </p:cTn>
                        </p:par>
                        <p:par>
                          <p:cTn id="25" fill="hold">
                            <p:stCondLst>
                              <p:cond delay="3100"/>
                            </p:stCondLst>
                            <p:childTnLst>
                              <p:par>
                                <p:cTn id="26" presetID="10" presetClass="entr" fill="hold" grpId="6" nodeType="afterEffect">
                                  <p:stCondLst>
                                    <p:cond delay="0"/>
                                  </p:stCondLst>
                                  <p:iterate>
                                    <p:tmAbs val="0"/>
                                  </p:iterate>
                                  <p:childTnLst>
                                    <p:set>
                                      <p:cBhvr>
                                        <p:cTn id="27" fill="hold"/>
                                        <p:tgtEl>
                                          <p:spTgt spid="991"/>
                                        </p:tgtEl>
                                        <p:attrNameLst>
                                          <p:attrName>style.visibility</p:attrName>
                                        </p:attrNameLst>
                                      </p:cBhvr>
                                      <p:to>
                                        <p:strVal val="visible"/>
                                      </p:to>
                                    </p:set>
                                    <p:animEffect transition="in" filter="fade">
                                      <p:cBhvr>
                                        <p:cTn id="28" dur="600"/>
                                        <p:tgtEl>
                                          <p:spTgt spid="991"/>
                                        </p:tgtEl>
                                      </p:cBhvr>
                                    </p:animEffect>
                                  </p:childTnLst>
                                </p:cTn>
                              </p:par>
                            </p:childTnLst>
                          </p:cTn>
                        </p:par>
                        <p:par>
                          <p:cTn id="29" fill="hold">
                            <p:stCondLst>
                              <p:cond delay="3700"/>
                            </p:stCondLst>
                            <p:childTnLst>
                              <p:par>
                                <p:cTn id="30" presetID="10" presetClass="entr" fill="hold" grpId="7" nodeType="afterEffect">
                                  <p:stCondLst>
                                    <p:cond delay="200"/>
                                  </p:stCondLst>
                                  <p:iterate>
                                    <p:tmAbs val="0"/>
                                  </p:iterate>
                                  <p:childTnLst>
                                    <p:set>
                                      <p:cBhvr>
                                        <p:cTn id="31" fill="hold"/>
                                        <p:tgtEl>
                                          <p:spTgt spid="826"/>
                                        </p:tgtEl>
                                        <p:attrNameLst>
                                          <p:attrName>style.visibility</p:attrName>
                                        </p:attrNameLst>
                                      </p:cBhvr>
                                      <p:to>
                                        <p:strVal val="visible"/>
                                      </p:to>
                                    </p:set>
                                    <p:animEffect transition="in" filter="fade">
                                      <p:cBhvr>
                                        <p:cTn id="32" dur="600"/>
                                        <p:tgtEl>
                                          <p:spTgt spid="826"/>
                                        </p:tgtEl>
                                      </p:cBhvr>
                                    </p:animEffect>
                                  </p:childTnLst>
                                </p:cTn>
                              </p:par>
                            </p:childTnLst>
                          </p:cTn>
                        </p:par>
                        <p:par>
                          <p:cTn id="33" fill="hold">
                            <p:stCondLst>
                              <p:cond delay="4500"/>
                            </p:stCondLst>
                            <p:childTnLst>
                              <p:par>
                                <p:cTn id="34" presetID="10" presetClass="entr" fill="hold" grpId="8" nodeType="afterEffect">
                                  <p:stCondLst>
                                    <p:cond delay="200"/>
                                  </p:stCondLst>
                                  <p:iterate>
                                    <p:tmAbs val="0"/>
                                  </p:iterate>
                                  <p:childTnLst>
                                    <p:set>
                                      <p:cBhvr>
                                        <p:cTn id="35" fill="hold"/>
                                        <p:tgtEl>
                                          <p:spTgt spid="829"/>
                                        </p:tgtEl>
                                        <p:attrNameLst>
                                          <p:attrName>style.visibility</p:attrName>
                                        </p:attrNameLst>
                                      </p:cBhvr>
                                      <p:to>
                                        <p:strVal val="visible"/>
                                      </p:to>
                                    </p:set>
                                    <p:animEffect transition="in" filter="fade">
                                      <p:cBhvr>
                                        <p:cTn id="36" dur="600"/>
                                        <p:tgtEl>
                                          <p:spTgt spid="829"/>
                                        </p:tgtEl>
                                      </p:cBhvr>
                                    </p:animEffect>
                                  </p:childTnLst>
                                </p:cTn>
                              </p:par>
                            </p:childTnLst>
                          </p:cTn>
                        </p:par>
                        <p:par>
                          <p:cTn id="37" fill="hold">
                            <p:stCondLst>
                              <p:cond delay="5300"/>
                            </p:stCondLst>
                            <p:childTnLst>
                              <p:par>
                                <p:cTn id="38" presetID="10" presetClass="entr" fill="hold" grpId="9" nodeType="afterEffect">
                                  <p:stCondLst>
                                    <p:cond delay="200"/>
                                  </p:stCondLst>
                                  <p:iterate>
                                    <p:tmAbs val="0"/>
                                  </p:iterate>
                                  <p:childTnLst>
                                    <p:set>
                                      <p:cBhvr>
                                        <p:cTn id="39" fill="hold"/>
                                        <p:tgtEl>
                                          <p:spTgt spid="832"/>
                                        </p:tgtEl>
                                        <p:attrNameLst>
                                          <p:attrName>style.visibility</p:attrName>
                                        </p:attrNameLst>
                                      </p:cBhvr>
                                      <p:to>
                                        <p:strVal val="visible"/>
                                      </p:to>
                                    </p:set>
                                    <p:animEffect transition="in" filter="fade">
                                      <p:cBhvr>
                                        <p:cTn id="40" dur="600"/>
                                        <p:tgtEl>
                                          <p:spTgt spid="832"/>
                                        </p:tgtEl>
                                      </p:cBhvr>
                                    </p:animEffect>
                                  </p:childTnLst>
                                </p:cTn>
                              </p:par>
                            </p:childTnLst>
                          </p:cTn>
                        </p:par>
                        <p:par>
                          <p:cTn id="41" fill="hold">
                            <p:stCondLst>
                              <p:cond delay="6100"/>
                            </p:stCondLst>
                            <p:childTnLst>
                              <p:par>
                                <p:cTn id="42" presetID="2" presetClass="entr" presetSubtype="4" fill="hold" grpId="10" nodeType="afterEffect">
                                  <p:stCondLst>
                                    <p:cond delay="0"/>
                                  </p:stCondLst>
                                  <p:iterate>
                                    <p:tmAbs val="0"/>
                                  </p:iterate>
                                  <p:childTnLst>
                                    <p:set>
                                      <p:cBhvr>
                                        <p:cTn id="43" fill="hold"/>
                                        <p:tgtEl>
                                          <p:spTgt spid="981"/>
                                        </p:tgtEl>
                                        <p:attrNameLst>
                                          <p:attrName>style.visibility</p:attrName>
                                        </p:attrNameLst>
                                      </p:cBhvr>
                                      <p:to>
                                        <p:strVal val="visible"/>
                                      </p:to>
                                    </p:set>
                                    <p:anim calcmode="lin" valueType="num">
                                      <p:cBhvr>
                                        <p:cTn id="44" dur="600" fill="hold"/>
                                        <p:tgtEl>
                                          <p:spTgt spid="981"/>
                                        </p:tgtEl>
                                        <p:attrNameLst>
                                          <p:attrName>ppt_x</p:attrName>
                                        </p:attrNameLst>
                                      </p:cBhvr>
                                      <p:tavLst>
                                        <p:tav tm="0">
                                          <p:val>
                                            <p:strVal val="#ppt_x"/>
                                          </p:val>
                                        </p:tav>
                                        <p:tav tm="100000">
                                          <p:val>
                                            <p:strVal val="#ppt_x"/>
                                          </p:val>
                                        </p:tav>
                                      </p:tavLst>
                                    </p:anim>
                                    <p:anim calcmode="lin" valueType="num">
                                      <p:cBhvr>
                                        <p:cTn id="45" dur="600" fill="hold"/>
                                        <p:tgtEl>
                                          <p:spTgt spid="981"/>
                                        </p:tgtEl>
                                        <p:attrNameLst>
                                          <p:attrName>ppt_y</p:attrName>
                                        </p:attrNameLst>
                                      </p:cBhvr>
                                      <p:tavLst>
                                        <p:tav tm="0">
                                          <p:val>
                                            <p:strVal val="1+#ppt_h/2"/>
                                          </p:val>
                                        </p:tav>
                                        <p:tav tm="100000">
                                          <p:val>
                                            <p:strVal val="#ppt_y"/>
                                          </p:val>
                                        </p:tav>
                                      </p:tavLst>
                                    </p:anim>
                                  </p:childTnLst>
                                </p:cTn>
                              </p:par>
                            </p:childTnLst>
                          </p:cTn>
                        </p:par>
                        <p:par>
                          <p:cTn id="46" fill="hold">
                            <p:stCondLst>
                              <p:cond delay="6700"/>
                            </p:stCondLst>
                            <p:childTnLst>
                              <p:par>
                                <p:cTn id="47" presetID="10" presetClass="entr" fill="hold" grpId="11" nodeType="afterEffect">
                                  <p:stCondLst>
                                    <p:cond delay="0"/>
                                  </p:stCondLst>
                                  <p:iterate>
                                    <p:tmAbs val="0"/>
                                  </p:iterate>
                                  <p:childTnLst>
                                    <p:set>
                                      <p:cBhvr>
                                        <p:cTn id="48" fill="hold"/>
                                        <p:tgtEl>
                                          <p:spTgt spid="989"/>
                                        </p:tgtEl>
                                        <p:attrNameLst>
                                          <p:attrName>style.visibility</p:attrName>
                                        </p:attrNameLst>
                                      </p:cBhvr>
                                      <p:to>
                                        <p:strVal val="visible"/>
                                      </p:to>
                                    </p:set>
                                    <p:animEffect transition="in" filter="fade">
                                      <p:cBhvr>
                                        <p:cTn id="49" dur="600"/>
                                        <p:tgtEl>
                                          <p:spTgt spid="989"/>
                                        </p:tgtEl>
                                      </p:cBhvr>
                                    </p:animEffect>
                                  </p:childTnLst>
                                </p:cTn>
                              </p:par>
                            </p:childTnLst>
                          </p:cTn>
                        </p:par>
                        <p:par>
                          <p:cTn id="50" fill="hold">
                            <p:stCondLst>
                              <p:cond delay="7300"/>
                            </p:stCondLst>
                            <p:childTnLst>
                              <p:par>
                                <p:cTn id="51" presetID="10" presetClass="entr" fill="hold" grpId="12" nodeType="afterEffect">
                                  <p:stCondLst>
                                    <p:cond delay="200"/>
                                  </p:stCondLst>
                                  <p:iterate>
                                    <p:tmAbs val="0"/>
                                  </p:iterate>
                                  <p:childTnLst>
                                    <p:set>
                                      <p:cBhvr>
                                        <p:cTn id="52" fill="hold"/>
                                        <p:tgtEl>
                                          <p:spTgt spid="827"/>
                                        </p:tgtEl>
                                        <p:attrNameLst>
                                          <p:attrName>style.visibility</p:attrName>
                                        </p:attrNameLst>
                                      </p:cBhvr>
                                      <p:to>
                                        <p:strVal val="visible"/>
                                      </p:to>
                                    </p:set>
                                    <p:animEffect transition="in" filter="fade">
                                      <p:cBhvr>
                                        <p:cTn id="53" dur="600"/>
                                        <p:tgtEl>
                                          <p:spTgt spid="827"/>
                                        </p:tgtEl>
                                      </p:cBhvr>
                                    </p:animEffect>
                                  </p:childTnLst>
                                </p:cTn>
                              </p:par>
                            </p:childTnLst>
                          </p:cTn>
                        </p:par>
                        <p:par>
                          <p:cTn id="54" fill="hold">
                            <p:stCondLst>
                              <p:cond delay="8100"/>
                            </p:stCondLst>
                            <p:childTnLst>
                              <p:par>
                                <p:cTn id="55" presetID="10" presetClass="entr" fill="hold" grpId="13" nodeType="afterEffect">
                                  <p:stCondLst>
                                    <p:cond delay="200"/>
                                  </p:stCondLst>
                                  <p:iterate>
                                    <p:tmAbs val="0"/>
                                  </p:iterate>
                                  <p:childTnLst>
                                    <p:set>
                                      <p:cBhvr>
                                        <p:cTn id="56" fill="hold"/>
                                        <p:tgtEl>
                                          <p:spTgt spid="828"/>
                                        </p:tgtEl>
                                        <p:attrNameLst>
                                          <p:attrName>style.visibility</p:attrName>
                                        </p:attrNameLst>
                                      </p:cBhvr>
                                      <p:to>
                                        <p:strVal val="visible"/>
                                      </p:to>
                                    </p:set>
                                    <p:animEffect transition="in" filter="fade">
                                      <p:cBhvr>
                                        <p:cTn id="57" dur="600"/>
                                        <p:tgtEl>
                                          <p:spTgt spid="828"/>
                                        </p:tgtEl>
                                      </p:cBhvr>
                                    </p:animEffect>
                                  </p:childTnLst>
                                </p:cTn>
                              </p:par>
                            </p:childTnLst>
                          </p:cTn>
                        </p:par>
                        <p:par>
                          <p:cTn id="58" fill="hold">
                            <p:stCondLst>
                              <p:cond delay="8900"/>
                            </p:stCondLst>
                            <p:childTnLst>
                              <p:par>
                                <p:cTn id="59" presetID="10" presetClass="entr" fill="hold" grpId="14" nodeType="afterEffect">
                                  <p:stCondLst>
                                    <p:cond delay="200"/>
                                  </p:stCondLst>
                                  <p:iterate>
                                    <p:tmAbs val="0"/>
                                  </p:iterate>
                                  <p:childTnLst>
                                    <p:set>
                                      <p:cBhvr>
                                        <p:cTn id="60" fill="hold"/>
                                        <p:tgtEl>
                                          <p:spTgt spid="831"/>
                                        </p:tgtEl>
                                        <p:attrNameLst>
                                          <p:attrName>style.visibility</p:attrName>
                                        </p:attrNameLst>
                                      </p:cBhvr>
                                      <p:to>
                                        <p:strVal val="visible"/>
                                      </p:to>
                                    </p:set>
                                    <p:animEffect transition="in" filter="fade">
                                      <p:cBhvr>
                                        <p:cTn id="61" dur="600"/>
                                        <p:tgtEl>
                                          <p:spTgt spid="831"/>
                                        </p:tgtEl>
                                      </p:cBhvr>
                                    </p:animEffect>
                                  </p:childTnLst>
                                </p:cTn>
                              </p:par>
                            </p:childTnLst>
                          </p:cTn>
                        </p:par>
                        <p:par>
                          <p:cTn id="62" fill="hold">
                            <p:stCondLst>
                              <p:cond delay="9700"/>
                            </p:stCondLst>
                            <p:childTnLst>
                              <p:par>
                                <p:cTn id="63" presetID="2" presetClass="entr" presetSubtype="4" fill="hold" grpId="15" nodeType="afterEffect">
                                  <p:stCondLst>
                                    <p:cond delay="0"/>
                                  </p:stCondLst>
                                  <p:iterate>
                                    <p:tmAbs val="0"/>
                                  </p:iterate>
                                  <p:childTnLst>
                                    <p:set>
                                      <p:cBhvr>
                                        <p:cTn id="64" fill="hold"/>
                                        <p:tgtEl>
                                          <p:spTgt spid="836"/>
                                        </p:tgtEl>
                                        <p:attrNameLst>
                                          <p:attrName>style.visibility</p:attrName>
                                        </p:attrNameLst>
                                      </p:cBhvr>
                                      <p:to>
                                        <p:strVal val="visible"/>
                                      </p:to>
                                    </p:set>
                                    <p:anim calcmode="lin" valueType="num">
                                      <p:cBhvr>
                                        <p:cTn id="65" dur="600" fill="hold"/>
                                        <p:tgtEl>
                                          <p:spTgt spid="836"/>
                                        </p:tgtEl>
                                        <p:attrNameLst>
                                          <p:attrName>ppt_x</p:attrName>
                                        </p:attrNameLst>
                                      </p:cBhvr>
                                      <p:tavLst>
                                        <p:tav tm="0">
                                          <p:val>
                                            <p:strVal val="#ppt_x"/>
                                          </p:val>
                                        </p:tav>
                                        <p:tav tm="100000">
                                          <p:val>
                                            <p:strVal val="#ppt_x"/>
                                          </p:val>
                                        </p:tav>
                                      </p:tavLst>
                                    </p:anim>
                                    <p:anim calcmode="lin" valueType="num">
                                      <p:cBhvr>
                                        <p:cTn id="66" dur="600" fill="hold"/>
                                        <p:tgtEl>
                                          <p:spTgt spid="836"/>
                                        </p:tgtEl>
                                        <p:attrNameLst>
                                          <p:attrName>ppt_y</p:attrName>
                                        </p:attrNameLst>
                                      </p:cBhvr>
                                      <p:tavLst>
                                        <p:tav tm="0">
                                          <p:val>
                                            <p:strVal val="1+#ppt_h/2"/>
                                          </p:val>
                                        </p:tav>
                                        <p:tav tm="100000">
                                          <p:val>
                                            <p:strVal val="#ppt_y"/>
                                          </p:val>
                                        </p:tav>
                                      </p:tavLst>
                                    </p:anim>
                                  </p:childTnLst>
                                </p:cTn>
                              </p:par>
                            </p:childTnLst>
                          </p:cTn>
                        </p:par>
                        <p:par>
                          <p:cTn id="67" fill="hold">
                            <p:stCondLst>
                              <p:cond delay="10300"/>
                            </p:stCondLst>
                            <p:childTnLst>
                              <p:par>
                                <p:cTn id="68" presetID="10" presetClass="entr" fill="hold" grpId="16" nodeType="afterEffect">
                                  <p:stCondLst>
                                    <p:cond delay="200"/>
                                  </p:stCondLst>
                                  <p:iterate>
                                    <p:tmAbs val="0"/>
                                  </p:iterate>
                                  <p:childTnLst>
                                    <p:set>
                                      <p:cBhvr>
                                        <p:cTn id="69" fill="hold"/>
                                        <p:tgtEl>
                                          <p:spTgt spid="990"/>
                                        </p:tgtEl>
                                        <p:attrNameLst>
                                          <p:attrName>style.visibility</p:attrName>
                                        </p:attrNameLst>
                                      </p:cBhvr>
                                      <p:to>
                                        <p:strVal val="visible"/>
                                      </p:to>
                                    </p:set>
                                    <p:animEffect transition="in" filter="fade">
                                      <p:cBhvr>
                                        <p:cTn id="70" dur="600"/>
                                        <p:tgtEl>
                                          <p:spTgt spid="990"/>
                                        </p:tgtEl>
                                      </p:cBhvr>
                                    </p:animEffect>
                                  </p:childTnLst>
                                </p:cTn>
                              </p:par>
                            </p:childTnLst>
                          </p:cTn>
                        </p:par>
                        <p:par>
                          <p:cTn id="71" fill="hold">
                            <p:stCondLst>
                              <p:cond delay="11100"/>
                            </p:stCondLst>
                            <p:childTnLst>
                              <p:par>
                                <p:cTn id="72" presetID="10" presetClass="entr" fill="hold" grpId="17" nodeType="afterEffect">
                                  <p:stCondLst>
                                    <p:cond delay="200"/>
                                  </p:stCondLst>
                                  <p:iterate>
                                    <p:tmAbs val="0"/>
                                  </p:iterate>
                                  <p:childTnLst>
                                    <p:set>
                                      <p:cBhvr>
                                        <p:cTn id="73" fill="hold"/>
                                        <p:tgtEl>
                                          <p:spTgt spid="992"/>
                                        </p:tgtEl>
                                        <p:attrNameLst>
                                          <p:attrName>style.visibility</p:attrName>
                                        </p:attrNameLst>
                                      </p:cBhvr>
                                      <p:to>
                                        <p:strVal val="visible"/>
                                      </p:to>
                                    </p:set>
                                    <p:animEffect transition="in" filter="fade">
                                      <p:cBhvr>
                                        <p:cTn id="74" dur="600"/>
                                        <p:tgtEl>
                                          <p:spTgt spid="992"/>
                                        </p:tgtEl>
                                      </p:cBhvr>
                                    </p:animEffect>
                                  </p:childTnLst>
                                </p:cTn>
                              </p:par>
                            </p:childTnLst>
                          </p:cTn>
                        </p:par>
                        <p:par>
                          <p:cTn id="75" fill="hold">
                            <p:stCondLst>
                              <p:cond delay="11900"/>
                            </p:stCondLst>
                            <p:childTnLst>
                              <p:par>
                                <p:cTn id="76" presetID="10" presetClass="entr" fill="hold" grpId="18" nodeType="afterEffect">
                                  <p:stCondLst>
                                    <p:cond delay="200"/>
                                  </p:stCondLst>
                                  <p:iterate>
                                    <p:tmAbs val="0"/>
                                  </p:iterate>
                                  <p:childTnLst>
                                    <p:set>
                                      <p:cBhvr>
                                        <p:cTn id="77" fill="hold"/>
                                        <p:tgtEl>
                                          <p:spTgt spid="978"/>
                                        </p:tgtEl>
                                        <p:attrNameLst>
                                          <p:attrName>style.visibility</p:attrName>
                                        </p:attrNameLst>
                                      </p:cBhvr>
                                      <p:to>
                                        <p:strVal val="visible"/>
                                      </p:to>
                                    </p:set>
                                    <p:animEffect transition="in" filter="fade">
                                      <p:cBhvr>
                                        <p:cTn id="78" dur="600"/>
                                        <p:tgtEl>
                                          <p:spTgt spid="978"/>
                                        </p:tgtEl>
                                      </p:cBhvr>
                                    </p:animEffect>
                                  </p:childTnLst>
                                </p:cTn>
                              </p:par>
                            </p:childTnLst>
                          </p:cTn>
                        </p:par>
                        <p:par>
                          <p:cTn id="79" fill="hold">
                            <p:stCondLst>
                              <p:cond delay="12700"/>
                            </p:stCondLst>
                            <p:childTnLst>
                              <p:par>
                                <p:cTn id="80" presetID="10" presetClass="entr" fill="hold" grpId="19" nodeType="afterEffect">
                                  <p:stCondLst>
                                    <p:cond delay="200"/>
                                  </p:stCondLst>
                                  <p:iterate>
                                    <p:tmAbs val="0"/>
                                  </p:iterate>
                                  <p:childTnLst>
                                    <p:set>
                                      <p:cBhvr>
                                        <p:cTn id="81" fill="hold"/>
                                        <p:tgtEl>
                                          <p:spTgt spid="979"/>
                                        </p:tgtEl>
                                        <p:attrNameLst>
                                          <p:attrName>style.visibility</p:attrName>
                                        </p:attrNameLst>
                                      </p:cBhvr>
                                      <p:to>
                                        <p:strVal val="visible"/>
                                      </p:to>
                                    </p:set>
                                    <p:animEffect transition="in" filter="fade">
                                      <p:cBhvr>
                                        <p:cTn id="82" dur="600"/>
                                        <p:tgtEl>
                                          <p:spTgt spid="979"/>
                                        </p:tgtEl>
                                      </p:cBhvr>
                                    </p:animEffect>
                                  </p:childTnLst>
                                </p:cTn>
                              </p:par>
                            </p:childTnLst>
                          </p:cTn>
                        </p:par>
                        <p:par>
                          <p:cTn id="83" fill="hold">
                            <p:stCondLst>
                              <p:cond delay="13500"/>
                            </p:stCondLst>
                            <p:childTnLst>
                              <p:par>
                                <p:cTn id="84" presetID="10" presetClass="entr" fill="hold" grpId="20" nodeType="afterEffect">
                                  <p:stCondLst>
                                    <p:cond delay="200"/>
                                  </p:stCondLst>
                                  <p:iterate>
                                    <p:tmAbs val="0"/>
                                  </p:iterate>
                                  <p:childTnLst>
                                    <p:set>
                                      <p:cBhvr>
                                        <p:cTn id="85" fill="hold"/>
                                        <p:tgtEl>
                                          <p:spTgt spid="980"/>
                                        </p:tgtEl>
                                        <p:attrNameLst>
                                          <p:attrName>style.visibility</p:attrName>
                                        </p:attrNameLst>
                                      </p:cBhvr>
                                      <p:to>
                                        <p:strVal val="visible"/>
                                      </p:to>
                                    </p:set>
                                    <p:animEffect transition="in" filter="fade">
                                      <p:cBhvr>
                                        <p:cTn id="86" dur="600"/>
                                        <p:tgtEl>
                                          <p:spTgt spid="980"/>
                                        </p:tgtEl>
                                      </p:cBhvr>
                                    </p:animEffect>
                                  </p:childTnLst>
                                </p:cTn>
                              </p:par>
                            </p:childTnLst>
                          </p:cTn>
                        </p:par>
                        <p:par>
                          <p:cTn id="87" fill="hold">
                            <p:stCondLst>
                              <p:cond delay="14300"/>
                            </p:stCondLst>
                            <p:childTnLst>
                              <p:par>
                                <p:cTn id="88" presetID="2" presetClass="entr" presetSubtype="2" fill="hold" grpId="21" nodeType="afterEffect">
                                  <p:stCondLst>
                                    <p:cond delay="0"/>
                                  </p:stCondLst>
                                  <p:iterate>
                                    <p:tmAbs val="0"/>
                                  </p:iterate>
                                  <p:childTnLst>
                                    <p:set>
                                      <p:cBhvr>
                                        <p:cTn id="89" fill="hold"/>
                                        <p:tgtEl>
                                          <p:spTgt spid="995"/>
                                        </p:tgtEl>
                                        <p:attrNameLst>
                                          <p:attrName>style.visibility</p:attrName>
                                        </p:attrNameLst>
                                      </p:cBhvr>
                                      <p:to>
                                        <p:strVal val="visible"/>
                                      </p:to>
                                    </p:set>
                                    <p:anim calcmode="lin" valueType="num">
                                      <p:cBhvr>
                                        <p:cTn id="90" dur="600" fill="hold"/>
                                        <p:tgtEl>
                                          <p:spTgt spid="995"/>
                                        </p:tgtEl>
                                        <p:attrNameLst>
                                          <p:attrName>ppt_x</p:attrName>
                                        </p:attrNameLst>
                                      </p:cBhvr>
                                      <p:tavLst>
                                        <p:tav tm="0">
                                          <p:val>
                                            <p:strVal val="1+#ppt_w/2"/>
                                          </p:val>
                                        </p:tav>
                                        <p:tav tm="100000">
                                          <p:val>
                                            <p:strVal val="#ppt_x"/>
                                          </p:val>
                                        </p:tav>
                                      </p:tavLst>
                                    </p:anim>
                                    <p:anim calcmode="lin" valueType="num">
                                      <p:cBhvr>
                                        <p:cTn id="91" dur="600" fill="hold"/>
                                        <p:tgtEl>
                                          <p:spTgt spid="995"/>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22" nodeType="clickEffect">
                                  <p:stCondLst>
                                    <p:cond delay="0"/>
                                  </p:stCondLst>
                                  <p:iterate>
                                    <p:tmAbs val="0"/>
                                  </p:iterate>
                                  <p:childTnLst>
                                    <p:set>
                                      <p:cBhvr>
                                        <p:cTn id="95" fill="hold"/>
                                        <p:tgtEl>
                                          <p:spTgt spid="972"/>
                                        </p:tgtEl>
                                        <p:attrNameLst>
                                          <p:attrName>style.visibility</p:attrName>
                                        </p:attrNameLst>
                                      </p:cBhvr>
                                      <p:to>
                                        <p:strVal val="visible"/>
                                      </p:to>
                                    </p:set>
                                    <p:animEffect transition="in" filter="wipe(down)">
                                      <p:cBhvr>
                                        <p:cTn id="96" dur="1000"/>
                                        <p:tgtEl>
                                          <p:spTgt spid="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2" animBg="1" advAuto="0"/>
      <p:bldP spid="826" grpId="7" animBg="1" advAuto="0"/>
      <p:bldP spid="827" grpId="12" animBg="1" advAuto="0"/>
      <p:bldP spid="828" grpId="13" animBg="1" advAuto="0"/>
      <p:bldP spid="829" grpId="8" animBg="1" advAuto="0"/>
      <p:bldP spid="830" grpId="3" animBg="1" advAuto="0"/>
      <p:bldP spid="831" grpId="14" animBg="1" advAuto="0"/>
      <p:bldP spid="832" grpId="9" animBg="1" advAuto="0"/>
      <p:bldP spid="833" grpId="4" animBg="1" advAuto="0"/>
      <p:bldP spid="836" grpId="15" animBg="1" advAuto="0"/>
      <p:bldP spid="972" grpId="22" animBg="1" advAuto="0"/>
      <p:bldP spid="978" grpId="18" animBg="1" advAuto="0"/>
      <p:bldP spid="979" grpId="19" animBg="1" advAuto="0"/>
      <p:bldP spid="980" grpId="20" animBg="1" advAuto="0"/>
      <p:bldP spid="981" grpId="10" animBg="1" advAuto="0"/>
      <p:bldP spid="989" grpId="11" animBg="1" advAuto="0"/>
      <p:bldP spid="990" grpId="16" animBg="1" advAuto="0"/>
      <p:bldP spid="991" grpId="6" animBg="1" advAuto="0"/>
      <p:bldP spid="992" grpId="17" animBg="1" advAuto="0"/>
      <p:bldP spid="993" grpId="5" animBg="1" advAuto="0"/>
      <p:bldP spid="994" grpId="1" animBg="1" advAuto="0"/>
      <p:bldP spid="995" grpId="2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 name="Discipleship-Collective-Logo-Final_Main-White.png" descr="Discipleship-Collective-Logo-Final_Main-White.png"/>
          <p:cNvPicPr>
            <a:picLocks noChangeAspect="1"/>
          </p:cNvPicPr>
          <p:nvPr/>
        </p:nvPicPr>
        <p:blipFill>
          <a:blip r:embed="rId3"/>
          <a:stretch>
            <a:fillRect/>
          </a:stretch>
        </p:blipFill>
        <p:spPr>
          <a:xfrm>
            <a:off x="2801465" y="-1288259"/>
            <a:ext cx="18781070" cy="11739577"/>
          </a:xfrm>
          <a:prstGeom prst="rect">
            <a:avLst/>
          </a:prstGeom>
          <a:ln w="12700">
            <a:miter lim="400000"/>
          </a:ln>
        </p:spPr>
      </p:pic>
      <p:pic>
        <p:nvPicPr>
          <p:cNvPr id="1001" name="Discipleship-Collective-Logo-Final_Icon-Green.png" descr="Discipleship-Collective-Logo-Final_Icon-Green.png"/>
          <p:cNvPicPr>
            <a:picLocks noChangeAspect="1"/>
          </p:cNvPicPr>
          <p:nvPr/>
        </p:nvPicPr>
        <p:blipFill>
          <a:blip r:embed="rId4"/>
          <a:stretch>
            <a:fillRect/>
          </a:stretch>
        </p:blipFill>
        <p:spPr>
          <a:xfrm>
            <a:off x="9231428" y="-177600"/>
            <a:ext cx="5921143" cy="5922563"/>
          </a:xfrm>
          <a:prstGeom prst="rect">
            <a:avLst/>
          </a:prstGeom>
          <a:ln w="12700">
            <a:miter lim="400000"/>
          </a:ln>
        </p:spPr>
      </p:pic>
      <p:sp>
        <p:nvSpPr>
          <p:cNvPr id="1002" name="www.txb.org/dc"/>
          <p:cNvSpPr txBox="1"/>
          <p:nvPr/>
        </p:nvSpPr>
        <p:spPr>
          <a:xfrm>
            <a:off x="6506617" y="10217426"/>
            <a:ext cx="11370765" cy="1626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0000" b="1">
                <a:solidFill>
                  <a:srgbClr val="FFFFFF"/>
                </a:solidFill>
                <a:latin typeface="+mn-lt"/>
                <a:ea typeface="+mn-ea"/>
                <a:cs typeface="+mn-cs"/>
                <a:sym typeface="Helvetica Neue"/>
                <a:hlinkClick r:id="rId5"/>
              </a:defRPr>
            </a:lvl1pPr>
          </a:lstStyle>
          <a:p>
            <a:r>
              <a:rPr>
                <a:solidFill>
                  <a:schemeClr val="bg1"/>
                </a:solidFill>
                <a:hlinkClick r:id="rId5">
                  <a:extLst>
                    <a:ext uri="{A12FA001-AC4F-418D-AE19-62706E023703}">
                      <ahyp:hlinkClr xmlns:ahyp="http://schemas.microsoft.com/office/drawing/2018/hyperlinkcolor" val="tx"/>
                    </a:ext>
                  </a:extLst>
                </a:hlinkClick>
              </a:rPr>
              <a:t>www.txb.org/dc</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TXB-logo_church-health-youth-disc.jpg" descr="TXB-logo_church-health-youth-disc.jpg"/>
          <p:cNvPicPr>
            <a:picLocks noChangeAspect="1"/>
          </p:cNvPicPr>
          <p:nvPr/>
        </p:nvPicPr>
        <p:blipFill>
          <a:blip r:embed="rId3"/>
          <a:srcRect/>
          <a:stretch>
            <a:fillRect/>
          </a:stretch>
        </p:blipFill>
        <p:spPr>
          <a:xfrm>
            <a:off x="4864496" y="1408635"/>
            <a:ext cx="14654828" cy="6775323"/>
          </a:xfrm>
          <a:prstGeom prst="rect">
            <a:avLst/>
          </a:prstGeom>
          <a:ln w="25400">
            <a:solidFill>
              <a:srgbClr val="000000"/>
            </a:solidFill>
            <a:miter lim="400000"/>
          </a:ln>
          <a:effectLst>
            <a:outerShdw blurRad="571500" dist="427271" dir="5400000" rotWithShape="0">
              <a:srgbClr val="FFFFFF">
                <a:alpha val="58059"/>
              </a:srgbClr>
            </a:outerShdw>
          </a:effectLst>
        </p:spPr>
      </p:pic>
      <p:sp>
        <p:nvSpPr>
          <p:cNvPr id="383" name="YOUR NAME &amp; CONTACT INFO"/>
          <p:cNvSpPr txBox="1"/>
          <p:nvPr/>
        </p:nvSpPr>
        <p:spPr>
          <a:xfrm>
            <a:off x="2079179" y="9179390"/>
            <a:ext cx="14380540" cy="2872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6000">
                <a:solidFill>
                  <a:srgbClr val="FFFFFF"/>
                </a:solidFill>
                <a:latin typeface="Montserrat Thin SemiBold"/>
                <a:ea typeface="Montserrat Thin SemiBold"/>
                <a:cs typeface="Montserrat Thin SemiBold"/>
                <a:sym typeface="Montserrat Thin SemiBold"/>
              </a:defRPr>
            </a:lvl1pPr>
          </a:lstStyle>
          <a:p>
            <a:r>
              <a:rPr lang="en-US" dirty="0"/>
              <a:t>JORGE RIVERA</a:t>
            </a:r>
          </a:p>
          <a:p>
            <a:r>
              <a:rPr lang="en-US" dirty="0"/>
              <a:t>PASTOR DE ESTUDIANTES</a:t>
            </a:r>
          </a:p>
          <a:p>
            <a:r>
              <a:rPr lang="en-US" dirty="0"/>
              <a:t>PARKWAY CHURCH, PEARLAND, TX</a:t>
            </a:r>
            <a:endParaRPr dirty="0"/>
          </a:p>
        </p:txBody>
      </p:sp>
      <p:pic>
        <p:nvPicPr>
          <p:cNvPr id="384" name="Discipleship-Collective-Logo-Final_Circle-White.png" descr="Discipleship-Collective-Logo-Final_Circle-White.png"/>
          <p:cNvPicPr>
            <a:picLocks noChangeAspect="1"/>
          </p:cNvPicPr>
          <p:nvPr/>
        </p:nvPicPr>
        <p:blipFill>
          <a:blip r:embed="rId4"/>
          <a:stretch>
            <a:fillRect/>
          </a:stretch>
        </p:blipFill>
        <p:spPr>
          <a:xfrm>
            <a:off x="17225424" y="8570650"/>
            <a:ext cx="5248518" cy="524977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 name="TXB-logo_church-health-youth-disc.jpg" descr="TXB-logo_church-health-youth-disc.jpg"/>
          <p:cNvPicPr>
            <a:picLocks noChangeAspect="1"/>
          </p:cNvPicPr>
          <p:nvPr/>
        </p:nvPicPr>
        <p:blipFill>
          <a:blip r:embed="rId3"/>
          <a:srcRect/>
          <a:stretch>
            <a:fillRect/>
          </a:stretch>
        </p:blipFill>
        <p:spPr>
          <a:xfrm>
            <a:off x="4864496" y="1408635"/>
            <a:ext cx="14654828" cy="6775323"/>
          </a:xfrm>
          <a:prstGeom prst="rect">
            <a:avLst/>
          </a:prstGeom>
          <a:ln w="25400">
            <a:solidFill>
              <a:srgbClr val="000000"/>
            </a:solidFill>
            <a:miter lim="400000"/>
          </a:ln>
          <a:effectLst>
            <a:outerShdw blurRad="571500" dist="427271" dir="5400000" rotWithShape="0">
              <a:srgbClr val="FFFFFF">
                <a:alpha val="58059"/>
              </a:srgbClr>
            </a:outerShdw>
          </a:effectLst>
        </p:spPr>
      </p:pic>
      <p:pic>
        <p:nvPicPr>
          <p:cNvPr id="1007" name="Discipleship-Collective-Logo-Final_Circle-White.png" descr="Discipleship-Collective-Logo-Final_Circle-White.png"/>
          <p:cNvPicPr>
            <a:picLocks noChangeAspect="1"/>
          </p:cNvPicPr>
          <p:nvPr/>
        </p:nvPicPr>
        <p:blipFill>
          <a:blip r:embed="rId4"/>
          <a:stretch>
            <a:fillRect/>
          </a:stretch>
        </p:blipFill>
        <p:spPr>
          <a:xfrm>
            <a:off x="17225424" y="8570650"/>
            <a:ext cx="5248518" cy="5249777"/>
          </a:xfrm>
          <a:prstGeom prst="rect">
            <a:avLst/>
          </a:prstGeom>
          <a:ln w="12700">
            <a:miter lim="400000"/>
          </a:ln>
        </p:spPr>
      </p:pic>
      <p:sp>
        <p:nvSpPr>
          <p:cNvPr id="1008" name="YOUR NAME &amp; CONTACT INFO"/>
          <p:cNvSpPr txBox="1"/>
          <p:nvPr/>
        </p:nvSpPr>
        <p:spPr>
          <a:xfrm>
            <a:off x="2079179" y="9759249"/>
            <a:ext cx="14380540" cy="2872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6000">
                <a:solidFill>
                  <a:srgbClr val="FFFFFF"/>
                </a:solidFill>
                <a:latin typeface="Montserrat Thin SemiBold"/>
                <a:ea typeface="Montserrat Thin SemiBold"/>
                <a:cs typeface="Montserrat Thin SemiBold"/>
                <a:sym typeface="Montserrat Thin SemiBold"/>
              </a:defRPr>
            </a:lvl1pPr>
          </a:lstStyle>
          <a:p>
            <a:r>
              <a:rPr lang="en-US"/>
              <a:t>JORGE RIVERA</a:t>
            </a:r>
          </a:p>
          <a:p>
            <a:r>
              <a:rPr lang="en-US"/>
              <a:t>PASTOR DE ESTUDIANTES</a:t>
            </a:r>
          </a:p>
          <a:p>
            <a:r>
              <a:rPr lang="en-US"/>
              <a:t>PARKWAY CHURCH, PEARLAND, TX</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dirty="0"/>
          </a:p>
        </p:txBody>
      </p:sp>
      <p:sp>
        <p:nvSpPr>
          <p:cNvPr id="389"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dirty="0"/>
          </a:p>
        </p:txBody>
      </p:sp>
      <p:grpSp>
        <p:nvGrpSpPr>
          <p:cNvPr id="392" name="dot shape"/>
          <p:cNvGrpSpPr/>
          <p:nvPr/>
        </p:nvGrpSpPr>
        <p:grpSpPr>
          <a:xfrm>
            <a:off x="2243252" y="7999157"/>
            <a:ext cx="1215923" cy="968746"/>
            <a:chOff x="0" y="-1"/>
            <a:chExt cx="1215922" cy="968745"/>
          </a:xfrm>
        </p:grpSpPr>
        <p:sp>
          <p:nvSpPr>
            <p:cNvPr id="390" name="Freeform: Shape 33"/>
            <p:cNvSpPr/>
            <p:nvPr/>
          </p:nvSpPr>
          <p:spPr>
            <a:xfrm rot="12427528" flipH="1">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dirty="0"/>
            </a:p>
          </p:txBody>
        </p:sp>
        <p:sp>
          <p:nvSpPr>
            <p:cNvPr id="391" name="Oval 34"/>
            <p:cNvSpPr/>
            <p:nvPr/>
          </p:nvSpPr>
          <p:spPr>
            <a:xfrm rot="12427528" flipH="1">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dirty="0"/>
            </a:p>
          </p:txBody>
        </p:sp>
      </p:grpSp>
      <p:sp>
        <p:nvSpPr>
          <p:cNvPr id="393" name="Circle"/>
          <p:cNvSpPr/>
          <p:nvPr/>
        </p:nvSpPr>
        <p:spPr>
          <a:xfrm>
            <a:off x="2546362" y="4773167"/>
            <a:ext cx="4163359" cy="4169667"/>
          </a:xfrm>
          <a:prstGeom prst="ellipse">
            <a:avLst/>
          </a:prstGeom>
          <a:solidFill>
            <a:srgbClr val="008AAB"/>
          </a:solidFill>
          <a:ln w="12700">
            <a:miter lim="400000"/>
          </a:ln>
          <a:effectLst>
            <a:outerShdw blurRad="1016000" dist="254000" dir="5400000" rotWithShape="0">
              <a:srgbClr val="008AAB">
                <a:alpha val="40000"/>
              </a:srgbClr>
            </a:outerShdw>
          </a:effectLst>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dirty="0"/>
          </a:p>
        </p:txBody>
      </p:sp>
      <p:sp>
        <p:nvSpPr>
          <p:cNvPr id="394" name="HOOK"/>
          <p:cNvSpPr txBox="1"/>
          <p:nvPr/>
        </p:nvSpPr>
        <p:spPr>
          <a:xfrm>
            <a:off x="3613867" y="7773423"/>
            <a:ext cx="2028220" cy="641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dirty="0"/>
              <a:t>INTERÉS</a:t>
            </a:r>
            <a:endParaRPr dirty="0"/>
          </a:p>
        </p:txBody>
      </p:sp>
      <p:sp>
        <p:nvSpPr>
          <p:cNvPr id="395"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FFFFFF"/>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dirty="0"/>
          </a:p>
        </p:txBody>
      </p:sp>
      <p:sp>
        <p:nvSpPr>
          <p:cNvPr id="396" name="Rounded Rectangle"/>
          <p:cNvSpPr/>
          <p:nvPr/>
        </p:nvSpPr>
        <p:spPr>
          <a:xfrm>
            <a:off x="1803792" y="1457225"/>
            <a:ext cx="5867918" cy="1359378"/>
          </a:xfrm>
          <a:prstGeom prst="roundRect">
            <a:avLst>
              <a:gd name="adj" fmla="val 33161"/>
            </a:avLst>
          </a:prstGeom>
          <a:solidFill>
            <a:srgbClr val="0056FB"/>
          </a:solidFill>
          <a:ln w="12700">
            <a:miter lim="400000"/>
          </a:ln>
          <a:effectLst>
            <a:outerShdw blurRad="508000" dist="254000" dir="5400000" rotWithShape="0">
              <a:srgbClr val="0056F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dirty="0"/>
          </a:p>
        </p:txBody>
      </p:sp>
      <p:sp>
        <p:nvSpPr>
          <p:cNvPr id="397" name="MOTIVATION"/>
          <p:cNvSpPr txBox="1"/>
          <p:nvPr/>
        </p:nvSpPr>
        <p:spPr>
          <a:xfrm>
            <a:off x="2961624" y="1546362"/>
            <a:ext cx="3552254" cy="1282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rPr lang="en-US" dirty="0"/>
              <a:t>MOTIVO</a:t>
            </a:r>
            <a:endParaRPr dirty="0"/>
          </a:p>
        </p:txBody>
      </p:sp>
      <p:sp>
        <p:nvSpPr>
          <p:cNvPr id="398" name="“How are we getting students interested in being a part of our group?”"/>
          <p:cNvSpPr txBox="1"/>
          <p:nvPr/>
        </p:nvSpPr>
        <p:spPr>
          <a:xfrm>
            <a:off x="38130" y="10078130"/>
            <a:ext cx="9399242" cy="2641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42523" indent="42523" defTabSz="914400">
              <a:defRPr sz="5500" i="1">
                <a:solidFill>
                  <a:schemeClr val="accent3"/>
                </a:solidFill>
                <a:uFill>
                  <a:solidFill>
                    <a:srgbClr val="000000"/>
                  </a:solidFill>
                </a:uFill>
                <a:latin typeface="Montserrat Thin Bold"/>
                <a:ea typeface="Montserrat Thin Bold"/>
                <a:cs typeface="Montserrat Thin Bold"/>
                <a:sym typeface="Montserrat Thin Bold"/>
              </a:defRPr>
            </a:lvl1pPr>
          </a:lstStyle>
          <a:p>
            <a:r>
              <a:rPr lang="es-ES_tradnl" dirty="0"/>
              <a:t>“Como creamos interés de los estudiantes para que sean parte de nuestro grupo?”</a:t>
            </a:r>
          </a:p>
        </p:txBody>
      </p:sp>
      <p:pic>
        <p:nvPicPr>
          <p:cNvPr id="399"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93"/>
                                        </p:tgtEl>
                                        <p:attrNameLst>
                                          <p:attrName>style.visibility</p:attrName>
                                        </p:attrNameLst>
                                      </p:cBhvr>
                                      <p:to>
                                        <p:strVal val="visible"/>
                                      </p:to>
                                    </p:set>
                                    <p:anim calcmode="lin" valueType="num">
                                      <p:cBhvr>
                                        <p:cTn id="7" dur="600" fill="hold"/>
                                        <p:tgtEl>
                                          <p:spTgt spid="393"/>
                                        </p:tgtEl>
                                        <p:attrNameLst>
                                          <p:attrName>ppt_x</p:attrName>
                                        </p:attrNameLst>
                                      </p:cBhvr>
                                      <p:tavLst>
                                        <p:tav tm="0">
                                          <p:val>
                                            <p:strVal val="0-#ppt_w/2"/>
                                          </p:val>
                                        </p:tav>
                                        <p:tav tm="100000">
                                          <p:val>
                                            <p:strVal val="#ppt_x"/>
                                          </p:val>
                                        </p:tav>
                                      </p:tavLst>
                                    </p:anim>
                                    <p:anim calcmode="lin" valueType="num">
                                      <p:cBhvr>
                                        <p:cTn id="8" dur="600" fill="hold"/>
                                        <p:tgtEl>
                                          <p:spTgt spid="393"/>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10" presetClass="entr" fill="hold" grpId="2" nodeType="afterEffect">
                                  <p:stCondLst>
                                    <p:cond delay="200"/>
                                  </p:stCondLst>
                                  <p:iterate>
                                    <p:tmAbs val="0"/>
                                  </p:iterate>
                                  <p:childTnLst>
                                    <p:set>
                                      <p:cBhvr>
                                        <p:cTn id="11" fill="hold"/>
                                        <p:tgtEl>
                                          <p:spTgt spid="395"/>
                                        </p:tgtEl>
                                        <p:attrNameLst>
                                          <p:attrName>style.visibility</p:attrName>
                                        </p:attrNameLst>
                                      </p:cBhvr>
                                      <p:to>
                                        <p:strVal val="visible"/>
                                      </p:to>
                                    </p:set>
                                    <p:animEffect transition="in" filter="fade">
                                      <p:cBhvr>
                                        <p:cTn id="12" dur="600"/>
                                        <p:tgtEl>
                                          <p:spTgt spid="395"/>
                                        </p:tgtEl>
                                      </p:cBhvr>
                                    </p:animEffect>
                                  </p:childTnLst>
                                </p:cTn>
                              </p:par>
                            </p:childTnLst>
                          </p:cTn>
                        </p:par>
                        <p:par>
                          <p:cTn id="13" fill="hold">
                            <p:stCondLst>
                              <p:cond delay="1400"/>
                            </p:stCondLst>
                            <p:childTnLst>
                              <p:par>
                                <p:cTn id="14" presetID="10" presetClass="entr" fill="hold" grpId="3" nodeType="afterEffect">
                                  <p:stCondLst>
                                    <p:cond delay="0"/>
                                  </p:stCondLst>
                                  <p:iterate>
                                    <p:tmAbs val="0"/>
                                  </p:iterate>
                                  <p:childTnLst>
                                    <p:set>
                                      <p:cBhvr>
                                        <p:cTn id="15" fill="hold"/>
                                        <p:tgtEl>
                                          <p:spTgt spid="394"/>
                                        </p:tgtEl>
                                        <p:attrNameLst>
                                          <p:attrName>style.visibility</p:attrName>
                                        </p:attrNameLst>
                                      </p:cBhvr>
                                      <p:to>
                                        <p:strVal val="visible"/>
                                      </p:to>
                                    </p:set>
                                    <p:animEffect transition="in" filter="fade">
                                      <p:cBhvr>
                                        <p:cTn id="16" dur="600"/>
                                        <p:tgtEl>
                                          <p:spTgt spid="394"/>
                                        </p:tgtEl>
                                      </p:cBhvr>
                                    </p:animEffect>
                                  </p:childTnLst>
                                </p:cTn>
                              </p:par>
                            </p:childTnLst>
                          </p:cTn>
                        </p:par>
                        <p:par>
                          <p:cTn id="17" fill="hold">
                            <p:stCondLst>
                              <p:cond delay="2000"/>
                            </p:stCondLst>
                            <p:childTnLst>
                              <p:par>
                                <p:cTn id="18" presetID="22" presetClass="entr" presetSubtype="8" fill="hold" grpId="4" nodeType="afterEffect">
                                  <p:stCondLst>
                                    <p:cond delay="200"/>
                                  </p:stCondLst>
                                  <p:iterate>
                                    <p:tmAbs val="0"/>
                                  </p:iterate>
                                  <p:childTnLst>
                                    <p:set>
                                      <p:cBhvr>
                                        <p:cTn id="19" fill="hold"/>
                                        <p:tgtEl>
                                          <p:spTgt spid="389"/>
                                        </p:tgtEl>
                                        <p:attrNameLst>
                                          <p:attrName>style.visibility</p:attrName>
                                        </p:attrNameLst>
                                      </p:cBhvr>
                                      <p:to>
                                        <p:strVal val="visible"/>
                                      </p:to>
                                    </p:set>
                                    <p:animEffect transition="in" filter="wipe(left)">
                                      <p:cBhvr>
                                        <p:cTn id="20" dur="600"/>
                                        <p:tgtEl>
                                          <p:spTgt spid="389"/>
                                        </p:tgtEl>
                                      </p:cBhvr>
                                    </p:animEffect>
                                  </p:childTnLst>
                                </p:cTn>
                              </p:par>
                            </p:childTnLst>
                          </p:cTn>
                        </p:par>
                        <p:par>
                          <p:cTn id="21" fill="hold">
                            <p:stCondLst>
                              <p:cond delay="2800"/>
                            </p:stCondLst>
                            <p:childTnLst>
                              <p:par>
                                <p:cTn id="22" presetID="22" presetClass="entr" presetSubtype="2" fill="hold" grpId="5" nodeType="afterEffect">
                                  <p:stCondLst>
                                    <p:cond delay="0"/>
                                  </p:stCondLst>
                                  <p:iterate>
                                    <p:tmAbs val="0"/>
                                  </p:iterate>
                                  <p:childTnLst>
                                    <p:set>
                                      <p:cBhvr>
                                        <p:cTn id="23" fill="hold"/>
                                        <p:tgtEl>
                                          <p:spTgt spid="388"/>
                                        </p:tgtEl>
                                        <p:attrNameLst>
                                          <p:attrName>style.visibility</p:attrName>
                                        </p:attrNameLst>
                                      </p:cBhvr>
                                      <p:to>
                                        <p:strVal val="visible"/>
                                      </p:to>
                                    </p:set>
                                    <p:animEffect transition="in" filter="wipe(right)">
                                      <p:cBhvr>
                                        <p:cTn id="24" dur="600"/>
                                        <p:tgtEl>
                                          <p:spTgt spid="388"/>
                                        </p:tgtEl>
                                      </p:cBhvr>
                                    </p:animEffect>
                                  </p:childTnLst>
                                </p:cTn>
                              </p:par>
                            </p:childTnLst>
                          </p:cTn>
                        </p:par>
                        <p:par>
                          <p:cTn id="25" fill="hold">
                            <p:stCondLst>
                              <p:cond delay="3400"/>
                            </p:stCondLst>
                            <p:childTnLst>
                              <p:par>
                                <p:cTn id="26" presetID="22" presetClass="entr" presetSubtype="4" fill="hold" grpId="6" nodeType="afterEffect">
                                  <p:stCondLst>
                                    <p:cond delay="200"/>
                                  </p:stCondLst>
                                  <p:iterate>
                                    <p:tmAbs val="0"/>
                                  </p:iterate>
                                  <p:childTnLst>
                                    <p:set>
                                      <p:cBhvr>
                                        <p:cTn id="27" fill="hold"/>
                                        <p:tgtEl>
                                          <p:spTgt spid="392"/>
                                        </p:tgtEl>
                                        <p:attrNameLst>
                                          <p:attrName>style.visibility</p:attrName>
                                        </p:attrNameLst>
                                      </p:cBhvr>
                                      <p:to>
                                        <p:strVal val="visible"/>
                                      </p:to>
                                    </p:set>
                                    <p:animEffect transition="in" filter="wipe(down)">
                                      <p:cBhvr>
                                        <p:cTn id="28" dur="600"/>
                                        <p:tgtEl>
                                          <p:spTgt spid="392"/>
                                        </p:tgtEl>
                                      </p:cBhvr>
                                    </p:animEffect>
                                  </p:childTnLst>
                                </p:cTn>
                              </p:par>
                            </p:childTnLst>
                          </p:cTn>
                        </p:par>
                        <p:par>
                          <p:cTn id="29" fill="hold">
                            <p:stCondLst>
                              <p:cond delay="4200"/>
                            </p:stCondLst>
                            <p:childTnLst>
                              <p:par>
                                <p:cTn id="30" presetID="10" presetClass="entr" fill="hold" grpId="7" nodeType="afterEffect">
                                  <p:stCondLst>
                                    <p:cond delay="0"/>
                                  </p:stCondLst>
                                  <p:iterate>
                                    <p:tmAbs val="0"/>
                                  </p:iterate>
                                  <p:childTnLst>
                                    <p:set>
                                      <p:cBhvr>
                                        <p:cTn id="31" fill="hold"/>
                                        <p:tgtEl>
                                          <p:spTgt spid="396"/>
                                        </p:tgtEl>
                                        <p:attrNameLst>
                                          <p:attrName>style.visibility</p:attrName>
                                        </p:attrNameLst>
                                      </p:cBhvr>
                                      <p:to>
                                        <p:strVal val="visible"/>
                                      </p:to>
                                    </p:set>
                                    <p:animEffect transition="in" filter="fade">
                                      <p:cBhvr>
                                        <p:cTn id="32" dur="600"/>
                                        <p:tgtEl>
                                          <p:spTgt spid="396"/>
                                        </p:tgtEl>
                                      </p:cBhvr>
                                    </p:animEffect>
                                  </p:childTnLst>
                                </p:cTn>
                              </p:par>
                            </p:childTnLst>
                          </p:cTn>
                        </p:par>
                        <p:par>
                          <p:cTn id="33" fill="hold">
                            <p:stCondLst>
                              <p:cond delay="4800"/>
                            </p:stCondLst>
                            <p:childTnLst>
                              <p:par>
                                <p:cTn id="34" presetID="1" presetClass="entr" presetSubtype="0" fill="hold" grpId="8" nodeType="afterEffect">
                                  <p:stCondLst>
                                    <p:cond delay="0"/>
                                  </p:stCondLst>
                                  <p:iterate type="lt">
                                    <p:tmAbs val="100"/>
                                  </p:iterate>
                                  <p:childTnLst>
                                    <p:set>
                                      <p:cBhvr>
                                        <p:cTn id="35" fill="hold"/>
                                        <p:tgtEl>
                                          <p:spTgt spid="397"/>
                                        </p:tgtEl>
                                        <p:attrNameLst>
                                          <p:attrName>style.visibility</p:attrName>
                                        </p:attrNameLst>
                                      </p:cBhvr>
                                      <p:to>
                                        <p:strVal val="visible"/>
                                      </p:to>
                                    </p:set>
                                  </p:childTnLst>
                                </p:cTn>
                              </p:par>
                            </p:childTnLst>
                          </p:cTn>
                        </p:par>
                        <p:par>
                          <p:cTn id="36" fill="hold">
                            <p:stCondLst>
                              <p:cond delay="5300"/>
                            </p:stCondLst>
                            <p:childTnLst>
                              <p:par>
                                <p:cTn id="37" presetID="10" presetClass="entr" fill="hold" grpId="9" nodeType="afterEffect">
                                  <p:stCondLst>
                                    <p:cond delay="0"/>
                                  </p:stCondLst>
                                  <p:iterate>
                                    <p:tmAbs val="0"/>
                                  </p:iterate>
                                  <p:childTnLst>
                                    <p:set>
                                      <p:cBhvr>
                                        <p:cTn id="38" fill="hold"/>
                                        <p:tgtEl>
                                          <p:spTgt spid="398"/>
                                        </p:tgtEl>
                                        <p:attrNameLst>
                                          <p:attrName>style.visibility</p:attrName>
                                        </p:attrNameLst>
                                      </p:cBhvr>
                                      <p:to>
                                        <p:strVal val="visible"/>
                                      </p:to>
                                    </p:set>
                                    <p:animEffect transition="in" filter="fade">
                                      <p:cBhvr>
                                        <p:cTn id="39" dur="6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5" animBg="1" advAuto="0"/>
      <p:bldP spid="389" grpId="4" animBg="1" advAuto="0"/>
      <p:bldP spid="392" grpId="6" animBg="1" advAuto="0"/>
      <p:bldP spid="393" grpId="1" animBg="1" advAuto="0"/>
      <p:bldP spid="394" grpId="3" animBg="1" advAuto="0"/>
      <p:bldP spid="395" grpId="2" animBg="1" advAuto="0"/>
      <p:bldP spid="396" grpId="7" animBg="1" advAuto="0"/>
      <p:bldP spid="397" grpId="8" animBg="1" advAuto="0"/>
      <p:bldP spid="398" grpId="9"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Picture Placeholder 151" descr="Picture Placeholder 151"/>
          <p:cNvPicPr>
            <a:picLocks noGrp="1" noChangeAspect="1"/>
          </p:cNvPicPr>
          <p:nvPr>
            <p:ph type="pic" idx="63"/>
          </p:nvPr>
        </p:nvPicPr>
        <p:blipFill>
          <a:blip r:embed="rId3"/>
          <a:srcRect/>
          <a:stretch>
            <a:fillRect/>
          </a:stretch>
        </p:blipFill>
        <p:spPr>
          <a:xfrm>
            <a:off x="7889174" y="5589146"/>
            <a:ext cx="2601401" cy="2601398"/>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04" name="Picture Placeholder 153" descr="Picture Placeholder 153"/>
          <p:cNvPicPr>
            <a:picLocks noGrp="1" noChangeAspect="1"/>
          </p:cNvPicPr>
          <p:nvPr>
            <p:ph type="pic" idx="64"/>
          </p:nvPr>
        </p:nvPicPr>
        <p:blipFill>
          <a:blip r:embed="rId3"/>
          <a:srcRect/>
          <a:stretch>
            <a:fillRect/>
          </a:stretch>
        </p:blipFill>
        <p:spPr>
          <a:xfrm>
            <a:off x="10827991" y="5589146"/>
            <a:ext cx="2601401" cy="2601398"/>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05" name="Picture Placeholder 155" descr="Picture Placeholder 155"/>
          <p:cNvPicPr>
            <a:picLocks noGrp="1" noChangeAspect="1"/>
          </p:cNvPicPr>
          <p:nvPr>
            <p:ph type="pic" idx="65"/>
          </p:nvPr>
        </p:nvPicPr>
        <p:blipFill>
          <a:blip r:embed="rId3"/>
          <a:srcRect/>
          <a:stretch>
            <a:fillRect/>
          </a:stretch>
        </p:blipFill>
        <p:spPr>
          <a:xfrm>
            <a:off x="13766809" y="5589146"/>
            <a:ext cx="2601402" cy="2601398"/>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06" name="Picture Placeholder 2" descr="Picture Placeholder 2"/>
          <p:cNvPicPr>
            <a:picLocks noGrp="1" noChangeAspect="1"/>
          </p:cNvPicPr>
          <p:nvPr>
            <p:ph type="pic" idx="21"/>
          </p:nvPr>
        </p:nvPicPr>
        <p:blipFill>
          <a:blip r:embed="rId3"/>
          <a:srcRect r="6" b="5"/>
          <a:stretch>
            <a:fillRect/>
          </a:stretch>
        </p:blipFill>
        <p:spPr>
          <a:xfrm>
            <a:off x="-2" y="1"/>
            <a:ext cx="1674020" cy="23673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3186" y="21600"/>
                </a:lnTo>
                <a:cubicBezTo>
                  <a:pt x="17834" y="21600"/>
                  <a:pt x="21600" y="18937"/>
                  <a:pt x="21600" y="15650"/>
                </a:cubicBezTo>
                <a:lnTo>
                  <a:pt x="21600" y="3817"/>
                </a:lnTo>
                <a:cubicBezTo>
                  <a:pt x="21600" y="2584"/>
                  <a:pt x="21074" y="1439"/>
                  <a:pt x="20166" y="489"/>
                </a:cubicBezTo>
                <a:lnTo>
                  <a:pt x="19593" y="0"/>
                </a:lnTo>
                <a:lnTo>
                  <a:pt x="0" y="0"/>
                </a:lnTo>
                <a:close/>
              </a:path>
            </a:pathLst>
          </a:custGeom>
        </p:spPr>
      </p:pic>
      <p:pic>
        <p:nvPicPr>
          <p:cNvPr id="407" name="Picture Placeholder 4" descr="Picture Placeholder 4"/>
          <p:cNvPicPr>
            <a:picLocks noGrp="1" noChangeAspect="1"/>
          </p:cNvPicPr>
          <p:nvPr>
            <p:ph type="pic" idx="26"/>
          </p:nvPr>
        </p:nvPicPr>
        <p:blipFill>
          <a:blip r:embed="rId3"/>
          <a:srcRect b="5"/>
          <a:stretch>
            <a:fillRect/>
          </a:stretch>
        </p:blipFill>
        <p:spPr>
          <a:xfrm>
            <a:off x="2011538" y="1"/>
            <a:ext cx="2601401"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08" name="Picture Placeholder 6" descr="Picture Placeholder 6"/>
          <p:cNvPicPr>
            <a:picLocks noGrp="1" noChangeAspect="1"/>
          </p:cNvPicPr>
          <p:nvPr>
            <p:ph type="pic" idx="31"/>
          </p:nvPr>
        </p:nvPicPr>
        <p:blipFill>
          <a:blip r:embed="rId3"/>
          <a:srcRect b="5"/>
          <a:stretch>
            <a:fillRect/>
          </a:stretch>
        </p:blipFill>
        <p:spPr>
          <a:xfrm>
            <a:off x="4950354" y="1"/>
            <a:ext cx="2601403"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09" name="Picture Placeholder 8" descr="Picture Placeholder 8"/>
          <p:cNvPicPr>
            <a:picLocks noGrp="1" noChangeAspect="1"/>
          </p:cNvPicPr>
          <p:nvPr>
            <p:ph type="pic" idx="36"/>
          </p:nvPr>
        </p:nvPicPr>
        <p:blipFill>
          <a:blip r:embed="rId3"/>
          <a:srcRect b="5"/>
          <a:stretch>
            <a:fillRect/>
          </a:stretch>
        </p:blipFill>
        <p:spPr>
          <a:xfrm>
            <a:off x="7889174" y="1"/>
            <a:ext cx="2601401"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10" name="Picture Placeholder 10" descr="Picture Placeholder 10"/>
          <p:cNvPicPr>
            <a:picLocks noGrp="1" noChangeAspect="1"/>
          </p:cNvPicPr>
          <p:nvPr>
            <p:ph type="pic" idx="40"/>
          </p:nvPr>
        </p:nvPicPr>
        <p:blipFill>
          <a:blip r:embed="rId3"/>
          <a:srcRect b="5"/>
          <a:stretch>
            <a:fillRect/>
          </a:stretch>
        </p:blipFill>
        <p:spPr>
          <a:xfrm>
            <a:off x="10827991" y="1"/>
            <a:ext cx="2601401"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11" name="Picture Placeholder 12" descr="Picture Placeholder 12"/>
          <p:cNvPicPr>
            <a:picLocks noGrp="1" noChangeAspect="1"/>
          </p:cNvPicPr>
          <p:nvPr>
            <p:ph type="pic" idx="44"/>
          </p:nvPr>
        </p:nvPicPr>
        <p:blipFill>
          <a:blip r:embed="rId3"/>
          <a:srcRect b="5"/>
          <a:stretch>
            <a:fillRect/>
          </a:stretch>
        </p:blipFill>
        <p:spPr>
          <a:xfrm>
            <a:off x="13766809" y="1"/>
            <a:ext cx="2601402"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12" name="Picture Placeholder 14" descr="Picture Placeholder 14"/>
          <p:cNvPicPr>
            <a:picLocks noGrp="1" noChangeAspect="1"/>
          </p:cNvPicPr>
          <p:nvPr>
            <p:ph type="pic" idx="48"/>
          </p:nvPr>
        </p:nvPicPr>
        <p:blipFill>
          <a:blip r:embed="rId3"/>
          <a:srcRect b="5"/>
          <a:stretch>
            <a:fillRect/>
          </a:stretch>
        </p:blipFill>
        <p:spPr>
          <a:xfrm>
            <a:off x="16705628" y="1"/>
            <a:ext cx="2601402"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13" name="Picture Placeholder 16" descr="Picture Placeholder 16"/>
          <p:cNvPicPr>
            <a:picLocks noGrp="1" noChangeAspect="1"/>
          </p:cNvPicPr>
          <p:nvPr>
            <p:ph type="pic" idx="53"/>
          </p:nvPr>
        </p:nvPicPr>
        <p:blipFill>
          <a:blip r:embed="rId3"/>
          <a:srcRect b="5"/>
          <a:stretch>
            <a:fillRect/>
          </a:stretch>
        </p:blipFill>
        <p:spPr>
          <a:xfrm>
            <a:off x="19644444" y="1"/>
            <a:ext cx="2601403"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14" name="Picture Placeholder 18" descr="Picture Placeholder 18"/>
          <p:cNvPicPr>
            <a:picLocks noGrp="1" noChangeAspect="1"/>
          </p:cNvPicPr>
          <p:nvPr>
            <p:ph type="pic" idx="58"/>
          </p:nvPr>
        </p:nvPicPr>
        <p:blipFill>
          <a:blip r:embed="rId3"/>
          <a:srcRect r="6" b="5"/>
          <a:stretch>
            <a:fillRect/>
          </a:stretch>
        </p:blipFill>
        <p:spPr>
          <a:xfrm>
            <a:off x="22583263" y="1"/>
            <a:ext cx="1800623" cy="2367360"/>
          </a:xfrm>
          <a:custGeom>
            <a:avLst/>
            <a:gdLst/>
            <a:ahLst/>
            <a:cxnLst>
              <a:cxn ang="0">
                <a:pos x="wd2" y="hd2"/>
              </a:cxn>
              <a:cxn ang="5400000">
                <a:pos x="wd2" y="hd2"/>
              </a:cxn>
              <a:cxn ang="10800000">
                <a:pos x="wd2" y="hd2"/>
              </a:cxn>
              <a:cxn ang="16200000">
                <a:pos x="wd2" y="hd2"/>
              </a:cxn>
            </a:cxnLst>
            <a:rect l="0" t="0" r="r" b="b"/>
            <a:pathLst>
              <a:path w="21600" h="21600" extrusionOk="0">
                <a:moveTo>
                  <a:pt x="1866" y="0"/>
                </a:moveTo>
                <a:lnTo>
                  <a:pt x="1338" y="489"/>
                </a:lnTo>
                <a:cubicBezTo>
                  <a:pt x="494" y="1439"/>
                  <a:pt x="0" y="2584"/>
                  <a:pt x="0" y="3817"/>
                </a:cubicBezTo>
                <a:lnTo>
                  <a:pt x="0" y="15650"/>
                </a:lnTo>
                <a:cubicBezTo>
                  <a:pt x="0" y="18937"/>
                  <a:pt x="3501" y="21600"/>
                  <a:pt x="7822" y="21600"/>
                </a:cubicBezTo>
                <a:lnTo>
                  <a:pt x="21600" y="21600"/>
                </a:lnTo>
                <a:lnTo>
                  <a:pt x="21600" y="0"/>
                </a:lnTo>
                <a:lnTo>
                  <a:pt x="1866" y="0"/>
                </a:lnTo>
                <a:close/>
              </a:path>
            </a:pathLst>
          </a:custGeom>
        </p:spPr>
      </p:pic>
      <p:pic>
        <p:nvPicPr>
          <p:cNvPr id="415" name="Picture Placeholder 20" descr="Picture Placeholder 20"/>
          <p:cNvPicPr>
            <a:picLocks noGrp="1" noChangeAspect="1"/>
          </p:cNvPicPr>
          <p:nvPr>
            <p:ph type="pic" idx="22"/>
          </p:nvPr>
        </p:nvPicPr>
        <p:blipFill>
          <a:blip r:embed="rId3"/>
          <a:srcRect r="6"/>
          <a:stretch>
            <a:fillRect/>
          </a:stretch>
        </p:blipFill>
        <p:spPr>
          <a:xfrm>
            <a:off x="-2" y="2677622"/>
            <a:ext cx="1674020" cy="2601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3186" y="21600"/>
                </a:lnTo>
                <a:cubicBezTo>
                  <a:pt x="17834" y="21600"/>
                  <a:pt x="21600" y="19173"/>
                  <a:pt x="21600" y="16183"/>
                </a:cubicBezTo>
                <a:lnTo>
                  <a:pt x="21600" y="5414"/>
                </a:lnTo>
                <a:cubicBezTo>
                  <a:pt x="21600" y="2423"/>
                  <a:pt x="17834" y="0"/>
                  <a:pt x="13186" y="0"/>
                </a:cubicBezTo>
                <a:lnTo>
                  <a:pt x="0" y="0"/>
                </a:lnTo>
                <a:close/>
              </a:path>
            </a:pathLst>
          </a:custGeom>
        </p:spPr>
      </p:pic>
      <p:pic>
        <p:nvPicPr>
          <p:cNvPr id="416" name="Picture Placeholder 22" descr="Picture Placeholder 22"/>
          <p:cNvPicPr>
            <a:picLocks noGrp="1" noChangeAspect="1"/>
          </p:cNvPicPr>
          <p:nvPr>
            <p:ph type="pic" idx="27"/>
          </p:nvPr>
        </p:nvPicPr>
        <p:blipFill>
          <a:blip r:embed="rId3"/>
          <a:srcRect/>
          <a:stretch>
            <a:fillRect/>
          </a:stretch>
        </p:blipFill>
        <p:spPr>
          <a:xfrm>
            <a:off x="2011538" y="2677622"/>
            <a:ext cx="2601401"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17" name="Picture Placeholder 24" descr="Picture Placeholder 24"/>
          <p:cNvPicPr>
            <a:picLocks noGrp="1" noChangeAspect="1"/>
          </p:cNvPicPr>
          <p:nvPr>
            <p:ph type="pic" idx="32"/>
          </p:nvPr>
        </p:nvPicPr>
        <p:blipFill>
          <a:blip r:embed="rId3"/>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18" name="Picture Placeholder 26" descr="Picture Placeholder 26"/>
          <p:cNvPicPr>
            <a:picLocks noGrp="1" noChangeAspect="1"/>
          </p:cNvPicPr>
          <p:nvPr>
            <p:ph type="pic" idx="37"/>
          </p:nvPr>
        </p:nvPicPr>
        <p:blipFill>
          <a:blip r:embed="rId3"/>
          <a:srcRect/>
          <a:stretch>
            <a:fillRect/>
          </a:stretch>
        </p:blipFill>
        <p:spPr>
          <a:xfrm>
            <a:off x="7889174" y="2677622"/>
            <a:ext cx="2601401"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19" name="Picture Placeholder 28" descr="Picture Placeholder 28"/>
          <p:cNvPicPr>
            <a:picLocks noGrp="1" noChangeAspect="1"/>
          </p:cNvPicPr>
          <p:nvPr>
            <p:ph type="pic" idx="41"/>
          </p:nvPr>
        </p:nvPicPr>
        <p:blipFill>
          <a:blip r:embed="rId3"/>
          <a:srcRect/>
          <a:stretch>
            <a:fillRect/>
          </a:stretch>
        </p:blipFill>
        <p:spPr>
          <a:xfrm>
            <a:off x="10827991" y="2677622"/>
            <a:ext cx="2601401"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0" name="Picture Placeholder 30" descr="Picture Placeholder 30"/>
          <p:cNvPicPr>
            <a:picLocks noGrp="1" noChangeAspect="1"/>
          </p:cNvPicPr>
          <p:nvPr>
            <p:ph type="pic" idx="45"/>
          </p:nvPr>
        </p:nvPicPr>
        <p:blipFill>
          <a:blip r:embed="rId3"/>
          <a:srcRect/>
          <a:stretch>
            <a:fillRect/>
          </a:stretch>
        </p:blipFill>
        <p:spPr>
          <a:xfrm>
            <a:off x="13766809" y="2677622"/>
            <a:ext cx="2601402"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1" name="Picture Placeholder 32" descr="Picture Placeholder 32"/>
          <p:cNvPicPr>
            <a:picLocks noGrp="1" noChangeAspect="1"/>
          </p:cNvPicPr>
          <p:nvPr>
            <p:ph type="pic" idx="49"/>
          </p:nvPr>
        </p:nvPicPr>
        <p:blipFill>
          <a:blip r:embed="rId3"/>
          <a:srcRect/>
          <a:stretch>
            <a:fillRect/>
          </a:stretch>
        </p:blipFill>
        <p:spPr>
          <a:xfrm>
            <a:off x="16705628" y="2677622"/>
            <a:ext cx="2601402"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2" name="Picture Placeholder 34" descr="Picture Placeholder 34"/>
          <p:cNvPicPr>
            <a:picLocks noGrp="1" noChangeAspect="1"/>
          </p:cNvPicPr>
          <p:nvPr>
            <p:ph type="pic" idx="54"/>
          </p:nvPr>
        </p:nvPicPr>
        <p:blipFill>
          <a:blip r:embed="rId3"/>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3" name="Picture Placeholder 36" descr="Picture Placeholder 36"/>
          <p:cNvPicPr>
            <a:picLocks noGrp="1" noChangeAspect="1"/>
          </p:cNvPicPr>
          <p:nvPr>
            <p:ph type="pic" idx="59"/>
          </p:nvPr>
        </p:nvPicPr>
        <p:blipFill>
          <a:blip r:embed="rId3"/>
          <a:srcRect r="6"/>
          <a:stretch>
            <a:fillRect/>
          </a:stretch>
        </p:blipFill>
        <p:spPr>
          <a:xfrm>
            <a:off x="22583263" y="2677622"/>
            <a:ext cx="1800623" cy="2601399"/>
          </a:xfrm>
          <a:custGeom>
            <a:avLst/>
            <a:gdLst/>
            <a:ahLst/>
            <a:cxnLst>
              <a:cxn ang="0">
                <a:pos x="wd2" y="hd2"/>
              </a:cxn>
              <a:cxn ang="5400000">
                <a:pos x="wd2" y="hd2"/>
              </a:cxn>
              <a:cxn ang="10800000">
                <a:pos x="wd2" y="hd2"/>
              </a:cxn>
              <a:cxn ang="16200000">
                <a:pos x="wd2" y="hd2"/>
              </a:cxn>
            </a:cxnLst>
            <a:rect l="0" t="0" r="r" b="b"/>
            <a:pathLst>
              <a:path w="21600" h="21600" extrusionOk="0">
                <a:moveTo>
                  <a:pt x="7822" y="0"/>
                </a:moveTo>
                <a:cubicBezTo>
                  <a:pt x="3501" y="0"/>
                  <a:pt x="0" y="2423"/>
                  <a:pt x="0" y="5414"/>
                </a:cubicBezTo>
                <a:lnTo>
                  <a:pt x="0" y="16183"/>
                </a:lnTo>
                <a:cubicBezTo>
                  <a:pt x="0" y="19173"/>
                  <a:pt x="3501" y="21600"/>
                  <a:pt x="7822" y="21600"/>
                </a:cubicBezTo>
                <a:lnTo>
                  <a:pt x="21600" y="21600"/>
                </a:lnTo>
                <a:lnTo>
                  <a:pt x="21600" y="0"/>
                </a:lnTo>
                <a:lnTo>
                  <a:pt x="7822" y="0"/>
                </a:lnTo>
                <a:close/>
              </a:path>
            </a:pathLst>
          </a:custGeom>
        </p:spPr>
      </p:pic>
      <p:pic>
        <p:nvPicPr>
          <p:cNvPr id="424" name="Picture Placeholder 38" descr="Picture Placeholder 38"/>
          <p:cNvPicPr>
            <a:picLocks noGrp="1" noChangeAspect="1"/>
          </p:cNvPicPr>
          <p:nvPr>
            <p:ph type="pic" idx="60"/>
          </p:nvPr>
        </p:nvPicPr>
        <p:blipFill>
          <a:blip r:embed="rId3"/>
          <a:srcRect r="6"/>
          <a:stretch>
            <a:fillRect/>
          </a:stretch>
        </p:blipFill>
        <p:spPr>
          <a:xfrm>
            <a:off x="22583263" y="5589146"/>
            <a:ext cx="1800623" cy="2601398"/>
          </a:xfrm>
          <a:custGeom>
            <a:avLst/>
            <a:gdLst/>
            <a:ahLst/>
            <a:cxnLst>
              <a:cxn ang="0">
                <a:pos x="wd2" y="hd2"/>
              </a:cxn>
              <a:cxn ang="5400000">
                <a:pos x="wd2" y="hd2"/>
              </a:cxn>
              <a:cxn ang="10800000">
                <a:pos x="wd2" y="hd2"/>
              </a:cxn>
              <a:cxn ang="16200000">
                <a:pos x="wd2" y="hd2"/>
              </a:cxn>
            </a:cxnLst>
            <a:rect l="0" t="0" r="r" b="b"/>
            <a:pathLst>
              <a:path w="21600" h="21600" extrusionOk="0">
                <a:moveTo>
                  <a:pt x="7822" y="0"/>
                </a:moveTo>
                <a:cubicBezTo>
                  <a:pt x="3501" y="0"/>
                  <a:pt x="0" y="2423"/>
                  <a:pt x="0" y="5414"/>
                </a:cubicBezTo>
                <a:lnTo>
                  <a:pt x="0" y="16183"/>
                </a:lnTo>
                <a:cubicBezTo>
                  <a:pt x="0" y="19173"/>
                  <a:pt x="3501" y="21600"/>
                  <a:pt x="7822" y="21600"/>
                </a:cubicBezTo>
                <a:lnTo>
                  <a:pt x="21600" y="21600"/>
                </a:lnTo>
                <a:lnTo>
                  <a:pt x="21600" y="0"/>
                </a:lnTo>
                <a:lnTo>
                  <a:pt x="7822" y="0"/>
                </a:lnTo>
                <a:close/>
              </a:path>
            </a:pathLst>
          </a:custGeom>
        </p:spPr>
      </p:pic>
      <p:pic>
        <p:nvPicPr>
          <p:cNvPr id="425" name="Picture Placeholder 40" descr="Picture Placeholder 40"/>
          <p:cNvPicPr>
            <a:picLocks noGrp="1" noChangeAspect="1"/>
          </p:cNvPicPr>
          <p:nvPr>
            <p:ph type="pic" idx="55"/>
          </p:nvPr>
        </p:nvPicPr>
        <p:blipFill>
          <a:blip r:embed="rId3"/>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6" name="Picture Placeholder 42" descr="Picture Placeholder 42"/>
          <p:cNvPicPr>
            <a:picLocks noGrp="1" noChangeAspect="1"/>
          </p:cNvPicPr>
          <p:nvPr>
            <p:ph type="pic" idx="50"/>
          </p:nvPr>
        </p:nvPicPr>
        <p:blipFill>
          <a:blip r:embed="rId3"/>
          <a:srcRect/>
          <a:stretch>
            <a:fillRect/>
          </a:stretch>
        </p:blipFill>
        <p:spPr>
          <a:xfrm>
            <a:off x="16705628" y="5589146"/>
            <a:ext cx="2601402" cy="2601398"/>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7" name="Picture Placeholder 44" descr="Picture Placeholder 44"/>
          <p:cNvPicPr>
            <a:picLocks noGrp="1" noChangeAspect="1"/>
          </p:cNvPicPr>
          <p:nvPr>
            <p:ph type="pic" idx="33"/>
          </p:nvPr>
        </p:nvPicPr>
        <p:blipFill>
          <a:blip r:embed="rId3"/>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8" name="Picture Placeholder 46" descr="Picture Placeholder 46"/>
          <p:cNvPicPr>
            <a:picLocks noGrp="1" noChangeAspect="1"/>
          </p:cNvPicPr>
          <p:nvPr>
            <p:ph type="pic" idx="28"/>
          </p:nvPr>
        </p:nvPicPr>
        <p:blipFill>
          <a:blip r:embed="rId3"/>
          <a:srcRect/>
          <a:stretch>
            <a:fillRect/>
          </a:stretch>
        </p:blipFill>
        <p:spPr>
          <a:xfrm>
            <a:off x="2011538" y="5589146"/>
            <a:ext cx="2601401" cy="2601398"/>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9" name="Picture Placeholder 48" descr="Picture Placeholder 48"/>
          <p:cNvPicPr>
            <a:picLocks noGrp="1" noChangeAspect="1"/>
          </p:cNvPicPr>
          <p:nvPr>
            <p:ph type="pic" idx="23"/>
          </p:nvPr>
        </p:nvPicPr>
        <p:blipFill>
          <a:blip r:embed="rId3"/>
          <a:srcRect r="6"/>
          <a:stretch>
            <a:fillRect/>
          </a:stretch>
        </p:blipFill>
        <p:spPr>
          <a:xfrm>
            <a:off x="-2" y="5589146"/>
            <a:ext cx="1674020" cy="260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3186" y="21600"/>
                </a:lnTo>
                <a:cubicBezTo>
                  <a:pt x="17834" y="21600"/>
                  <a:pt x="21600" y="19173"/>
                  <a:pt x="21600" y="16183"/>
                </a:cubicBezTo>
                <a:lnTo>
                  <a:pt x="21600" y="5414"/>
                </a:lnTo>
                <a:cubicBezTo>
                  <a:pt x="21600" y="2423"/>
                  <a:pt x="17834" y="0"/>
                  <a:pt x="13186" y="0"/>
                </a:cubicBezTo>
                <a:lnTo>
                  <a:pt x="0" y="0"/>
                </a:lnTo>
                <a:close/>
              </a:path>
            </a:pathLst>
          </a:custGeom>
        </p:spPr>
      </p:pic>
      <p:pic>
        <p:nvPicPr>
          <p:cNvPr id="430" name="Picture Placeholder 50" descr="Picture Placeholder 50"/>
          <p:cNvPicPr>
            <a:picLocks noGrp="1" noChangeAspect="1"/>
          </p:cNvPicPr>
          <p:nvPr>
            <p:ph type="pic" idx="24"/>
          </p:nvPr>
        </p:nvPicPr>
        <p:blipFill>
          <a:blip r:embed="rId3"/>
          <a:srcRect r="6"/>
          <a:stretch>
            <a:fillRect/>
          </a:stretch>
        </p:blipFill>
        <p:spPr>
          <a:xfrm>
            <a:off x="-2" y="8500667"/>
            <a:ext cx="1674020" cy="2601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3186" y="21600"/>
                </a:lnTo>
                <a:cubicBezTo>
                  <a:pt x="17834" y="21600"/>
                  <a:pt x="21600" y="19173"/>
                  <a:pt x="21600" y="16183"/>
                </a:cubicBezTo>
                <a:lnTo>
                  <a:pt x="21600" y="5414"/>
                </a:lnTo>
                <a:cubicBezTo>
                  <a:pt x="21600" y="2423"/>
                  <a:pt x="17834" y="0"/>
                  <a:pt x="13186" y="0"/>
                </a:cubicBezTo>
                <a:lnTo>
                  <a:pt x="0" y="0"/>
                </a:lnTo>
                <a:close/>
              </a:path>
            </a:pathLst>
          </a:custGeom>
        </p:spPr>
      </p:pic>
      <p:pic>
        <p:nvPicPr>
          <p:cNvPr id="431" name="Picture Placeholder 52" descr="Picture Placeholder 52"/>
          <p:cNvPicPr>
            <a:picLocks noGrp="1" noChangeAspect="1"/>
          </p:cNvPicPr>
          <p:nvPr>
            <p:ph type="pic" idx="29"/>
          </p:nvPr>
        </p:nvPicPr>
        <p:blipFill>
          <a:blip r:embed="rId3"/>
          <a:srcRect/>
          <a:stretch>
            <a:fillRect/>
          </a:stretch>
        </p:blipFill>
        <p:spPr>
          <a:xfrm>
            <a:off x="2011538" y="8500667"/>
            <a:ext cx="2601401"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2" name="Picture Placeholder 54" descr="Picture Placeholder 54"/>
          <p:cNvPicPr>
            <a:picLocks noGrp="1" noChangeAspect="1"/>
          </p:cNvPicPr>
          <p:nvPr>
            <p:ph type="pic" idx="34"/>
          </p:nvPr>
        </p:nvPicPr>
        <p:blipFill>
          <a:blip r:embed="rId3"/>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3" name="Picture Placeholder 56" descr="Picture Placeholder 56"/>
          <p:cNvPicPr>
            <a:picLocks noGrp="1" noChangeAspect="1"/>
          </p:cNvPicPr>
          <p:nvPr>
            <p:ph type="pic" idx="38"/>
          </p:nvPr>
        </p:nvPicPr>
        <p:blipFill>
          <a:blip r:embed="rId3"/>
          <a:srcRect/>
          <a:stretch>
            <a:fillRect/>
          </a:stretch>
        </p:blipFill>
        <p:spPr>
          <a:xfrm>
            <a:off x="7889174" y="8500667"/>
            <a:ext cx="2601401"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4" name="Picture Placeholder 58" descr="Picture Placeholder 58"/>
          <p:cNvPicPr>
            <a:picLocks noGrp="1" noChangeAspect="1"/>
          </p:cNvPicPr>
          <p:nvPr>
            <p:ph type="pic" idx="42"/>
          </p:nvPr>
        </p:nvPicPr>
        <p:blipFill>
          <a:blip r:embed="rId3"/>
          <a:srcRect/>
          <a:stretch>
            <a:fillRect/>
          </a:stretch>
        </p:blipFill>
        <p:spPr>
          <a:xfrm>
            <a:off x="10827991" y="8500667"/>
            <a:ext cx="2601401"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5" name="Picture Placeholder 60" descr="Picture Placeholder 60"/>
          <p:cNvPicPr>
            <a:picLocks noGrp="1" noChangeAspect="1"/>
          </p:cNvPicPr>
          <p:nvPr>
            <p:ph type="pic" idx="46"/>
          </p:nvPr>
        </p:nvPicPr>
        <p:blipFill>
          <a:blip r:embed="rId3"/>
          <a:srcRect/>
          <a:stretch>
            <a:fillRect/>
          </a:stretch>
        </p:blipFill>
        <p:spPr>
          <a:xfrm>
            <a:off x="13766809" y="8500667"/>
            <a:ext cx="2601402"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6" name="Picture Placeholder 62" descr="Picture Placeholder 62"/>
          <p:cNvPicPr>
            <a:picLocks noGrp="1" noChangeAspect="1"/>
          </p:cNvPicPr>
          <p:nvPr>
            <p:ph type="pic" idx="51"/>
          </p:nvPr>
        </p:nvPicPr>
        <p:blipFill>
          <a:blip r:embed="rId3"/>
          <a:srcRect/>
          <a:stretch>
            <a:fillRect/>
          </a:stretch>
        </p:blipFill>
        <p:spPr>
          <a:xfrm>
            <a:off x="16705628" y="8500667"/>
            <a:ext cx="2601402"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7" name="Picture Placeholder 128" descr="Picture Placeholder 128"/>
          <p:cNvPicPr>
            <a:picLocks noGrp="1" noChangeAspect="1"/>
          </p:cNvPicPr>
          <p:nvPr>
            <p:ph type="pic" idx="56"/>
          </p:nvPr>
        </p:nvPicPr>
        <p:blipFill>
          <a:blip r:embed="rId3"/>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8" name="Picture Placeholder 130" descr="Picture Placeholder 130"/>
          <p:cNvPicPr>
            <a:picLocks noGrp="1" noChangeAspect="1"/>
          </p:cNvPicPr>
          <p:nvPr>
            <p:ph type="pic" idx="61"/>
          </p:nvPr>
        </p:nvPicPr>
        <p:blipFill>
          <a:blip r:embed="rId3"/>
          <a:srcRect r="6"/>
          <a:stretch>
            <a:fillRect/>
          </a:stretch>
        </p:blipFill>
        <p:spPr>
          <a:xfrm>
            <a:off x="22583263" y="8500667"/>
            <a:ext cx="1800623" cy="2601399"/>
          </a:xfrm>
          <a:custGeom>
            <a:avLst/>
            <a:gdLst/>
            <a:ahLst/>
            <a:cxnLst>
              <a:cxn ang="0">
                <a:pos x="wd2" y="hd2"/>
              </a:cxn>
              <a:cxn ang="5400000">
                <a:pos x="wd2" y="hd2"/>
              </a:cxn>
              <a:cxn ang="10800000">
                <a:pos x="wd2" y="hd2"/>
              </a:cxn>
              <a:cxn ang="16200000">
                <a:pos x="wd2" y="hd2"/>
              </a:cxn>
            </a:cxnLst>
            <a:rect l="0" t="0" r="r" b="b"/>
            <a:pathLst>
              <a:path w="21600" h="21600" extrusionOk="0">
                <a:moveTo>
                  <a:pt x="7822" y="0"/>
                </a:moveTo>
                <a:cubicBezTo>
                  <a:pt x="3501" y="0"/>
                  <a:pt x="0" y="2423"/>
                  <a:pt x="0" y="5414"/>
                </a:cubicBezTo>
                <a:lnTo>
                  <a:pt x="0" y="16183"/>
                </a:lnTo>
                <a:cubicBezTo>
                  <a:pt x="0" y="19173"/>
                  <a:pt x="3501" y="21600"/>
                  <a:pt x="7822" y="21600"/>
                </a:cubicBezTo>
                <a:lnTo>
                  <a:pt x="21600" y="21600"/>
                </a:lnTo>
                <a:lnTo>
                  <a:pt x="21600" y="0"/>
                </a:lnTo>
                <a:lnTo>
                  <a:pt x="7822" y="0"/>
                </a:lnTo>
                <a:close/>
              </a:path>
            </a:pathLst>
          </a:custGeom>
        </p:spPr>
      </p:pic>
      <p:pic>
        <p:nvPicPr>
          <p:cNvPr id="439" name="Picture Placeholder 132" descr="Picture Placeholder 132"/>
          <p:cNvPicPr>
            <a:picLocks noGrp="1" noChangeAspect="1"/>
          </p:cNvPicPr>
          <p:nvPr>
            <p:ph type="pic" idx="62"/>
          </p:nvPr>
        </p:nvPicPr>
        <p:blipFill>
          <a:blip r:embed="rId3"/>
          <a:srcRect r="6"/>
          <a:stretch>
            <a:fillRect/>
          </a:stretch>
        </p:blipFill>
        <p:spPr>
          <a:xfrm>
            <a:off x="22583263" y="11412191"/>
            <a:ext cx="1800623" cy="2303812"/>
          </a:xfrm>
          <a:custGeom>
            <a:avLst/>
            <a:gdLst/>
            <a:ahLst/>
            <a:cxnLst>
              <a:cxn ang="0">
                <a:pos x="wd2" y="hd2"/>
              </a:cxn>
              <a:cxn ang="5400000">
                <a:pos x="wd2" y="hd2"/>
              </a:cxn>
              <a:cxn ang="10800000">
                <a:pos x="wd2" y="hd2"/>
              </a:cxn>
              <a:cxn ang="16200000">
                <a:pos x="wd2" y="hd2"/>
              </a:cxn>
            </a:cxnLst>
            <a:rect l="0" t="0" r="r" b="b"/>
            <a:pathLst>
              <a:path w="21600" h="21600" extrusionOk="0">
                <a:moveTo>
                  <a:pt x="7822" y="0"/>
                </a:moveTo>
                <a:cubicBezTo>
                  <a:pt x="3501" y="0"/>
                  <a:pt x="0" y="2737"/>
                  <a:pt x="0" y="6113"/>
                </a:cubicBezTo>
                <a:lnTo>
                  <a:pt x="0" y="18273"/>
                </a:lnTo>
                <a:cubicBezTo>
                  <a:pt x="0" y="19118"/>
                  <a:pt x="218" y="19923"/>
                  <a:pt x="614" y="20655"/>
                </a:cubicBezTo>
                <a:lnTo>
                  <a:pt x="1271" y="21600"/>
                </a:lnTo>
                <a:lnTo>
                  <a:pt x="21600" y="21600"/>
                </a:lnTo>
                <a:lnTo>
                  <a:pt x="21600" y="0"/>
                </a:lnTo>
                <a:lnTo>
                  <a:pt x="7822" y="0"/>
                </a:lnTo>
                <a:close/>
              </a:path>
            </a:pathLst>
          </a:custGeom>
        </p:spPr>
      </p:pic>
      <p:pic>
        <p:nvPicPr>
          <p:cNvPr id="440" name="Picture Placeholder 134" descr="Picture Placeholder 134"/>
          <p:cNvPicPr>
            <a:picLocks noGrp="1" noChangeAspect="1"/>
          </p:cNvPicPr>
          <p:nvPr>
            <p:ph type="pic" idx="57"/>
          </p:nvPr>
        </p:nvPicPr>
        <p:blipFill>
          <a:blip r:embed="rId3"/>
          <a:srcRect/>
          <a:stretch>
            <a:fillRect/>
          </a:stretch>
        </p:blipFill>
        <p:spPr>
          <a:xfrm>
            <a:off x="19644444" y="11412191"/>
            <a:ext cx="2601403"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1" name="Picture Placeholder 136" descr="Picture Placeholder 136"/>
          <p:cNvPicPr>
            <a:picLocks noGrp="1" noChangeAspect="1"/>
          </p:cNvPicPr>
          <p:nvPr>
            <p:ph type="pic" idx="52"/>
          </p:nvPr>
        </p:nvPicPr>
        <p:blipFill>
          <a:blip r:embed="rId3"/>
          <a:srcRect/>
          <a:stretch>
            <a:fillRect/>
          </a:stretch>
        </p:blipFill>
        <p:spPr>
          <a:xfrm>
            <a:off x="16705628" y="11412191"/>
            <a:ext cx="2601402"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2" name="Picture Placeholder 138" descr="Picture Placeholder 138"/>
          <p:cNvPicPr>
            <a:picLocks noGrp="1" noChangeAspect="1"/>
          </p:cNvPicPr>
          <p:nvPr>
            <p:ph type="pic" idx="47"/>
          </p:nvPr>
        </p:nvPicPr>
        <p:blipFill>
          <a:blip r:embed="rId3"/>
          <a:srcRect/>
          <a:stretch>
            <a:fillRect/>
          </a:stretch>
        </p:blipFill>
        <p:spPr>
          <a:xfrm>
            <a:off x="13766809" y="11412191"/>
            <a:ext cx="2601402"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3" name="Picture Placeholder 140" descr="Picture Placeholder 140"/>
          <p:cNvPicPr>
            <a:picLocks noGrp="1" noChangeAspect="1"/>
          </p:cNvPicPr>
          <p:nvPr>
            <p:ph type="pic" idx="43"/>
          </p:nvPr>
        </p:nvPicPr>
        <p:blipFill>
          <a:blip r:embed="rId3"/>
          <a:srcRect/>
          <a:stretch>
            <a:fillRect/>
          </a:stretch>
        </p:blipFill>
        <p:spPr>
          <a:xfrm>
            <a:off x="10827991" y="11412191"/>
            <a:ext cx="2601401"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4" name="Picture Placeholder 142" descr="Picture Placeholder 142"/>
          <p:cNvPicPr>
            <a:picLocks noGrp="1" noChangeAspect="1"/>
          </p:cNvPicPr>
          <p:nvPr>
            <p:ph type="pic" idx="39"/>
          </p:nvPr>
        </p:nvPicPr>
        <p:blipFill>
          <a:blip r:embed="rId3"/>
          <a:srcRect/>
          <a:stretch>
            <a:fillRect/>
          </a:stretch>
        </p:blipFill>
        <p:spPr>
          <a:xfrm>
            <a:off x="7889174" y="11412191"/>
            <a:ext cx="2601401"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5" name="Picture Placeholder 144" descr="Picture Placeholder 144"/>
          <p:cNvPicPr>
            <a:picLocks noGrp="1" noChangeAspect="1"/>
          </p:cNvPicPr>
          <p:nvPr>
            <p:ph type="pic" idx="35"/>
          </p:nvPr>
        </p:nvPicPr>
        <p:blipFill>
          <a:blip r:embed="rId3"/>
          <a:srcRect/>
          <a:stretch>
            <a:fillRect/>
          </a:stretch>
        </p:blipFill>
        <p:spPr>
          <a:xfrm>
            <a:off x="4950354" y="11412191"/>
            <a:ext cx="2601403"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6" name="Picture Placeholder 146" descr="Picture Placeholder 146"/>
          <p:cNvPicPr>
            <a:picLocks noGrp="1" noChangeAspect="1"/>
          </p:cNvPicPr>
          <p:nvPr>
            <p:ph type="pic" idx="30"/>
          </p:nvPr>
        </p:nvPicPr>
        <p:blipFill>
          <a:blip r:embed="rId3"/>
          <a:srcRect/>
          <a:stretch>
            <a:fillRect/>
          </a:stretch>
        </p:blipFill>
        <p:spPr>
          <a:xfrm>
            <a:off x="2011538" y="11412191"/>
            <a:ext cx="2601401"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7" name="Picture Placeholder 149" descr="Picture Placeholder 149"/>
          <p:cNvPicPr>
            <a:picLocks noGrp="1" noChangeAspect="1"/>
          </p:cNvPicPr>
          <p:nvPr>
            <p:ph type="pic" idx="25"/>
          </p:nvPr>
        </p:nvPicPr>
        <p:blipFill>
          <a:blip r:embed="rId3"/>
          <a:srcRect r="6"/>
          <a:stretch>
            <a:fillRect/>
          </a:stretch>
        </p:blipFill>
        <p:spPr>
          <a:xfrm>
            <a:off x="-2" y="11412191"/>
            <a:ext cx="1674020" cy="23038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233" y="21600"/>
                </a:lnTo>
                <a:lnTo>
                  <a:pt x="20939" y="20655"/>
                </a:lnTo>
                <a:cubicBezTo>
                  <a:pt x="21365" y="19923"/>
                  <a:pt x="21600" y="19118"/>
                  <a:pt x="21600" y="18273"/>
                </a:cubicBezTo>
                <a:lnTo>
                  <a:pt x="21600" y="6113"/>
                </a:lnTo>
                <a:cubicBezTo>
                  <a:pt x="21600" y="2737"/>
                  <a:pt x="17834" y="0"/>
                  <a:pt x="13186" y="0"/>
                </a:cubicBezTo>
                <a:lnTo>
                  <a:pt x="0" y="0"/>
                </a:lnTo>
                <a:close/>
              </a:path>
            </a:pathLst>
          </a:custGeom>
        </p:spPr>
      </p:pic>
      <p:sp>
        <p:nvSpPr>
          <p:cNvPr id="448" name="overlay"/>
          <p:cNvSpPr/>
          <p:nvPr/>
        </p:nvSpPr>
        <p:spPr>
          <a:xfrm>
            <a:off x="-1" y="0"/>
            <a:ext cx="24384004" cy="13716000"/>
          </a:xfrm>
          <a:prstGeom prst="rect">
            <a:avLst/>
          </a:prstGeom>
          <a:gradFill>
            <a:gsLst>
              <a:gs pos="0">
                <a:srgbClr val="FFFFFF">
                  <a:alpha val="0"/>
                </a:srgbClr>
              </a:gs>
              <a:gs pos="100000">
                <a:srgbClr val="FFFFFF"/>
              </a:gs>
            </a:gsLst>
            <a:lin ang="5400000"/>
          </a:gradFill>
          <a:ln w="12700">
            <a:miter lim="400000"/>
          </a:ln>
        </p:spPr>
        <p:txBody>
          <a:bodyPr lIns="50800" tIns="50800" rIns="50800" bIns="50800" anchor="ctr"/>
          <a:lstStyle/>
          <a:p>
            <a:pPr defTabSz="1828800">
              <a:defRPr sz="3600">
                <a:solidFill>
                  <a:srgbClr val="FFFFFF"/>
                </a:solidFill>
                <a:latin typeface="+mn-lt"/>
                <a:ea typeface="+mn-ea"/>
                <a:cs typeface="+mn-cs"/>
                <a:sym typeface="Helvetica Neue"/>
              </a:defRPr>
            </a:pPr>
            <a:endParaRPr/>
          </a:p>
        </p:txBody>
      </p:sp>
      <p:grpSp>
        <p:nvGrpSpPr>
          <p:cNvPr id="451" name="box background"/>
          <p:cNvGrpSpPr/>
          <p:nvPr/>
        </p:nvGrpSpPr>
        <p:grpSpPr>
          <a:xfrm>
            <a:off x="6823412" y="4111569"/>
            <a:ext cx="10737178" cy="5492864"/>
            <a:chOff x="0" y="0"/>
            <a:chExt cx="10737177" cy="5492862"/>
          </a:xfrm>
        </p:grpSpPr>
        <p:sp>
          <p:nvSpPr>
            <p:cNvPr id="449" name="Rounded Rectangle"/>
            <p:cNvSpPr/>
            <p:nvPr/>
          </p:nvSpPr>
          <p:spPr>
            <a:xfrm>
              <a:off x="0" y="0"/>
              <a:ext cx="10737177" cy="5492862"/>
            </a:xfrm>
            <a:prstGeom prst="roundRect">
              <a:avLst>
                <a:gd name="adj" fmla="val 11755"/>
              </a:avLst>
            </a:prstGeom>
            <a:solidFill>
              <a:srgbClr val="0056FB"/>
            </a:solidFill>
            <a:ln w="12700" cap="flat">
              <a:noFill/>
              <a:miter lim="400000"/>
            </a:ln>
            <a:effectLst>
              <a:outerShdw blurRad="1016000" dist="508000" dir="5400000" rotWithShape="0">
                <a:srgbClr val="0056FB">
                  <a:alpha val="20000"/>
                </a:srgbClr>
              </a:outerShdw>
            </a:effectLst>
          </p:spPr>
          <p:txBody>
            <a:bodyPr wrap="square" lIns="50800" tIns="50800" rIns="50800" bIns="50800" numCol="1" anchor="t">
              <a:noAutofit/>
            </a:bodyPr>
            <a:lstStyle/>
            <a:p>
              <a:pPr defTabSz="1828800">
                <a:lnSpc>
                  <a:spcPct val="90000"/>
                </a:lnSpc>
                <a:spcBef>
                  <a:spcPts val="2400"/>
                </a:spcBef>
                <a:defRPr sz="4200">
                  <a:solidFill>
                    <a:srgbClr val="FFFFFF"/>
                  </a:solidFill>
                  <a:latin typeface="+mn-lt"/>
                  <a:ea typeface="+mn-ea"/>
                  <a:cs typeface="+mn-cs"/>
                  <a:sym typeface="Helvetica Neue"/>
                </a:defRPr>
              </a:pPr>
              <a:endParaRPr/>
            </a:p>
          </p:txBody>
        </p:sp>
        <p:sp>
          <p:nvSpPr>
            <p:cNvPr id="450" name="TIME…"/>
            <p:cNvSpPr txBox="1"/>
            <p:nvPr/>
          </p:nvSpPr>
          <p:spPr>
            <a:xfrm>
              <a:off x="923457" y="860977"/>
              <a:ext cx="8013250" cy="3981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marL="711198" indent="-711198" algn="l" defTabSz="1828800">
                <a:lnSpc>
                  <a:spcPct val="90000"/>
                </a:lnSpc>
                <a:spcBef>
                  <a:spcPts val="2400"/>
                </a:spcBef>
                <a:buSzPct val="40000"/>
                <a:buBlip>
                  <a:blip r:embed="rId4"/>
                </a:buBlip>
                <a:defRPr sz="8100">
                  <a:solidFill>
                    <a:srgbClr val="FFFFFF"/>
                  </a:solidFill>
                  <a:latin typeface="Franklin Gothic Medium"/>
                  <a:ea typeface="Franklin Gothic Medium"/>
                  <a:cs typeface="Franklin Gothic Medium"/>
                  <a:sym typeface="Franklin Gothic Medium"/>
                </a:defRPr>
              </a:pPr>
              <a:r>
                <a:t>TI</a:t>
              </a:r>
              <a:r>
                <a:rPr lang="en-US"/>
                <a:t>EMPO</a:t>
              </a:r>
              <a:endParaRPr/>
            </a:p>
            <a:p>
              <a:pPr marL="711198" indent="-711198" algn="l" defTabSz="1828800">
                <a:lnSpc>
                  <a:spcPct val="90000"/>
                </a:lnSpc>
                <a:spcBef>
                  <a:spcPts val="2400"/>
                </a:spcBef>
                <a:buSzPct val="40000"/>
                <a:buBlip>
                  <a:blip r:embed="rId4"/>
                </a:buBlip>
                <a:defRPr sz="8100">
                  <a:solidFill>
                    <a:srgbClr val="FFFFFF"/>
                  </a:solidFill>
                  <a:latin typeface="Franklin Gothic Medium"/>
                  <a:ea typeface="Franklin Gothic Medium"/>
                  <a:cs typeface="Franklin Gothic Medium"/>
                  <a:sym typeface="Franklin Gothic Medium"/>
                </a:defRPr>
              </a:pPr>
              <a:r>
                <a:t>CREATIV</a:t>
              </a:r>
              <a:r>
                <a:rPr lang="en-US"/>
                <a:t>IDAD</a:t>
              </a:r>
              <a:endParaRPr/>
            </a:p>
            <a:p>
              <a:pPr marL="711198" indent="-711198" algn="l" defTabSz="1828800">
                <a:lnSpc>
                  <a:spcPct val="90000"/>
                </a:lnSpc>
                <a:spcBef>
                  <a:spcPts val="2400"/>
                </a:spcBef>
                <a:buSzPct val="40000"/>
                <a:buBlip>
                  <a:blip r:embed="rId4"/>
                </a:buBlip>
                <a:defRPr sz="8100">
                  <a:solidFill>
                    <a:srgbClr val="FFFFFF"/>
                  </a:solidFill>
                  <a:latin typeface="Franklin Gothic Medium"/>
                  <a:ea typeface="Franklin Gothic Medium"/>
                  <a:cs typeface="Franklin Gothic Medium"/>
                  <a:sym typeface="Franklin Gothic Medium"/>
                </a:defRPr>
              </a:pPr>
              <a:r>
                <a:t>COM</a:t>
              </a:r>
              <a:r>
                <a:rPr lang="en-US"/>
                <a:t>PROMISO</a:t>
              </a:r>
              <a:endParaRPr/>
            </a:p>
          </p:txBody>
        </p:sp>
      </p:grpSp>
      <p:sp>
        <p:nvSpPr>
          <p:cNvPr id="452" name="Google Shape;5787;p83"/>
          <p:cNvSpPr/>
          <p:nvPr/>
        </p:nvSpPr>
        <p:spPr>
          <a:xfrm>
            <a:off x="14874186" y="4808661"/>
            <a:ext cx="1844889"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FFFFFF"/>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pic>
        <p:nvPicPr>
          <p:cNvPr id="453" name="Picture 4" descr="Picture 4"/>
          <p:cNvPicPr>
            <a:picLocks noChangeAspect="1"/>
          </p:cNvPicPr>
          <p:nvPr/>
        </p:nvPicPr>
        <p:blipFill>
          <a:blip r:embed="rId5"/>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1" nodeType="afterEffect">
                                  <p:stCondLst>
                                    <p:cond delay="200"/>
                                  </p:stCondLst>
                                  <p:iterate>
                                    <p:tmAbs val="0"/>
                                  </p:iterate>
                                  <p:childTnLst>
                                    <p:set>
                                      <p:cBhvr>
                                        <p:cTn id="6" fill="hold"/>
                                        <p:tgtEl>
                                          <p:spTgt spid="451"/>
                                        </p:tgtEl>
                                        <p:attrNameLst>
                                          <p:attrName>style.visibility</p:attrName>
                                        </p:attrNameLst>
                                      </p:cBhvr>
                                      <p:to>
                                        <p:strVal val="visible"/>
                                      </p:to>
                                    </p:set>
                                    <p:anim calcmode="lin" valueType="num">
                                      <p:cBhvr>
                                        <p:cTn id="7" dur="1500" fill="hold"/>
                                        <p:tgtEl>
                                          <p:spTgt spid="451"/>
                                        </p:tgtEl>
                                        <p:attrNameLst>
                                          <p:attrName>ppt_x</p:attrName>
                                        </p:attrNameLst>
                                      </p:cBhvr>
                                      <p:tavLst>
                                        <p:tav tm="0">
                                          <p:val>
                                            <p:strVal val="#ppt_x"/>
                                          </p:val>
                                        </p:tav>
                                        <p:tav tm="100000">
                                          <p:val>
                                            <p:strVal val="#ppt_x"/>
                                          </p:val>
                                        </p:tav>
                                      </p:tavLst>
                                    </p:anim>
                                    <p:anim calcmode="lin" valueType="num">
                                      <p:cBhvr>
                                        <p:cTn id="8" dur="1500" fill="hold"/>
                                        <p:tgtEl>
                                          <p:spTgt spid="451"/>
                                        </p:tgtEl>
                                        <p:attrNameLst>
                                          <p:attrName>ppt_y</p:attrName>
                                        </p:attrNameLst>
                                      </p:cBhvr>
                                      <p:tavLst>
                                        <p:tav tm="0">
                                          <p:val>
                                            <p:strVal val="1+#ppt_h/2"/>
                                          </p:val>
                                        </p:tav>
                                        <p:tav tm="100000">
                                          <p:val>
                                            <p:strVal val="#ppt_y"/>
                                          </p:val>
                                        </p:tav>
                                      </p:tavLst>
                                    </p:anim>
                                  </p:childTnLst>
                                </p:cTn>
                              </p:par>
                            </p:childTnLst>
                          </p:cTn>
                        </p:par>
                        <p:par>
                          <p:cTn id="9" fill="hold">
                            <p:stCondLst>
                              <p:cond delay="1700"/>
                            </p:stCondLst>
                            <p:childTnLst>
                              <p:par>
                                <p:cTn id="10" presetID="10" presetClass="entr" fill="hold" grpId="2" nodeType="afterEffect">
                                  <p:stCondLst>
                                    <p:cond delay="200"/>
                                  </p:stCondLst>
                                  <p:iterate>
                                    <p:tmAbs val="0"/>
                                  </p:iterate>
                                  <p:childTnLst>
                                    <p:set>
                                      <p:cBhvr>
                                        <p:cTn id="11" fill="hold"/>
                                        <p:tgtEl>
                                          <p:spTgt spid="452"/>
                                        </p:tgtEl>
                                        <p:attrNameLst>
                                          <p:attrName>style.visibility</p:attrName>
                                        </p:attrNameLst>
                                      </p:cBhvr>
                                      <p:to>
                                        <p:strVal val="visible"/>
                                      </p:to>
                                    </p:set>
                                    <p:animEffect transition="in" filter="fade">
                                      <p:cBhvr>
                                        <p:cTn id="12" dur="5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 grpId="1" animBg="1" advAuto="0"/>
      <p:bldP spid="452"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58" name="line"/>
          <p:cNvSpPr/>
          <p:nvPr/>
        </p:nvSpPr>
        <p:spPr>
          <a:xfrm>
            <a:off x="7135728" y="4368003"/>
            <a:ext cx="5015304"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59"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60" name="fill line"/>
          <p:cNvSpPr/>
          <p:nvPr/>
        </p:nvSpPr>
        <p:spPr>
          <a:xfrm rot="10800000">
            <a:off x="7135658"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61" name="Circle"/>
          <p:cNvSpPr/>
          <p:nvPr/>
        </p:nvSpPr>
        <p:spPr>
          <a:xfrm>
            <a:off x="2546325" y="4773167"/>
            <a:ext cx="4163358"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464" name="dot shape"/>
          <p:cNvGrpSpPr/>
          <p:nvPr/>
        </p:nvGrpSpPr>
        <p:grpSpPr>
          <a:xfrm>
            <a:off x="8222652" y="4081818"/>
            <a:ext cx="1245628" cy="1029323"/>
            <a:chOff x="0" y="-1"/>
            <a:chExt cx="1245627" cy="1029322"/>
          </a:xfrm>
        </p:grpSpPr>
        <p:sp>
          <p:nvSpPr>
            <p:cNvPr id="462" name="Freeform: Shape 25"/>
            <p:cNvSpPr/>
            <p:nvPr/>
          </p:nvSpPr>
          <p:spPr>
            <a:xfrm rot="19308926" flipH="1">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463" name="Oval 27"/>
            <p:cNvSpPr/>
            <p:nvPr/>
          </p:nvSpPr>
          <p:spPr>
            <a:xfrm rot="19308926" flipH="1">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467" name="dot shape"/>
          <p:cNvGrpSpPr/>
          <p:nvPr/>
        </p:nvGrpSpPr>
        <p:grpSpPr>
          <a:xfrm>
            <a:off x="2243252" y="7999157"/>
            <a:ext cx="1215923" cy="968746"/>
            <a:chOff x="0" y="-1"/>
            <a:chExt cx="1215922" cy="968745"/>
          </a:xfrm>
        </p:grpSpPr>
        <p:sp>
          <p:nvSpPr>
            <p:cNvPr id="465" name="Freeform: Shape 33"/>
            <p:cNvSpPr/>
            <p:nvPr/>
          </p:nvSpPr>
          <p:spPr>
            <a:xfrm rot="12427528" flipH="1">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466" name="Oval 34"/>
            <p:cNvSpPr/>
            <p:nvPr/>
          </p:nvSpPr>
          <p:spPr>
            <a:xfrm rot="12427528" flipH="1">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sp>
        <p:nvSpPr>
          <p:cNvPr id="468" name="Circle"/>
          <p:cNvSpPr/>
          <p:nvPr/>
        </p:nvSpPr>
        <p:spPr>
          <a:xfrm>
            <a:off x="7561702" y="4773167"/>
            <a:ext cx="4163356" cy="4169667"/>
          </a:xfrm>
          <a:prstGeom prst="ellipse">
            <a:avLst/>
          </a:prstGeom>
          <a:solidFill>
            <a:srgbClr val="00AF42"/>
          </a:solidFill>
          <a:ln w="12700">
            <a:miter lim="400000"/>
          </a:ln>
          <a:effectLst>
            <a:outerShdw blurRad="1016000" dist="254000" dir="5400000" rotWithShape="0">
              <a:srgbClr val="00AF42">
                <a:alpha val="40000"/>
              </a:srgbClr>
            </a:outerShdw>
          </a:effectLst>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469" name="Google Shape;5234;p74"/>
          <p:cNvSpPr/>
          <p:nvPr/>
        </p:nvSpPr>
        <p:spPr>
          <a:xfrm>
            <a:off x="8907502" y="5440443"/>
            <a:ext cx="1471747" cy="1845016"/>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FFFFFF"/>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470" name="HOOK"/>
          <p:cNvSpPr txBox="1"/>
          <p:nvPr/>
        </p:nvSpPr>
        <p:spPr>
          <a:xfrm>
            <a:off x="3582077" y="7755184"/>
            <a:ext cx="2171952" cy="641458"/>
          </a:xfrm>
          <a:prstGeom prst="rect">
            <a:avLst/>
          </a:prstGeom>
          <a:solidFill>
            <a:srgbClr val="008AA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INTERES</a:t>
            </a:r>
            <a:endParaRPr/>
          </a:p>
        </p:txBody>
      </p:sp>
      <p:sp>
        <p:nvSpPr>
          <p:cNvPr id="471"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472" name="BOOK"/>
          <p:cNvSpPr txBox="1"/>
          <p:nvPr/>
        </p:nvSpPr>
        <p:spPr>
          <a:xfrm>
            <a:off x="8587335" y="7766109"/>
            <a:ext cx="2278023" cy="641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LECTURA</a:t>
            </a:r>
            <a:endParaRPr/>
          </a:p>
        </p:txBody>
      </p:sp>
      <p:sp>
        <p:nvSpPr>
          <p:cNvPr id="473" name="“How are we pointing students to God’s word each week?”"/>
          <p:cNvSpPr txBox="1"/>
          <p:nvPr/>
        </p:nvSpPr>
        <p:spPr>
          <a:xfrm>
            <a:off x="12577077" y="5537126"/>
            <a:ext cx="9399242" cy="2641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42523" indent="42523" defTabSz="914400">
              <a:defRPr sz="5500" i="1">
                <a:solidFill>
                  <a:srgbClr val="000000"/>
                </a:solidFill>
                <a:uFill>
                  <a:solidFill>
                    <a:srgbClr val="000000"/>
                  </a:solidFill>
                </a:uFill>
                <a:latin typeface="Montserrat Thin Bold"/>
                <a:ea typeface="Montserrat Thin Bold"/>
                <a:cs typeface="Montserrat Thin Bold"/>
                <a:sym typeface="Montserrat Thin Bold"/>
              </a:defRPr>
            </a:lvl1pPr>
          </a:lstStyle>
          <a:p>
            <a:r>
              <a:rPr lang="es-ES_tradnl" dirty="0"/>
              <a:t>“¿Cómo estamos dirigiendo a los estudiantes a la palabra de Dios cada semana?”</a:t>
            </a:r>
          </a:p>
        </p:txBody>
      </p:sp>
      <p:pic>
        <p:nvPicPr>
          <p:cNvPr id="474"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468"/>
                                        </p:tgtEl>
                                        <p:attrNameLst>
                                          <p:attrName>style.visibility</p:attrName>
                                        </p:attrNameLst>
                                      </p:cBhvr>
                                      <p:to>
                                        <p:strVal val="visible"/>
                                      </p:to>
                                    </p:set>
                                    <p:anim calcmode="lin" valueType="num">
                                      <p:cBhvr>
                                        <p:cTn id="7" dur="600" fill="hold"/>
                                        <p:tgtEl>
                                          <p:spTgt spid="468"/>
                                        </p:tgtEl>
                                        <p:attrNameLst>
                                          <p:attrName>ppt_x</p:attrName>
                                        </p:attrNameLst>
                                      </p:cBhvr>
                                      <p:tavLst>
                                        <p:tav tm="0">
                                          <p:val>
                                            <p:strVal val="#ppt_x"/>
                                          </p:val>
                                        </p:tav>
                                        <p:tav tm="100000">
                                          <p:val>
                                            <p:strVal val="#ppt_x"/>
                                          </p:val>
                                        </p:tav>
                                      </p:tavLst>
                                    </p:anim>
                                    <p:anim calcmode="lin" valueType="num">
                                      <p:cBhvr>
                                        <p:cTn id="8" dur="600" fill="hold"/>
                                        <p:tgtEl>
                                          <p:spTgt spid="468"/>
                                        </p:tgtEl>
                                        <p:attrNameLst>
                                          <p:attrName>ppt_y</p:attrName>
                                        </p:attrNameLst>
                                      </p:cBhvr>
                                      <p:tavLst>
                                        <p:tav tm="0">
                                          <p:val>
                                            <p:strVal val="0-#ppt_h/2"/>
                                          </p:val>
                                        </p:tav>
                                        <p:tav tm="100000">
                                          <p:val>
                                            <p:strVal val="#ppt_y"/>
                                          </p:val>
                                        </p:tav>
                                      </p:tavLst>
                                    </p:anim>
                                  </p:childTnLst>
                                </p:cTn>
                              </p:par>
                            </p:childTnLst>
                          </p:cTn>
                        </p:par>
                        <p:par>
                          <p:cTn id="9" fill="hold">
                            <p:stCondLst>
                              <p:cond delay="600"/>
                            </p:stCondLst>
                            <p:childTnLst>
                              <p:par>
                                <p:cTn id="10" presetID="10" presetClass="entr" fill="hold" grpId="2" nodeType="afterEffect">
                                  <p:stCondLst>
                                    <p:cond delay="200"/>
                                  </p:stCondLst>
                                  <p:iterate>
                                    <p:tmAbs val="0"/>
                                  </p:iterate>
                                  <p:childTnLst>
                                    <p:set>
                                      <p:cBhvr>
                                        <p:cTn id="11" fill="hold"/>
                                        <p:tgtEl>
                                          <p:spTgt spid="469"/>
                                        </p:tgtEl>
                                        <p:attrNameLst>
                                          <p:attrName>style.visibility</p:attrName>
                                        </p:attrNameLst>
                                      </p:cBhvr>
                                      <p:to>
                                        <p:strVal val="visible"/>
                                      </p:to>
                                    </p:set>
                                    <p:animEffect transition="in" filter="fade">
                                      <p:cBhvr>
                                        <p:cTn id="12" dur="600"/>
                                        <p:tgtEl>
                                          <p:spTgt spid="469"/>
                                        </p:tgtEl>
                                      </p:cBhvr>
                                    </p:animEffect>
                                  </p:childTnLst>
                                </p:cTn>
                              </p:par>
                            </p:childTnLst>
                          </p:cTn>
                        </p:par>
                        <p:par>
                          <p:cTn id="13" fill="hold">
                            <p:stCondLst>
                              <p:cond delay="1400"/>
                            </p:stCondLst>
                            <p:childTnLst>
                              <p:par>
                                <p:cTn id="14" presetID="10" presetClass="entr" fill="hold" grpId="3" nodeType="afterEffect">
                                  <p:stCondLst>
                                    <p:cond delay="0"/>
                                  </p:stCondLst>
                                  <p:iterate>
                                    <p:tmAbs val="0"/>
                                  </p:iterate>
                                  <p:childTnLst>
                                    <p:set>
                                      <p:cBhvr>
                                        <p:cTn id="15" fill="hold"/>
                                        <p:tgtEl>
                                          <p:spTgt spid="472"/>
                                        </p:tgtEl>
                                        <p:attrNameLst>
                                          <p:attrName>style.visibility</p:attrName>
                                        </p:attrNameLst>
                                      </p:cBhvr>
                                      <p:to>
                                        <p:strVal val="visible"/>
                                      </p:to>
                                    </p:set>
                                    <p:animEffect transition="in" filter="fade">
                                      <p:cBhvr>
                                        <p:cTn id="16" dur="600"/>
                                        <p:tgtEl>
                                          <p:spTgt spid="472"/>
                                        </p:tgtEl>
                                      </p:cBhvr>
                                    </p:animEffect>
                                  </p:childTnLst>
                                </p:cTn>
                              </p:par>
                            </p:childTnLst>
                          </p:cTn>
                        </p:par>
                        <p:par>
                          <p:cTn id="17" fill="hold">
                            <p:stCondLst>
                              <p:cond delay="2000"/>
                            </p:stCondLst>
                            <p:childTnLst>
                              <p:par>
                                <p:cTn id="18" presetID="22" presetClass="entr" presetSubtype="8" fill="hold" grpId="4" nodeType="afterEffect">
                                  <p:stCondLst>
                                    <p:cond delay="200"/>
                                  </p:stCondLst>
                                  <p:iterate>
                                    <p:tmAbs val="0"/>
                                  </p:iterate>
                                  <p:childTnLst>
                                    <p:set>
                                      <p:cBhvr>
                                        <p:cTn id="19" fill="hold"/>
                                        <p:tgtEl>
                                          <p:spTgt spid="460"/>
                                        </p:tgtEl>
                                        <p:attrNameLst>
                                          <p:attrName>style.visibility</p:attrName>
                                        </p:attrNameLst>
                                      </p:cBhvr>
                                      <p:to>
                                        <p:strVal val="visible"/>
                                      </p:to>
                                    </p:set>
                                    <p:animEffect transition="in" filter="wipe(left)">
                                      <p:cBhvr>
                                        <p:cTn id="20" dur="600"/>
                                        <p:tgtEl>
                                          <p:spTgt spid="460"/>
                                        </p:tgtEl>
                                      </p:cBhvr>
                                    </p:animEffect>
                                  </p:childTnLst>
                                </p:cTn>
                              </p:par>
                            </p:childTnLst>
                          </p:cTn>
                        </p:par>
                        <p:par>
                          <p:cTn id="21" fill="hold">
                            <p:stCondLst>
                              <p:cond delay="2800"/>
                            </p:stCondLst>
                            <p:childTnLst>
                              <p:par>
                                <p:cTn id="22" presetID="22" presetClass="entr" presetSubtype="8" fill="hold" grpId="5" nodeType="afterEffect">
                                  <p:stCondLst>
                                    <p:cond delay="0"/>
                                  </p:stCondLst>
                                  <p:iterate>
                                    <p:tmAbs val="0"/>
                                  </p:iterate>
                                  <p:childTnLst>
                                    <p:set>
                                      <p:cBhvr>
                                        <p:cTn id="23" fill="hold"/>
                                        <p:tgtEl>
                                          <p:spTgt spid="458"/>
                                        </p:tgtEl>
                                        <p:attrNameLst>
                                          <p:attrName>style.visibility</p:attrName>
                                        </p:attrNameLst>
                                      </p:cBhvr>
                                      <p:to>
                                        <p:strVal val="visible"/>
                                      </p:to>
                                    </p:set>
                                    <p:animEffect transition="in" filter="wipe(left)">
                                      <p:cBhvr>
                                        <p:cTn id="24" dur="600"/>
                                        <p:tgtEl>
                                          <p:spTgt spid="458"/>
                                        </p:tgtEl>
                                      </p:cBhvr>
                                    </p:animEffect>
                                  </p:childTnLst>
                                </p:cTn>
                              </p:par>
                            </p:childTnLst>
                          </p:cTn>
                        </p:par>
                        <p:par>
                          <p:cTn id="25" fill="hold">
                            <p:stCondLst>
                              <p:cond delay="3400"/>
                            </p:stCondLst>
                            <p:childTnLst>
                              <p:par>
                                <p:cTn id="26" presetID="22" presetClass="entr" presetSubtype="8" fill="hold" grpId="6" nodeType="afterEffect">
                                  <p:stCondLst>
                                    <p:cond delay="200"/>
                                  </p:stCondLst>
                                  <p:iterate>
                                    <p:tmAbs val="0"/>
                                  </p:iterate>
                                  <p:childTnLst>
                                    <p:set>
                                      <p:cBhvr>
                                        <p:cTn id="27" fill="hold"/>
                                        <p:tgtEl>
                                          <p:spTgt spid="464"/>
                                        </p:tgtEl>
                                        <p:attrNameLst>
                                          <p:attrName>style.visibility</p:attrName>
                                        </p:attrNameLst>
                                      </p:cBhvr>
                                      <p:to>
                                        <p:strVal val="visible"/>
                                      </p:to>
                                    </p:set>
                                    <p:animEffect transition="in" filter="wipe(left)">
                                      <p:cBhvr>
                                        <p:cTn id="28" dur="600"/>
                                        <p:tgtEl>
                                          <p:spTgt spid="464"/>
                                        </p:tgtEl>
                                      </p:cBhvr>
                                    </p:animEffect>
                                  </p:childTnLst>
                                </p:cTn>
                              </p:par>
                            </p:childTnLst>
                          </p:cTn>
                        </p:par>
                        <p:par>
                          <p:cTn id="29" fill="hold">
                            <p:stCondLst>
                              <p:cond delay="4200"/>
                            </p:stCondLst>
                            <p:childTnLst>
                              <p:par>
                                <p:cTn id="30" presetID="10" presetClass="entr" fill="hold" grpId="7" nodeType="afterEffect">
                                  <p:stCondLst>
                                    <p:cond delay="0"/>
                                  </p:stCondLst>
                                  <p:iterate>
                                    <p:tmAbs val="0"/>
                                  </p:iterate>
                                  <p:childTnLst>
                                    <p:set>
                                      <p:cBhvr>
                                        <p:cTn id="31" fill="hold"/>
                                        <p:tgtEl>
                                          <p:spTgt spid="473"/>
                                        </p:tgtEl>
                                        <p:attrNameLst>
                                          <p:attrName>style.visibility</p:attrName>
                                        </p:attrNameLst>
                                      </p:cBhvr>
                                      <p:to>
                                        <p:strVal val="visible"/>
                                      </p:to>
                                    </p:set>
                                    <p:animEffect transition="in" filter="fade">
                                      <p:cBhvr>
                                        <p:cTn id="32" dur="6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5" animBg="1" advAuto="0"/>
      <p:bldP spid="460" grpId="4" animBg="1" advAuto="0"/>
      <p:bldP spid="464" grpId="6" animBg="1" advAuto="0"/>
      <p:bldP spid="468" grpId="1" animBg="1" advAuto="0"/>
      <p:bldP spid="469" grpId="2" animBg="1" advAuto="0"/>
      <p:bldP spid="472" grpId="3" animBg="1" advAuto="0"/>
      <p:bldP spid="473" grpId="7"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itle 1"/>
          <p:cNvSpPr txBox="1">
            <a:spLocks noGrp="1"/>
          </p:cNvSpPr>
          <p:nvPr>
            <p:ph type="title"/>
          </p:nvPr>
        </p:nvSpPr>
        <p:spPr>
          <a:xfrm>
            <a:off x="1070517" y="730251"/>
            <a:ext cx="21480966" cy="2651126"/>
          </a:xfrm>
          <a:prstGeom prst="rect">
            <a:avLst/>
          </a:prstGeom>
        </p:spPr>
        <p:txBody>
          <a:bodyPr>
            <a:normAutofit fontScale="90000"/>
          </a:bodyPr>
          <a:lstStyle>
            <a:lvl1pPr defTabSz="1408175">
              <a:defRPr sz="11088">
                <a:latin typeface="Montserrat Bold"/>
                <a:ea typeface="Montserrat Bold"/>
                <a:cs typeface="Montserrat Bold"/>
                <a:sym typeface="Montserrat Bold"/>
              </a:defRPr>
            </a:lvl1pPr>
          </a:lstStyle>
          <a:p>
            <a:r>
              <a:rPr dirty="0"/>
              <a:t>4 </a:t>
            </a:r>
            <a:r>
              <a:rPr dirty="0" err="1"/>
              <a:t>Practic</a:t>
            </a:r>
            <a:r>
              <a:rPr lang="en-US" dirty="0" err="1"/>
              <a:t>a</a:t>
            </a:r>
            <a:r>
              <a:rPr dirty="0" err="1"/>
              <a:t>s</a:t>
            </a:r>
            <a:r>
              <a:rPr dirty="0"/>
              <a:t> </a:t>
            </a:r>
            <a:r>
              <a:rPr lang="en-US" dirty="0"/>
              <a:t>de</a:t>
            </a:r>
            <a:r>
              <a:rPr dirty="0"/>
              <a:t> </a:t>
            </a:r>
            <a:r>
              <a:rPr dirty="0" err="1"/>
              <a:t>Interpreta</a:t>
            </a:r>
            <a:r>
              <a:rPr lang="en-US" dirty="0" err="1"/>
              <a:t>cion</a:t>
            </a:r>
            <a:endParaRPr dirty="0"/>
          </a:p>
        </p:txBody>
      </p:sp>
      <p:grpSp>
        <p:nvGrpSpPr>
          <p:cNvPr id="481" name="Group"/>
          <p:cNvGrpSpPr/>
          <p:nvPr/>
        </p:nvGrpSpPr>
        <p:grpSpPr>
          <a:xfrm>
            <a:off x="2040451" y="4686025"/>
            <a:ext cx="4186240" cy="5597030"/>
            <a:chOff x="0" y="0"/>
            <a:chExt cx="4186238" cy="5597028"/>
          </a:xfrm>
        </p:grpSpPr>
        <p:sp>
          <p:nvSpPr>
            <p:cNvPr id="479" name="Square"/>
            <p:cNvSpPr/>
            <p:nvPr/>
          </p:nvSpPr>
          <p:spPr>
            <a:xfrm>
              <a:off x="271806" y="0"/>
              <a:ext cx="3642625" cy="3642625"/>
            </a:xfrm>
            <a:prstGeom prst="rect">
              <a:avLst/>
            </a:prstGeom>
            <a:blipFill rotWithShape="1">
              <a:blip r:embed="rId3"/>
              <a:srcRect/>
              <a:stretch>
                <a:fillRect/>
              </a:stretch>
            </a:blipFill>
            <a:ln w="25400" cap="flat">
              <a:solidFill>
                <a:srgbClr val="FFFFFF"/>
              </a:solidFill>
              <a:prstDash val="solid"/>
              <a:miter lim="800000"/>
            </a:ln>
            <a:effectLst/>
          </p:spPr>
          <p:txBody>
            <a:bodyPr wrap="square" lIns="91439" tIns="91439" rIns="91439" bIns="91439" numCol="1" anchor="t">
              <a:noAutofit/>
            </a:bodyPr>
            <a:lstStyle/>
            <a:p>
              <a:pPr algn="l" defTabSz="1828800">
                <a:lnSpc>
                  <a:spcPct val="90000"/>
                </a:lnSpc>
                <a:spcBef>
                  <a:spcPts val="2000"/>
                </a:spcBef>
                <a:defRPr sz="5600">
                  <a:solidFill>
                    <a:srgbClr val="000000"/>
                  </a:solidFill>
                  <a:latin typeface="Calibri"/>
                  <a:ea typeface="Calibri"/>
                  <a:cs typeface="Calibri"/>
                  <a:sym typeface="Calibri"/>
                </a:defRPr>
              </a:pPr>
              <a:endParaRPr/>
            </a:p>
          </p:txBody>
        </p:sp>
        <p:sp>
          <p:nvSpPr>
            <p:cNvPr id="480" name="Personal Preparation"/>
            <p:cNvSpPr txBox="1"/>
            <p:nvPr/>
          </p:nvSpPr>
          <p:spPr>
            <a:xfrm>
              <a:off x="0" y="3627259"/>
              <a:ext cx="4186238" cy="19697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2844800">
                <a:spcBef>
                  <a:spcPts val="2600"/>
                </a:spcBef>
                <a:defRPr sz="6400">
                  <a:solidFill>
                    <a:srgbClr val="C00000"/>
                  </a:solidFill>
                  <a:latin typeface="Calibri"/>
                  <a:ea typeface="Calibri"/>
                  <a:cs typeface="Calibri"/>
                  <a:sym typeface="Calibri"/>
                </a:defRPr>
              </a:lvl1pPr>
            </a:lstStyle>
            <a:p>
              <a:r>
                <a:rPr lang="es-ES_tradnl" dirty="0" err="1"/>
                <a:t>Preparacion</a:t>
              </a:r>
              <a:r>
                <a:rPr lang="es-ES_tradnl" dirty="0"/>
                <a:t> Personal</a:t>
              </a:r>
            </a:p>
          </p:txBody>
        </p:sp>
      </p:grpSp>
      <p:grpSp>
        <p:nvGrpSpPr>
          <p:cNvPr id="484" name="Group"/>
          <p:cNvGrpSpPr/>
          <p:nvPr/>
        </p:nvGrpSpPr>
        <p:grpSpPr>
          <a:xfrm>
            <a:off x="6959282" y="4686025"/>
            <a:ext cx="5592608" cy="4612146"/>
            <a:chOff x="0" y="0"/>
            <a:chExt cx="5592606" cy="4612144"/>
          </a:xfrm>
        </p:grpSpPr>
        <p:sp>
          <p:nvSpPr>
            <p:cNvPr id="482" name="Square"/>
            <p:cNvSpPr/>
            <p:nvPr/>
          </p:nvSpPr>
          <p:spPr>
            <a:xfrm>
              <a:off x="974991" y="0"/>
              <a:ext cx="3642625" cy="3642625"/>
            </a:xfrm>
            <a:prstGeom prst="rect">
              <a:avLst/>
            </a:prstGeom>
            <a:blipFill rotWithShape="1">
              <a:blip r:embed="rId4"/>
              <a:srcRect/>
              <a:stretch>
                <a:fillRect/>
              </a:stretch>
            </a:blipFill>
            <a:ln w="25400" cap="flat">
              <a:solidFill>
                <a:srgbClr val="FFFFFF"/>
              </a:solidFill>
              <a:prstDash val="solid"/>
              <a:miter lim="800000"/>
            </a:ln>
            <a:effectLst/>
          </p:spPr>
          <p:txBody>
            <a:bodyPr wrap="square" lIns="91439" tIns="91439" rIns="91439" bIns="91439" numCol="1" anchor="t">
              <a:noAutofit/>
            </a:bodyPr>
            <a:lstStyle/>
            <a:p>
              <a:pPr algn="l" defTabSz="1828800">
                <a:lnSpc>
                  <a:spcPct val="90000"/>
                </a:lnSpc>
                <a:spcBef>
                  <a:spcPts val="2000"/>
                </a:spcBef>
                <a:defRPr sz="5600">
                  <a:solidFill>
                    <a:srgbClr val="000000"/>
                  </a:solidFill>
                  <a:latin typeface="Calibri"/>
                  <a:ea typeface="Calibri"/>
                  <a:cs typeface="Calibri"/>
                  <a:sym typeface="Calibri"/>
                </a:defRPr>
              </a:pPr>
              <a:endParaRPr/>
            </a:p>
          </p:txBody>
        </p:sp>
        <p:sp>
          <p:nvSpPr>
            <p:cNvPr id="483" name="Assumptions"/>
            <p:cNvSpPr txBox="1"/>
            <p:nvPr/>
          </p:nvSpPr>
          <p:spPr>
            <a:xfrm>
              <a:off x="0" y="3627259"/>
              <a:ext cx="5592606" cy="9848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2844800">
                <a:spcBef>
                  <a:spcPts val="2600"/>
                </a:spcBef>
                <a:defRPr sz="6400">
                  <a:solidFill>
                    <a:srgbClr val="4472C4"/>
                  </a:solidFill>
                  <a:latin typeface="Calibri"/>
                  <a:ea typeface="Calibri"/>
                  <a:cs typeface="Calibri"/>
                  <a:sym typeface="Calibri"/>
                </a:defRPr>
              </a:lvl1pPr>
            </a:lstStyle>
            <a:p>
              <a:r>
                <a:rPr lang="es-ES_tradnl" dirty="0"/>
                <a:t>Suposiciones</a:t>
              </a:r>
            </a:p>
          </p:txBody>
        </p:sp>
      </p:grpSp>
      <p:grpSp>
        <p:nvGrpSpPr>
          <p:cNvPr id="487" name="Group"/>
          <p:cNvGrpSpPr/>
          <p:nvPr/>
        </p:nvGrpSpPr>
        <p:grpSpPr>
          <a:xfrm>
            <a:off x="12853107" y="4686025"/>
            <a:ext cx="5304204" cy="5597030"/>
            <a:chOff x="-431375" y="0"/>
            <a:chExt cx="5304202" cy="5597028"/>
          </a:xfrm>
        </p:grpSpPr>
        <p:sp>
          <p:nvSpPr>
            <p:cNvPr id="485" name="Square"/>
            <p:cNvSpPr/>
            <p:nvPr/>
          </p:nvSpPr>
          <p:spPr>
            <a:xfrm>
              <a:off x="271805" y="0"/>
              <a:ext cx="3642625" cy="3642625"/>
            </a:xfrm>
            <a:prstGeom prst="rect">
              <a:avLst/>
            </a:prstGeom>
            <a:blipFill rotWithShape="1">
              <a:blip r:embed="rId5"/>
              <a:srcRect/>
              <a:stretch>
                <a:fillRect/>
              </a:stretch>
            </a:blipFill>
            <a:ln w="25400" cap="flat">
              <a:solidFill>
                <a:srgbClr val="FFFFFF"/>
              </a:solidFill>
              <a:prstDash val="solid"/>
              <a:miter lim="800000"/>
            </a:ln>
            <a:effectLst/>
          </p:spPr>
          <p:txBody>
            <a:bodyPr wrap="square" lIns="91439" tIns="91439" rIns="91439" bIns="91439" numCol="1" anchor="t">
              <a:noAutofit/>
            </a:bodyPr>
            <a:lstStyle/>
            <a:p>
              <a:pPr algn="l" defTabSz="1828800">
                <a:lnSpc>
                  <a:spcPct val="90000"/>
                </a:lnSpc>
                <a:spcBef>
                  <a:spcPts val="2000"/>
                </a:spcBef>
                <a:defRPr sz="5600">
                  <a:solidFill>
                    <a:srgbClr val="000000"/>
                  </a:solidFill>
                  <a:latin typeface="Calibri"/>
                  <a:ea typeface="Calibri"/>
                  <a:cs typeface="Calibri"/>
                  <a:sym typeface="Calibri"/>
                </a:defRPr>
              </a:pPr>
              <a:endParaRPr/>
            </a:p>
          </p:txBody>
        </p:sp>
        <p:sp>
          <p:nvSpPr>
            <p:cNvPr id="486" name="Background of the Book"/>
            <p:cNvSpPr txBox="1"/>
            <p:nvPr/>
          </p:nvSpPr>
          <p:spPr>
            <a:xfrm>
              <a:off x="-431375" y="3627259"/>
              <a:ext cx="5304202" cy="19697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2844800">
                <a:spcBef>
                  <a:spcPts val="2600"/>
                </a:spcBef>
                <a:defRPr sz="6400">
                  <a:solidFill>
                    <a:srgbClr val="70AD47"/>
                  </a:solidFill>
                  <a:latin typeface="Calibri"/>
                  <a:ea typeface="Calibri"/>
                  <a:cs typeface="Calibri"/>
                  <a:sym typeface="Calibri"/>
                </a:defRPr>
              </a:lvl1pPr>
            </a:lstStyle>
            <a:p>
              <a:r>
                <a:rPr lang="es-ES_tradnl" dirty="0"/>
                <a:t>Conocimientos del libro</a:t>
              </a:r>
            </a:p>
          </p:txBody>
        </p:sp>
      </p:grpSp>
      <p:grpSp>
        <p:nvGrpSpPr>
          <p:cNvPr id="490" name="Group"/>
          <p:cNvGrpSpPr/>
          <p:nvPr/>
        </p:nvGrpSpPr>
        <p:grpSpPr>
          <a:xfrm>
            <a:off x="18203315" y="4686025"/>
            <a:ext cx="4186240" cy="6581915"/>
            <a:chOff x="0" y="0"/>
            <a:chExt cx="4186238" cy="6581913"/>
          </a:xfrm>
        </p:grpSpPr>
        <p:sp>
          <p:nvSpPr>
            <p:cNvPr id="488" name="Square"/>
            <p:cNvSpPr/>
            <p:nvPr/>
          </p:nvSpPr>
          <p:spPr>
            <a:xfrm>
              <a:off x="271805" y="0"/>
              <a:ext cx="3642625" cy="3642625"/>
            </a:xfrm>
            <a:prstGeom prst="rect">
              <a:avLst/>
            </a:prstGeom>
            <a:blipFill rotWithShape="1">
              <a:blip r:embed="rId6"/>
              <a:srcRect/>
              <a:stretch>
                <a:fillRect/>
              </a:stretch>
            </a:blipFill>
            <a:ln w="25400" cap="flat">
              <a:solidFill>
                <a:srgbClr val="FFFFFF"/>
              </a:solidFill>
              <a:prstDash val="solid"/>
              <a:miter lim="800000"/>
            </a:ln>
            <a:effectLst/>
          </p:spPr>
          <p:txBody>
            <a:bodyPr wrap="square" lIns="91439" tIns="91439" rIns="91439" bIns="91439" numCol="1" anchor="t">
              <a:noAutofit/>
            </a:bodyPr>
            <a:lstStyle/>
            <a:p>
              <a:pPr algn="l" defTabSz="1828800">
                <a:lnSpc>
                  <a:spcPct val="90000"/>
                </a:lnSpc>
                <a:spcBef>
                  <a:spcPts val="2000"/>
                </a:spcBef>
                <a:defRPr sz="5600">
                  <a:solidFill>
                    <a:srgbClr val="000000"/>
                  </a:solidFill>
                  <a:latin typeface="Calibri"/>
                  <a:ea typeface="Calibri"/>
                  <a:cs typeface="Calibri"/>
                  <a:sym typeface="Calibri"/>
                </a:defRPr>
              </a:pPr>
              <a:endParaRPr/>
            </a:p>
          </p:txBody>
        </p:sp>
        <p:sp>
          <p:nvSpPr>
            <p:cNvPr id="489" name="“Fourfold Approach” to the Text"/>
            <p:cNvSpPr txBox="1"/>
            <p:nvPr/>
          </p:nvSpPr>
          <p:spPr>
            <a:xfrm>
              <a:off x="0" y="3627259"/>
              <a:ext cx="4186238" cy="29546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2844800">
                <a:spcBef>
                  <a:spcPts val="2600"/>
                </a:spcBef>
                <a:defRPr sz="6400">
                  <a:solidFill>
                    <a:srgbClr val="ED7D31"/>
                  </a:solidFill>
                  <a:latin typeface="Calibri"/>
                  <a:ea typeface="Calibri"/>
                  <a:cs typeface="Calibri"/>
                  <a:sym typeface="Calibri"/>
                </a:defRPr>
              </a:lvl1pPr>
            </a:lstStyle>
            <a:p>
              <a:r>
                <a:rPr lang="es-ES_tradnl" dirty="0"/>
                <a:t>“Enfoque cuádruple” del texto</a:t>
              </a:r>
            </a:p>
          </p:txBody>
        </p:sp>
      </p:grpSp>
      <p:pic>
        <p:nvPicPr>
          <p:cNvPr id="491" name="Picture 4" descr="Picture 4"/>
          <p:cNvPicPr>
            <a:picLocks noChangeAspect="1"/>
          </p:cNvPicPr>
          <p:nvPr/>
        </p:nvPicPr>
        <p:blipFill>
          <a:blip r:embed="rId7"/>
          <a:stretch>
            <a:fillRect/>
          </a:stretch>
        </p:blipFill>
        <p:spPr>
          <a:xfrm>
            <a:off x="0" y="12353924"/>
            <a:ext cx="1594583" cy="1594583"/>
          </a:xfrm>
          <a:prstGeom prst="rect">
            <a:avLst/>
          </a:prstGeom>
          <a:ln w="12700">
            <a:miter lim="400000"/>
          </a:ln>
        </p:spPr>
      </p:pic>
      <p:sp>
        <p:nvSpPr>
          <p:cNvPr id="492" name="www.txb.org/dc"/>
          <p:cNvSpPr txBox="1"/>
          <p:nvPr/>
        </p:nvSpPr>
        <p:spPr>
          <a:xfrm>
            <a:off x="7320280" y="11419748"/>
            <a:ext cx="9743441" cy="1626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b="1">
                <a:solidFill>
                  <a:srgbClr val="000000"/>
                </a:solidFill>
                <a:latin typeface="+mn-lt"/>
                <a:ea typeface="+mn-ea"/>
                <a:cs typeface="+mn-cs"/>
                <a:sym typeface="Helvetica Neue"/>
                <a:hlinkClick r:id="rId8"/>
              </a:defRPr>
            </a:lvl1pPr>
          </a:lstStyle>
          <a:p>
            <a:r>
              <a:rPr>
                <a:hlinkClick r:id="rId8"/>
              </a:rPr>
              <a:t>www.txb.org/dc</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481"/>
                                        </p:tgtEl>
                                        <p:attrNameLst>
                                          <p:attrName>style.visibility</p:attrName>
                                        </p:attrNameLst>
                                      </p:cBhvr>
                                      <p:to>
                                        <p:strVal val="visible"/>
                                      </p:to>
                                    </p:set>
                                    <p:anim calcmode="lin" valueType="num">
                                      <p:cBhvr>
                                        <p:cTn id="7" dur="1000" fill="hold"/>
                                        <p:tgtEl>
                                          <p:spTgt spid="481"/>
                                        </p:tgtEl>
                                        <p:attrNameLst>
                                          <p:attrName>ppt_x</p:attrName>
                                        </p:attrNameLst>
                                      </p:cBhvr>
                                      <p:tavLst>
                                        <p:tav tm="0">
                                          <p:val>
                                            <p:strVal val="#ppt_x"/>
                                          </p:val>
                                        </p:tav>
                                        <p:tav tm="100000">
                                          <p:val>
                                            <p:strVal val="#ppt_x"/>
                                          </p:val>
                                        </p:tav>
                                      </p:tavLst>
                                    </p:anim>
                                    <p:anim calcmode="lin" valueType="num">
                                      <p:cBhvr>
                                        <p:cTn id="8" dur="1000" fill="hold"/>
                                        <p:tgtEl>
                                          <p:spTgt spid="4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484"/>
                                        </p:tgtEl>
                                        <p:attrNameLst>
                                          <p:attrName>style.visibility</p:attrName>
                                        </p:attrNameLst>
                                      </p:cBhvr>
                                      <p:to>
                                        <p:strVal val="visible"/>
                                      </p:to>
                                    </p:set>
                                    <p:anim calcmode="lin" valueType="num">
                                      <p:cBhvr>
                                        <p:cTn id="13" dur="1000" fill="hold"/>
                                        <p:tgtEl>
                                          <p:spTgt spid="484"/>
                                        </p:tgtEl>
                                        <p:attrNameLst>
                                          <p:attrName>ppt_x</p:attrName>
                                        </p:attrNameLst>
                                      </p:cBhvr>
                                      <p:tavLst>
                                        <p:tav tm="0">
                                          <p:val>
                                            <p:strVal val="#ppt_x"/>
                                          </p:val>
                                        </p:tav>
                                        <p:tav tm="100000">
                                          <p:val>
                                            <p:strVal val="#ppt_x"/>
                                          </p:val>
                                        </p:tav>
                                      </p:tavLst>
                                    </p:anim>
                                    <p:anim calcmode="lin" valueType="num">
                                      <p:cBhvr>
                                        <p:cTn id="14" dur="1000" fill="hold"/>
                                        <p:tgtEl>
                                          <p:spTgt spid="48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iterate>
                                    <p:tmAbs val="0"/>
                                  </p:iterate>
                                  <p:childTnLst>
                                    <p:set>
                                      <p:cBhvr>
                                        <p:cTn id="18" fill="hold"/>
                                        <p:tgtEl>
                                          <p:spTgt spid="487"/>
                                        </p:tgtEl>
                                        <p:attrNameLst>
                                          <p:attrName>style.visibility</p:attrName>
                                        </p:attrNameLst>
                                      </p:cBhvr>
                                      <p:to>
                                        <p:strVal val="visible"/>
                                      </p:to>
                                    </p:set>
                                    <p:anim calcmode="lin" valueType="num">
                                      <p:cBhvr>
                                        <p:cTn id="19" dur="1000" fill="hold"/>
                                        <p:tgtEl>
                                          <p:spTgt spid="487"/>
                                        </p:tgtEl>
                                        <p:attrNameLst>
                                          <p:attrName>ppt_x</p:attrName>
                                        </p:attrNameLst>
                                      </p:cBhvr>
                                      <p:tavLst>
                                        <p:tav tm="0">
                                          <p:val>
                                            <p:strVal val="#ppt_x"/>
                                          </p:val>
                                        </p:tav>
                                        <p:tav tm="100000">
                                          <p:val>
                                            <p:strVal val="#ppt_x"/>
                                          </p:val>
                                        </p:tav>
                                      </p:tavLst>
                                    </p:anim>
                                    <p:anim calcmode="lin" valueType="num">
                                      <p:cBhvr>
                                        <p:cTn id="20" dur="1000" fill="hold"/>
                                        <p:tgtEl>
                                          <p:spTgt spid="48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iterate>
                                    <p:tmAbs val="0"/>
                                  </p:iterate>
                                  <p:childTnLst>
                                    <p:set>
                                      <p:cBhvr>
                                        <p:cTn id="24" fill="hold"/>
                                        <p:tgtEl>
                                          <p:spTgt spid="490"/>
                                        </p:tgtEl>
                                        <p:attrNameLst>
                                          <p:attrName>style.visibility</p:attrName>
                                        </p:attrNameLst>
                                      </p:cBhvr>
                                      <p:to>
                                        <p:strVal val="visible"/>
                                      </p:to>
                                    </p:set>
                                    <p:anim calcmode="lin" valueType="num">
                                      <p:cBhvr>
                                        <p:cTn id="25" dur="1000" fill="hold"/>
                                        <p:tgtEl>
                                          <p:spTgt spid="490"/>
                                        </p:tgtEl>
                                        <p:attrNameLst>
                                          <p:attrName>ppt_x</p:attrName>
                                        </p:attrNameLst>
                                      </p:cBhvr>
                                      <p:tavLst>
                                        <p:tav tm="0">
                                          <p:val>
                                            <p:strVal val="#ppt_x"/>
                                          </p:val>
                                        </p:tav>
                                        <p:tav tm="100000">
                                          <p:val>
                                            <p:strVal val="#ppt_x"/>
                                          </p:val>
                                        </p:tav>
                                      </p:tavLst>
                                    </p:anim>
                                    <p:anim calcmode="lin" valueType="num">
                                      <p:cBhvr>
                                        <p:cTn id="26" dur="1000" fill="hold"/>
                                        <p:tgtEl>
                                          <p:spTgt spid="49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92"/>
                                        </p:tgtEl>
                                        <p:attrNameLst>
                                          <p:attrName>style.visibility</p:attrName>
                                        </p:attrNameLst>
                                      </p:cBhvr>
                                      <p:to>
                                        <p:strVal val="visible"/>
                                      </p:to>
                                    </p:set>
                                    <p:animEffect transition="in" filter="dissolve">
                                      <p:cBhvr>
                                        <p:cTn id="31"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1" animBg="1" advAuto="0"/>
      <p:bldP spid="484" grpId="2" animBg="1" advAuto="0"/>
      <p:bldP spid="487" grpId="3" animBg="1" advAuto="0"/>
      <p:bldP spid="490" grpId="4" animBg="1" advAuto="0"/>
      <p:bldP spid="4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line"/>
          <p:cNvSpPr/>
          <p:nvPr/>
        </p:nvSpPr>
        <p:spPr>
          <a:xfrm rot="10800000">
            <a:off x="12150953"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97"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98" name="line"/>
          <p:cNvSpPr/>
          <p:nvPr/>
        </p:nvSpPr>
        <p:spPr>
          <a:xfrm>
            <a:off x="7135728" y="4368003"/>
            <a:ext cx="5015304"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99"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00" name="fill line"/>
          <p:cNvSpPr/>
          <p:nvPr/>
        </p:nvSpPr>
        <p:spPr>
          <a:xfrm rot="10800000">
            <a:off x="7135658"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01" name="fill line"/>
          <p:cNvSpPr/>
          <p:nvPr/>
        </p:nvSpPr>
        <p:spPr>
          <a:xfrm>
            <a:off x="12151021"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FFA041"/>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02" name="Circle"/>
          <p:cNvSpPr/>
          <p:nvPr/>
        </p:nvSpPr>
        <p:spPr>
          <a:xfrm>
            <a:off x="7561666" y="47731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503" name="Circle"/>
          <p:cNvSpPr/>
          <p:nvPr/>
        </p:nvSpPr>
        <p:spPr>
          <a:xfrm>
            <a:off x="12576967" y="4773167"/>
            <a:ext cx="4163359" cy="4169667"/>
          </a:xfrm>
          <a:prstGeom prst="ellipse">
            <a:avLst/>
          </a:prstGeom>
          <a:solidFill>
            <a:srgbClr val="FF784B"/>
          </a:solidFill>
          <a:ln w="12700">
            <a:miter lim="400000"/>
          </a:ln>
          <a:effectLst>
            <a:outerShdw blurRad="1016000" dist="254000" dir="5400000" rotWithShape="0">
              <a:srgbClr val="FF784B">
                <a:alpha val="40000"/>
              </a:srgbClr>
            </a:outerShdw>
          </a:effectLst>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506" name="dot shape"/>
          <p:cNvGrpSpPr/>
          <p:nvPr/>
        </p:nvGrpSpPr>
        <p:grpSpPr>
          <a:xfrm>
            <a:off x="8222652" y="4081818"/>
            <a:ext cx="1245628" cy="1029323"/>
            <a:chOff x="0" y="-1"/>
            <a:chExt cx="1245627" cy="1029322"/>
          </a:xfrm>
        </p:grpSpPr>
        <p:sp>
          <p:nvSpPr>
            <p:cNvPr id="504" name="Freeform: Shape 25"/>
            <p:cNvSpPr/>
            <p:nvPr/>
          </p:nvSpPr>
          <p:spPr>
            <a:xfrm rot="19308926" flipH="1">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505" name="Oval 27"/>
            <p:cNvSpPr/>
            <p:nvPr/>
          </p:nvSpPr>
          <p:spPr>
            <a:xfrm rot="19308926" flipH="1">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509" name="dot shape"/>
          <p:cNvGrpSpPr/>
          <p:nvPr/>
        </p:nvGrpSpPr>
        <p:grpSpPr>
          <a:xfrm>
            <a:off x="12653790" y="8192715"/>
            <a:ext cx="1043194" cy="1194866"/>
            <a:chOff x="0" y="0"/>
            <a:chExt cx="1043193" cy="1194865"/>
          </a:xfrm>
        </p:grpSpPr>
        <p:sp>
          <p:nvSpPr>
            <p:cNvPr id="507" name="Freeform: Shape 30"/>
            <p:cNvSpPr/>
            <p:nvPr/>
          </p:nvSpPr>
          <p:spPr>
            <a:xfrm rot="14264233">
              <a:off x="-105017" y="400610"/>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508" name="Oval 31"/>
            <p:cNvSpPr/>
            <p:nvPr/>
          </p:nvSpPr>
          <p:spPr>
            <a:xfrm rot="14264233">
              <a:off x="890888" y="910781"/>
              <a:ext cx="128019" cy="128019"/>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512" name="dot shape"/>
          <p:cNvGrpSpPr/>
          <p:nvPr/>
        </p:nvGrpSpPr>
        <p:grpSpPr>
          <a:xfrm>
            <a:off x="2243252" y="7999157"/>
            <a:ext cx="1215923" cy="968746"/>
            <a:chOff x="0" y="-1"/>
            <a:chExt cx="1215922" cy="968745"/>
          </a:xfrm>
        </p:grpSpPr>
        <p:sp>
          <p:nvSpPr>
            <p:cNvPr id="510" name="Freeform: Shape 33"/>
            <p:cNvSpPr/>
            <p:nvPr/>
          </p:nvSpPr>
          <p:spPr>
            <a:xfrm rot="12427528" flipH="1">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511" name="Oval 34"/>
            <p:cNvSpPr/>
            <p:nvPr/>
          </p:nvSpPr>
          <p:spPr>
            <a:xfrm rot="12427528" flipH="1">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sp>
        <p:nvSpPr>
          <p:cNvPr id="513" name="Circle"/>
          <p:cNvSpPr/>
          <p:nvPr/>
        </p:nvSpPr>
        <p:spPr>
          <a:xfrm>
            <a:off x="2546363" y="47731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514" name="HOOK"/>
          <p:cNvSpPr txBox="1"/>
          <p:nvPr/>
        </p:nvSpPr>
        <p:spPr>
          <a:xfrm>
            <a:off x="3459177" y="7755184"/>
            <a:ext cx="2028220" cy="641458"/>
          </a:xfrm>
          <a:prstGeom prst="rect">
            <a:avLst/>
          </a:prstGeom>
          <a:solidFill>
            <a:srgbClr val="008AA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INTERES</a:t>
            </a:r>
            <a:endParaRPr/>
          </a:p>
        </p:txBody>
      </p:sp>
      <p:sp>
        <p:nvSpPr>
          <p:cNvPr id="515"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516" name="Google Shape;5234;p74"/>
          <p:cNvSpPr/>
          <p:nvPr/>
        </p:nvSpPr>
        <p:spPr>
          <a:xfrm>
            <a:off x="8907502" y="5440443"/>
            <a:ext cx="1471747" cy="1845016"/>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517" name="BOOK"/>
          <p:cNvSpPr txBox="1"/>
          <p:nvPr/>
        </p:nvSpPr>
        <p:spPr>
          <a:xfrm>
            <a:off x="8783987" y="7755184"/>
            <a:ext cx="2206400" cy="641458"/>
          </a:xfrm>
          <a:prstGeom prst="rect">
            <a:avLst/>
          </a:prstGeom>
          <a:solidFill>
            <a:srgbClr val="00AF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LECTURA</a:t>
            </a:r>
            <a:endParaRPr/>
          </a:p>
        </p:txBody>
      </p:sp>
      <p:grpSp>
        <p:nvGrpSpPr>
          <p:cNvPr id="523" name="Group"/>
          <p:cNvGrpSpPr/>
          <p:nvPr/>
        </p:nvGrpSpPr>
        <p:grpSpPr>
          <a:xfrm>
            <a:off x="13860975" y="5569928"/>
            <a:ext cx="1595265" cy="1586068"/>
            <a:chOff x="0" y="0"/>
            <a:chExt cx="1595263" cy="1586066"/>
          </a:xfrm>
        </p:grpSpPr>
        <p:sp>
          <p:nvSpPr>
            <p:cNvPr id="518" name="Google Shape;2946;p36"/>
            <p:cNvSpPr/>
            <p:nvPr/>
          </p:nvSpPr>
          <p:spPr>
            <a:xfrm>
              <a:off x="0" y="-1"/>
              <a:ext cx="1062803" cy="1062803"/>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519" name="Google Shape;2947;p36"/>
            <p:cNvSpPr/>
            <p:nvPr/>
          </p:nvSpPr>
          <p:spPr>
            <a:xfrm>
              <a:off x="146882" y="146880"/>
              <a:ext cx="769058" cy="769057"/>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520" name="Google Shape;2948;p36"/>
            <p:cNvSpPr/>
            <p:nvPr/>
          </p:nvSpPr>
          <p:spPr>
            <a:xfrm>
              <a:off x="839514" y="830394"/>
              <a:ext cx="755751" cy="755673"/>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521" name="Google Shape;2949;p36"/>
            <p:cNvSpPr/>
            <p:nvPr/>
          </p:nvSpPr>
          <p:spPr>
            <a:xfrm>
              <a:off x="422282" y="302943"/>
              <a:ext cx="218283" cy="374300"/>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522" name="Google Shape;2950;p36"/>
            <p:cNvSpPr/>
            <p:nvPr/>
          </p:nvSpPr>
          <p:spPr>
            <a:xfrm>
              <a:off x="495723" y="688509"/>
              <a:ext cx="71282" cy="80445"/>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grpSp>
      <p:sp>
        <p:nvSpPr>
          <p:cNvPr id="524" name="LOOK"/>
          <p:cNvSpPr txBox="1"/>
          <p:nvPr/>
        </p:nvSpPr>
        <p:spPr>
          <a:xfrm>
            <a:off x="13860975" y="7755184"/>
            <a:ext cx="2144708" cy="641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MIRADA</a:t>
            </a:r>
            <a:endParaRPr/>
          </a:p>
        </p:txBody>
      </p:sp>
      <p:sp>
        <p:nvSpPr>
          <p:cNvPr id="525" name="Rounded Rectangle"/>
          <p:cNvSpPr/>
          <p:nvPr/>
        </p:nvSpPr>
        <p:spPr>
          <a:xfrm>
            <a:off x="8810820" y="10647226"/>
            <a:ext cx="6762361" cy="1359380"/>
          </a:xfrm>
          <a:prstGeom prst="roundRect">
            <a:avLst>
              <a:gd name="adj" fmla="val 33161"/>
            </a:avLst>
          </a:prstGeom>
          <a:solidFill>
            <a:srgbClr val="FF784B"/>
          </a:solidFill>
          <a:ln w="12700">
            <a:miter lim="400000"/>
          </a:ln>
          <a:effectLst>
            <a:outerShdw blurRad="508000" dist="254000" dir="5400000" rotWithShape="0">
              <a:srgbClr val="FF784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526" name="EXAMINATION"/>
          <p:cNvSpPr txBox="1"/>
          <p:nvPr/>
        </p:nvSpPr>
        <p:spPr>
          <a:xfrm>
            <a:off x="8949930" y="10730014"/>
            <a:ext cx="6484147" cy="1282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rPr lang="en-US"/>
              <a:t>EXAMINACION</a:t>
            </a:r>
            <a:endParaRPr/>
          </a:p>
        </p:txBody>
      </p:sp>
      <p:sp>
        <p:nvSpPr>
          <p:cNvPr id="527" name="“How are we helping students understand what the scripture means?”"/>
          <p:cNvSpPr txBox="1"/>
          <p:nvPr/>
        </p:nvSpPr>
        <p:spPr>
          <a:xfrm>
            <a:off x="10063110" y="1113501"/>
            <a:ext cx="9314515" cy="2641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42523" indent="42523" defTabSz="914400">
              <a:defRPr sz="5500" i="1">
                <a:solidFill>
                  <a:srgbClr val="12B9A6"/>
                </a:solidFill>
                <a:uFill>
                  <a:solidFill>
                    <a:srgbClr val="000000"/>
                  </a:solidFill>
                </a:uFill>
                <a:latin typeface="Montserrat Thin Bold"/>
                <a:ea typeface="Montserrat Thin Bold"/>
                <a:cs typeface="Montserrat Thin Bold"/>
                <a:sym typeface="Montserrat Thin Bold"/>
              </a:defRPr>
            </a:lvl1pPr>
          </a:lstStyle>
          <a:p>
            <a:r>
              <a:rPr lang="es-ES_tradnl" dirty="0"/>
              <a:t>“Como estamos ayudando a los estudiantes a comprender lo que dice la Biblia?”</a:t>
            </a:r>
          </a:p>
        </p:txBody>
      </p:sp>
      <p:pic>
        <p:nvPicPr>
          <p:cNvPr id="528"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503"/>
                                        </p:tgtEl>
                                        <p:attrNameLst>
                                          <p:attrName>style.visibility</p:attrName>
                                        </p:attrNameLst>
                                      </p:cBhvr>
                                      <p:to>
                                        <p:strVal val="visible"/>
                                      </p:to>
                                    </p:set>
                                    <p:anim calcmode="lin" valueType="num">
                                      <p:cBhvr>
                                        <p:cTn id="7" dur="600" fill="hold"/>
                                        <p:tgtEl>
                                          <p:spTgt spid="503"/>
                                        </p:tgtEl>
                                        <p:attrNameLst>
                                          <p:attrName>ppt_x</p:attrName>
                                        </p:attrNameLst>
                                      </p:cBhvr>
                                      <p:tavLst>
                                        <p:tav tm="0">
                                          <p:val>
                                            <p:strVal val="#ppt_x"/>
                                          </p:val>
                                        </p:tav>
                                        <p:tav tm="100000">
                                          <p:val>
                                            <p:strVal val="#ppt_x"/>
                                          </p:val>
                                        </p:tav>
                                      </p:tavLst>
                                    </p:anim>
                                    <p:anim calcmode="lin" valueType="num">
                                      <p:cBhvr>
                                        <p:cTn id="8" dur="600" fill="hold"/>
                                        <p:tgtEl>
                                          <p:spTgt spid="503"/>
                                        </p:tgtEl>
                                        <p:attrNameLst>
                                          <p:attrName>ppt_y</p:attrName>
                                        </p:attrNameLst>
                                      </p:cBhvr>
                                      <p:tavLst>
                                        <p:tav tm="0">
                                          <p:val>
                                            <p:strVal val="1+#ppt_h/2"/>
                                          </p:val>
                                        </p:tav>
                                        <p:tav tm="100000">
                                          <p:val>
                                            <p:strVal val="#ppt_y"/>
                                          </p:val>
                                        </p:tav>
                                      </p:tavLst>
                                    </p:anim>
                                  </p:childTnLst>
                                </p:cTn>
                              </p:par>
                            </p:childTnLst>
                          </p:cTn>
                        </p:par>
                        <p:par>
                          <p:cTn id="9" fill="hold">
                            <p:stCondLst>
                              <p:cond delay="600"/>
                            </p:stCondLst>
                            <p:childTnLst>
                              <p:par>
                                <p:cTn id="10" presetID="10" presetClass="entr" fill="hold" grpId="2" nodeType="afterEffect">
                                  <p:stCondLst>
                                    <p:cond delay="200"/>
                                  </p:stCondLst>
                                  <p:iterate>
                                    <p:tmAbs val="0"/>
                                  </p:iterate>
                                  <p:childTnLst>
                                    <p:set>
                                      <p:cBhvr>
                                        <p:cTn id="11" fill="hold"/>
                                        <p:tgtEl>
                                          <p:spTgt spid="523"/>
                                        </p:tgtEl>
                                        <p:attrNameLst>
                                          <p:attrName>style.visibility</p:attrName>
                                        </p:attrNameLst>
                                      </p:cBhvr>
                                      <p:to>
                                        <p:strVal val="visible"/>
                                      </p:to>
                                    </p:set>
                                    <p:animEffect transition="in" filter="fade">
                                      <p:cBhvr>
                                        <p:cTn id="12" dur="600"/>
                                        <p:tgtEl>
                                          <p:spTgt spid="523"/>
                                        </p:tgtEl>
                                      </p:cBhvr>
                                    </p:animEffect>
                                  </p:childTnLst>
                                </p:cTn>
                              </p:par>
                            </p:childTnLst>
                          </p:cTn>
                        </p:par>
                        <p:par>
                          <p:cTn id="13" fill="hold">
                            <p:stCondLst>
                              <p:cond delay="1400"/>
                            </p:stCondLst>
                            <p:childTnLst>
                              <p:par>
                                <p:cTn id="14" presetID="10" presetClass="entr" fill="hold" grpId="3" nodeType="afterEffect">
                                  <p:stCondLst>
                                    <p:cond delay="0"/>
                                  </p:stCondLst>
                                  <p:iterate>
                                    <p:tmAbs val="0"/>
                                  </p:iterate>
                                  <p:childTnLst>
                                    <p:set>
                                      <p:cBhvr>
                                        <p:cTn id="15" fill="hold"/>
                                        <p:tgtEl>
                                          <p:spTgt spid="524"/>
                                        </p:tgtEl>
                                        <p:attrNameLst>
                                          <p:attrName>style.visibility</p:attrName>
                                        </p:attrNameLst>
                                      </p:cBhvr>
                                      <p:to>
                                        <p:strVal val="visible"/>
                                      </p:to>
                                    </p:set>
                                    <p:animEffect transition="in" filter="fade">
                                      <p:cBhvr>
                                        <p:cTn id="16" dur="600"/>
                                        <p:tgtEl>
                                          <p:spTgt spid="524"/>
                                        </p:tgtEl>
                                      </p:cBhvr>
                                    </p:animEffect>
                                  </p:childTnLst>
                                </p:cTn>
                              </p:par>
                            </p:childTnLst>
                          </p:cTn>
                        </p:par>
                        <p:par>
                          <p:cTn id="17" fill="hold">
                            <p:stCondLst>
                              <p:cond delay="2000"/>
                            </p:stCondLst>
                            <p:childTnLst>
                              <p:par>
                                <p:cTn id="18" presetID="22" presetClass="entr" presetSubtype="8" fill="hold" grpId="4" nodeType="afterEffect">
                                  <p:stCondLst>
                                    <p:cond delay="200"/>
                                  </p:stCondLst>
                                  <p:iterate>
                                    <p:tmAbs val="0"/>
                                  </p:iterate>
                                  <p:childTnLst>
                                    <p:set>
                                      <p:cBhvr>
                                        <p:cTn id="19" fill="hold"/>
                                        <p:tgtEl>
                                          <p:spTgt spid="501"/>
                                        </p:tgtEl>
                                        <p:attrNameLst>
                                          <p:attrName>style.visibility</p:attrName>
                                        </p:attrNameLst>
                                      </p:cBhvr>
                                      <p:to>
                                        <p:strVal val="visible"/>
                                      </p:to>
                                    </p:set>
                                    <p:animEffect transition="in" filter="wipe(left)">
                                      <p:cBhvr>
                                        <p:cTn id="20" dur="600"/>
                                        <p:tgtEl>
                                          <p:spTgt spid="501"/>
                                        </p:tgtEl>
                                      </p:cBhvr>
                                    </p:animEffect>
                                  </p:childTnLst>
                                </p:cTn>
                              </p:par>
                            </p:childTnLst>
                          </p:cTn>
                        </p:par>
                        <p:par>
                          <p:cTn id="21" fill="hold">
                            <p:stCondLst>
                              <p:cond delay="2800"/>
                            </p:stCondLst>
                            <p:childTnLst>
                              <p:par>
                                <p:cTn id="22" presetID="22" presetClass="entr" presetSubtype="2" fill="hold" grpId="5" nodeType="afterEffect">
                                  <p:stCondLst>
                                    <p:cond delay="200"/>
                                  </p:stCondLst>
                                  <p:iterate>
                                    <p:tmAbs val="0"/>
                                  </p:iterate>
                                  <p:childTnLst>
                                    <p:set>
                                      <p:cBhvr>
                                        <p:cTn id="23" fill="hold"/>
                                        <p:tgtEl>
                                          <p:spTgt spid="496"/>
                                        </p:tgtEl>
                                        <p:attrNameLst>
                                          <p:attrName>style.visibility</p:attrName>
                                        </p:attrNameLst>
                                      </p:cBhvr>
                                      <p:to>
                                        <p:strVal val="visible"/>
                                      </p:to>
                                    </p:set>
                                    <p:animEffect transition="in" filter="wipe(right)">
                                      <p:cBhvr>
                                        <p:cTn id="24" dur="600"/>
                                        <p:tgtEl>
                                          <p:spTgt spid="496"/>
                                        </p:tgtEl>
                                      </p:cBhvr>
                                    </p:animEffect>
                                  </p:childTnLst>
                                </p:cTn>
                              </p:par>
                            </p:childTnLst>
                          </p:cTn>
                        </p:par>
                        <p:par>
                          <p:cTn id="25" fill="hold">
                            <p:stCondLst>
                              <p:cond delay="3600"/>
                            </p:stCondLst>
                            <p:childTnLst>
                              <p:par>
                                <p:cTn id="26" presetID="22" presetClass="entr" presetSubtype="8" fill="hold" grpId="6" nodeType="afterEffect">
                                  <p:stCondLst>
                                    <p:cond delay="200"/>
                                  </p:stCondLst>
                                  <p:iterate>
                                    <p:tmAbs val="0"/>
                                  </p:iterate>
                                  <p:childTnLst>
                                    <p:set>
                                      <p:cBhvr>
                                        <p:cTn id="27" fill="hold"/>
                                        <p:tgtEl>
                                          <p:spTgt spid="509"/>
                                        </p:tgtEl>
                                        <p:attrNameLst>
                                          <p:attrName>style.visibility</p:attrName>
                                        </p:attrNameLst>
                                      </p:cBhvr>
                                      <p:to>
                                        <p:strVal val="visible"/>
                                      </p:to>
                                    </p:set>
                                    <p:animEffect transition="in" filter="wipe(left)">
                                      <p:cBhvr>
                                        <p:cTn id="28" dur="600"/>
                                        <p:tgtEl>
                                          <p:spTgt spid="509"/>
                                        </p:tgtEl>
                                      </p:cBhvr>
                                    </p:animEffect>
                                  </p:childTnLst>
                                </p:cTn>
                              </p:par>
                            </p:childTnLst>
                          </p:cTn>
                        </p:par>
                        <p:par>
                          <p:cTn id="29" fill="hold">
                            <p:stCondLst>
                              <p:cond delay="4400"/>
                            </p:stCondLst>
                            <p:childTnLst>
                              <p:par>
                                <p:cTn id="30" presetID="10" presetClass="entr" fill="hold" grpId="7" nodeType="afterEffect">
                                  <p:stCondLst>
                                    <p:cond delay="0"/>
                                  </p:stCondLst>
                                  <p:iterate>
                                    <p:tmAbs val="0"/>
                                  </p:iterate>
                                  <p:childTnLst>
                                    <p:set>
                                      <p:cBhvr>
                                        <p:cTn id="31" fill="hold"/>
                                        <p:tgtEl>
                                          <p:spTgt spid="525"/>
                                        </p:tgtEl>
                                        <p:attrNameLst>
                                          <p:attrName>style.visibility</p:attrName>
                                        </p:attrNameLst>
                                      </p:cBhvr>
                                      <p:to>
                                        <p:strVal val="visible"/>
                                      </p:to>
                                    </p:set>
                                    <p:animEffect transition="in" filter="fade">
                                      <p:cBhvr>
                                        <p:cTn id="32" dur="600"/>
                                        <p:tgtEl>
                                          <p:spTgt spid="525"/>
                                        </p:tgtEl>
                                      </p:cBhvr>
                                    </p:animEffect>
                                  </p:childTnLst>
                                </p:cTn>
                              </p:par>
                            </p:childTnLst>
                          </p:cTn>
                        </p:par>
                        <p:par>
                          <p:cTn id="33" fill="hold">
                            <p:stCondLst>
                              <p:cond delay="5000"/>
                            </p:stCondLst>
                            <p:childTnLst>
                              <p:par>
                                <p:cTn id="34" presetID="10" presetClass="entr" fill="hold" grpId="8" nodeType="afterEffect">
                                  <p:stCondLst>
                                    <p:cond delay="0"/>
                                  </p:stCondLst>
                                  <p:iterate type="lt">
                                    <p:tmAbs val="0"/>
                                  </p:iterate>
                                  <p:childTnLst>
                                    <p:set>
                                      <p:cBhvr>
                                        <p:cTn id="35" fill="hold"/>
                                        <p:tgtEl>
                                          <p:spTgt spid="526"/>
                                        </p:tgtEl>
                                        <p:attrNameLst>
                                          <p:attrName>style.visibility</p:attrName>
                                        </p:attrNameLst>
                                      </p:cBhvr>
                                      <p:to>
                                        <p:strVal val="visible"/>
                                      </p:to>
                                    </p:set>
                                    <p:animEffect transition="in" filter="fade">
                                      <p:cBhvr>
                                        <p:cTn id="36" dur="600"/>
                                        <p:tgtEl>
                                          <p:spTgt spid="526"/>
                                        </p:tgtEl>
                                      </p:cBhvr>
                                    </p:animEffect>
                                  </p:childTnLst>
                                </p:cTn>
                              </p:par>
                            </p:childTnLst>
                          </p:cTn>
                        </p:par>
                        <p:par>
                          <p:cTn id="37" fill="hold">
                            <p:stCondLst>
                              <p:cond delay="5600"/>
                            </p:stCondLst>
                            <p:childTnLst>
                              <p:par>
                                <p:cTn id="38" presetID="10" presetClass="entr" fill="hold" grpId="9" nodeType="afterEffect">
                                  <p:stCondLst>
                                    <p:cond delay="0"/>
                                  </p:stCondLst>
                                  <p:iterate>
                                    <p:tmAbs val="0"/>
                                  </p:iterate>
                                  <p:childTnLst>
                                    <p:set>
                                      <p:cBhvr>
                                        <p:cTn id="39" fill="hold"/>
                                        <p:tgtEl>
                                          <p:spTgt spid="527"/>
                                        </p:tgtEl>
                                        <p:attrNameLst>
                                          <p:attrName>style.visibility</p:attrName>
                                        </p:attrNameLst>
                                      </p:cBhvr>
                                      <p:to>
                                        <p:strVal val="visible"/>
                                      </p:to>
                                    </p:set>
                                    <p:animEffect transition="in" filter="fade">
                                      <p:cBhvr>
                                        <p:cTn id="40" dur="600"/>
                                        <p:tgtEl>
                                          <p:spTgt spid="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5" animBg="1" advAuto="0"/>
      <p:bldP spid="501" grpId="4" animBg="1" advAuto="0"/>
      <p:bldP spid="503" grpId="1" animBg="1" advAuto="0"/>
      <p:bldP spid="509" grpId="6" animBg="1" advAuto="0"/>
      <p:bldP spid="523" grpId="2" animBg="1" advAuto="0"/>
      <p:bldP spid="524" grpId="3" animBg="1" advAuto="0"/>
      <p:bldP spid="525" grpId="7" animBg="1" advAuto="0"/>
      <p:bldP spid="526" grpId="8" animBg="1" advAuto="0"/>
      <p:bldP spid="527" grpId="9"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5" name="Group"/>
          <p:cNvGrpSpPr/>
          <p:nvPr/>
        </p:nvGrpSpPr>
        <p:grpSpPr>
          <a:xfrm>
            <a:off x="3256333" y="1857603"/>
            <a:ext cx="17871325" cy="10715400"/>
            <a:chOff x="0" y="0"/>
            <a:chExt cx="17871322" cy="10715398"/>
          </a:xfrm>
        </p:grpSpPr>
        <p:grpSp>
          <p:nvGrpSpPr>
            <p:cNvPr id="534" name="box background"/>
            <p:cNvGrpSpPr/>
            <p:nvPr/>
          </p:nvGrpSpPr>
          <p:grpSpPr>
            <a:xfrm>
              <a:off x="12714078" y="0"/>
              <a:ext cx="5153138" cy="2374064"/>
              <a:chOff x="0" y="0"/>
              <a:chExt cx="5153136" cy="2374063"/>
            </a:xfrm>
          </p:grpSpPr>
          <p:sp>
            <p:nvSpPr>
              <p:cNvPr id="532" name="Rounded Rectangle"/>
              <p:cNvSpPr/>
              <p:nvPr/>
            </p:nvSpPr>
            <p:spPr>
              <a:xfrm>
                <a:off x="0" y="0"/>
                <a:ext cx="5153136" cy="2374063"/>
              </a:xfrm>
              <a:prstGeom prst="roundRect">
                <a:avLst>
                  <a:gd name="adj" fmla="val 12568"/>
                </a:avLst>
              </a:prstGeom>
              <a:solidFill>
                <a:srgbClr val="941100"/>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defRPr>
                </a:pPr>
                <a:endParaRPr/>
              </a:p>
            </p:txBody>
          </p:sp>
          <p:sp>
            <p:nvSpPr>
              <p:cNvPr id="533" name="REFLECTIVE"/>
              <p:cNvSpPr txBox="1"/>
              <p:nvPr/>
            </p:nvSpPr>
            <p:spPr>
              <a:xfrm>
                <a:off x="101353" y="722128"/>
                <a:ext cx="4882488" cy="9298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REFLE</a:t>
                </a:r>
                <a:r>
                  <a:rPr lang="en-US"/>
                  <a:t>XIVO</a:t>
                </a:r>
                <a:endParaRPr/>
              </a:p>
            </p:txBody>
          </p:sp>
        </p:grpSp>
        <p:grpSp>
          <p:nvGrpSpPr>
            <p:cNvPr id="537" name="box background"/>
            <p:cNvGrpSpPr/>
            <p:nvPr/>
          </p:nvGrpSpPr>
          <p:grpSpPr>
            <a:xfrm>
              <a:off x="12709961" y="4252236"/>
              <a:ext cx="5161361" cy="2374064"/>
              <a:chOff x="-8223" y="0"/>
              <a:chExt cx="5161359" cy="2374063"/>
            </a:xfrm>
          </p:grpSpPr>
          <p:sp>
            <p:nvSpPr>
              <p:cNvPr id="535" name="Rounded Rectangle"/>
              <p:cNvSpPr/>
              <p:nvPr/>
            </p:nvSpPr>
            <p:spPr>
              <a:xfrm>
                <a:off x="0" y="0"/>
                <a:ext cx="5153136" cy="2374063"/>
              </a:xfrm>
              <a:prstGeom prst="roundRect">
                <a:avLst>
                  <a:gd name="adj" fmla="val 12568"/>
                </a:avLst>
              </a:prstGeom>
              <a:solidFill>
                <a:srgbClr val="CA84E1"/>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defRPr>
                </a:pPr>
                <a:endParaRPr/>
              </a:p>
            </p:txBody>
          </p:sp>
          <p:sp>
            <p:nvSpPr>
              <p:cNvPr id="536" name="RELATIONAL"/>
              <p:cNvSpPr txBox="1"/>
              <p:nvPr/>
            </p:nvSpPr>
            <p:spPr>
              <a:xfrm>
                <a:off x="-8223" y="722128"/>
                <a:ext cx="4994968" cy="9298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RELA</a:t>
                </a:r>
                <a:r>
                  <a:rPr lang="en-US"/>
                  <a:t>CIONAL</a:t>
                </a:r>
                <a:endParaRPr/>
              </a:p>
            </p:txBody>
          </p:sp>
        </p:grpSp>
        <p:grpSp>
          <p:nvGrpSpPr>
            <p:cNvPr id="540" name="box background"/>
            <p:cNvGrpSpPr/>
            <p:nvPr/>
          </p:nvGrpSpPr>
          <p:grpSpPr>
            <a:xfrm>
              <a:off x="12718184" y="8341334"/>
              <a:ext cx="5153138" cy="2374064"/>
              <a:chOff x="0" y="0"/>
              <a:chExt cx="5153136" cy="2374063"/>
            </a:xfrm>
          </p:grpSpPr>
          <p:sp>
            <p:nvSpPr>
              <p:cNvPr id="538" name="Rounded Rectangle"/>
              <p:cNvSpPr/>
              <p:nvPr/>
            </p:nvSpPr>
            <p:spPr>
              <a:xfrm>
                <a:off x="0" y="0"/>
                <a:ext cx="5153136" cy="2374063"/>
              </a:xfrm>
              <a:prstGeom prst="roundRect">
                <a:avLst>
                  <a:gd name="adj" fmla="val 12568"/>
                </a:avLst>
              </a:prstGeom>
              <a:solidFill>
                <a:srgbClr val="F0323C"/>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defRPr>
                </a:pPr>
                <a:endParaRPr/>
              </a:p>
            </p:txBody>
          </p:sp>
          <p:sp>
            <p:nvSpPr>
              <p:cNvPr id="539" name="LOGICAL"/>
              <p:cNvSpPr txBox="1"/>
              <p:nvPr/>
            </p:nvSpPr>
            <p:spPr>
              <a:xfrm>
                <a:off x="870417" y="722128"/>
                <a:ext cx="3412302" cy="9298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LOGIC</a:t>
                </a:r>
                <a:r>
                  <a:rPr lang="en-US"/>
                  <a:t>O</a:t>
                </a:r>
                <a:endParaRPr/>
              </a:p>
            </p:txBody>
          </p:sp>
        </p:grpSp>
        <p:grpSp>
          <p:nvGrpSpPr>
            <p:cNvPr id="543" name="box background"/>
            <p:cNvGrpSpPr/>
            <p:nvPr/>
          </p:nvGrpSpPr>
          <p:grpSpPr>
            <a:xfrm>
              <a:off x="6359097" y="8341334"/>
              <a:ext cx="5153137" cy="2374063"/>
              <a:chOff x="0" y="0"/>
              <a:chExt cx="5153135" cy="2374062"/>
            </a:xfrm>
          </p:grpSpPr>
          <p:sp>
            <p:nvSpPr>
              <p:cNvPr id="541" name="Rounded Rectangle"/>
              <p:cNvSpPr/>
              <p:nvPr/>
            </p:nvSpPr>
            <p:spPr>
              <a:xfrm>
                <a:off x="0" y="0"/>
                <a:ext cx="5153136" cy="2374063"/>
              </a:xfrm>
              <a:prstGeom prst="roundRect">
                <a:avLst>
                  <a:gd name="adj" fmla="val 12568"/>
                </a:avLst>
              </a:prstGeom>
              <a:solidFill>
                <a:srgbClr val="698FDC"/>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defRPr>
                </a:pPr>
                <a:endParaRPr/>
              </a:p>
            </p:txBody>
          </p:sp>
          <p:sp>
            <p:nvSpPr>
              <p:cNvPr id="542" name="MUSICAL"/>
              <p:cNvSpPr txBox="1"/>
              <p:nvPr/>
            </p:nvSpPr>
            <p:spPr>
              <a:xfrm>
                <a:off x="542425" y="728182"/>
                <a:ext cx="4068286" cy="917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MUSICAL</a:t>
                </a:r>
              </a:p>
            </p:txBody>
          </p:sp>
        </p:grpSp>
        <p:grpSp>
          <p:nvGrpSpPr>
            <p:cNvPr id="546" name="box background"/>
            <p:cNvGrpSpPr/>
            <p:nvPr/>
          </p:nvGrpSpPr>
          <p:grpSpPr>
            <a:xfrm>
              <a:off x="4116" y="0"/>
              <a:ext cx="5153138" cy="2374064"/>
              <a:chOff x="0" y="0"/>
              <a:chExt cx="5153136" cy="2374063"/>
            </a:xfrm>
          </p:grpSpPr>
          <p:sp>
            <p:nvSpPr>
              <p:cNvPr id="544" name="Rounded Rectangle"/>
              <p:cNvSpPr/>
              <p:nvPr/>
            </p:nvSpPr>
            <p:spPr>
              <a:xfrm>
                <a:off x="0" y="0"/>
                <a:ext cx="5153136" cy="2374063"/>
              </a:xfrm>
              <a:prstGeom prst="roundRect">
                <a:avLst>
                  <a:gd name="adj" fmla="val 12568"/>
                </a:avLst>
              </a:prstGeom>
              <a:solidFill>
                <a:srgbClr val="3CD278"/>
              </a:solidFill>
              <a:ln w="12700" cap="flat">
                <a:noFill/>
                <a:miter lim="400000"/>
              </a:ln>
              <a:effectLst/>
            </p:spPr>
            <p:txBody>
              <a:bodyPr wrap="square" lIns="91439" tIns="91439" rIns="91439" bIns="91439" numCol="1" anchor="t">
                <a:noAutofit/>
              </a:bodyPr>
              <a:lstStyle/>
              <a:p>
                <a:pPr algn="r" defTabSz="1828800">
                  <a:lnSpc>
                    <a:spcPct val="110000"/>
                  </a:lnSpc>
                  <a:spcBef>
                    <a:spcPts val="2400"/>
                  </a:spcBef>
                  <a:defRPr sz="3600">
                    <a:solidFill>
                      <a:srgbClr val="FFFFFF"/>
                    </a:solidFill>
                  </a:defRPr>
                </a:pPr>
                <a:endParaRPr/>
              </a:p>
            </p:txBody>
          </p:sp>
          <p:sp>
            <p:nvSpPr>
              <p:cNvPr id="545" name="VERBAL"/>
              <p:cNvSpPr txBox="1"/>
              <p:nvPr/>
            </p:nvSpPr>
            <p:spPr>
              <a:xfrm>
                <a:off x="843200" y="722128"/>
                <a:ext cx="3216707" cy="9298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VERBAL</a:t>
                </a:r>
              </a:p>
            </p:txBody>
          </p:sp>
        </p:grpSp>
        <p:grpSp>
          <p:nvGrpSpPr>
            <p:cNvPr id="549" name="box background"/>
            <p:cNvGrpSpPr/>
            <p:nvPr/>
          </p:nvGrpSpPr>
          <p:grpSpPr>
            <a:xfrm>
              <a:off x="8223" y="4252236"/>
              <a:ext cx="5153137" cy="2374063"/>
              <a:chOff x="0" y="0"/>
              <a:chExt cx="5153135" cy="2374062"/>
            </a:xfrm>
          </p:grpSpPr>
          <p:sp>
            <p:nvSpPr>
              <p:cNvPr id="547" name="Rounded Rectangle"/>
              <p:cNvSpPr/>
              <p:nvPr/>
            </p:nvSpPr>
            <p:spPr>
              <a:xfrm>
                <a:off x="0" y="0"/>
                <a:ext cx="5153136" cy="2374063"/>
              </a:xfrm>
              <a:prstGeom prst="roundRect">
                <a:avLst>
                  <a:gd name="adj" fmla="val 12568"/>
                </a:avLst>
              </a:prstGeom>
              <a:solidFill>
                <a:srgbClr val="F3977B"/>
              </a:solidFill>
              <a:ln w="12700" cap="flat">
                <a:noFill/>
                <a:miter lim="400000"/>
              </a:ln>
              <a:effectLst/>
            </p:spPr>
            <p:txBody>
              <a:bodyPr wrap="square" lIns="91439" tIns="91439" rIns="91439" bIns="91439" numCol="1" anchor="t">
                <a:noAutofit/>
              </a:bodyPr>
              <a:lstStyle/>
              <a:p>
                <a:pPr algn="r" defTabSz="1828800">
                  <a:lnSpc>
                    <a:spcPct val="110000"/>
                  </a:lnSpc>
                  <a:spcBef>
                    <a:spcPts val="2400"/>
                  </a:spcBef>
                  <a:defRPr sz="3600">
                    <a:solidFill>
                      <a:srgbClr val="FFFFFF"/>
                    </a:solidFill>
                  </a:defRPr>
                </a:pPr>
                <a:endParaRPr/>
              </a:p>
            </p:txBody>
          </p:sp>
          <p:sp>
            <p:nvSpPr>
              <p:cNvPr id="548" name="VISUAL"/>
              <p:cNvSpPr txBox="1"/>
              <p:nvPr/>
            </p:nvSpPr>
            <p:spPr>
              <a:xfrm>
                <a:off x="1093229" y="728182"/>
                <a:ext cx="2966677" cy="917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VISUAL</a:t>
                </a:r>
              </a:p>
            </p:txBody>
          </p:sp>
        </p:grpSp>
        <p:grpSp>
          <p:nvGrpSpPr>
            <p:cNvPr id="552" name="box background"/>
            <p:cNvGrpSpPr/>
            <p:nvPr/>
          </p:nvGrpSpPr>
          <p:grpSpPr>
            <a:xfrm>
              <a:off x="0" y="8341334"/>
              <a:ext cx="5153137" cy="2374064"/>
              <a:chOff x="0" y="0"/>
              <a:chExt cx="5153136" cy="2374063"/>
            </a:xfrm>
          </p:grpSpPr>
          <p:sp>
            <p:nvSpPr>
              <p:cNvPr id="550" name="Rounded Rectangle"/>
              <p:cNvSpPr/>
              <p:nvPr/>
            </p:nvSpPr>
            <p:spPr>
              <a:xfrm>
                <a:off x="0" y="0"/>
                <a:ext cx="5153136" cy="2374063"/>
              </a:xfrm>
              <a:prstGeom prst="roundRect">
                <a:avLst>
                  <a:gd name="adj" fmla="val 12568"/>
                </a:avLst>
              </a:prstGeom>
              <a:solidFill>
                <a:srgbClr val="ECCC7B"/>
              </a:solidFill>
              <a:ln w="12700" cap="flat">
                <a:noFill/>
                <a:miter lim="400000"/>
              </a:ln>
              <a:effectLst/>
            </p:spPr>
            <p:txBody>
              <a:bodyPr wrap="square" lIns="91439" tIns="91439" rIns="91439" bIns="91439" numCol="1" anchor="t">
                <a:noAutofit/>
              </a:bodyPr>
              <a:lstStyle/>
              <a:p>
                <a:pPr algn="r" defTabSz="1828800">
                  <a:lnSpc>
                    <a:spcPct val="110000"/>
                  </a:lnSpc>
                  <a:spcBef>
                    <a:spcPts val="2400"/>
                  </a:spcBef>
                  <a:defRPr sz="3600">
                    <a:solidFill>
                      <a:srgbClr val="FFFFFF"/>
                    </a:solidFill>
                  </a:defRPr>
                </a:pPr>
                <a:endParaRPr/>
              </a:p>
            </p:txBody>
          </p:sp>
          <p:sp>
            <p:nvSpPr>
              <p:cNvPr id="551" name="PHYSICAL"/>
              <p:cNvSpPr txBox="1"/>
              <p:nvPr/>
            </p:nvSpPr>
            <p:spPr>
              <a:xfrm>
                <a:off x="505659" y="722128"/>
                <a:ext cx="4141818" cy="9298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rPr lang="en-US"/>
                  <a:t>FISICO</a:t>
                </a:r>
                <a:endParaRPr/>
              </a:p>
            </p:txBody>
          </p:sp>
        </p:grpSp>
        <p:grpSp>
          <p:nvGrpSpPr>
            <p:cNvPr id="555" name="Arrow"/>
            <p:cNvGrpSpPr/>
            <p:nvPr/>
          </p:nvGrpSpPr>
          <p:grpSpPr>
            <a:xfrm rot="10800000" flipH="1">
              <a:off x="10488995" y="1309134"/>
              <a:ext cx="2148019" cy="2182143"/>
              <a:chOff x="0" y="0"/>
              <a:chExt cx="2148017" cy="2182141"/>
            </a:xfrm>
          </p:grpSpPr>
          <p:sp>
            <p:nvSpPr>
              <p:cNvPr id="553" name="Arc 6"/>
              <p:cNvSpPr/>
              <p:nvPr/>
            </p:nvSpPr>
            <p:spPr>
              <a:xfrm>
                <a:off x="0" y="0"/>
                <a:ext cx="1348562" cy="1348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27000" cap="rnd">
                <a:solidFill>
                  <a:srgbClr val="EFEFF5"/>
                </a:solidFill>
                <a:prstDash val="solid"/>
                <a:miter lim="800000"/>
              </a:ln>
              <a:effectLst/>
            </p:spPr>
            <p:txBody>
              <a:bodyPr wrap="square" lIns="91439" tIns="91439" rIns="91439" bIns="91439" numCol="1" anchor="ctr">
                <a:noAutofit/>
              </a:bodyPr>
              <a:lstStyle/>
              <a:p>
                <a:pPr defTabSz="1828800">
                  <a:defRPr sz="3600">
                    <a:solidFill>
                      <a:srgbClr val="05050F"/>
                    </a:solidFill>
                  </a:defRPr>
                </a:pPr>
                <a:endParaRPr/>
              </a:p>
            </p:txBody>
          </p:sp>
          <p:sp>
            <p:nvSpPr>
              <p:cNvPr id="554" name="Arc 117"/>
              <p:cNvSpPr/>
              <p:nvPr/>
            </p:nvSpPr>
            <p:spPr>
              <a:xfrm rot="16200000" flipH="1">
                <a:off x="1436639" y="1470763"/>
                <a:ext cx="620292" cy="8024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7475"/>
                      <a:pt x="21600" y="16696"/>
                    </a:cubicBezTo>
                    <a:cubicBezTo>
                      <a:pt x="21600" y="18358"/>
                      <a:pt x="21279" y="20011"/>
                      <a:pt x="20647" y="21600"/>
                    </a:cubicBezTo>
                  </a:path>
                </a:pathLst>
              </a:custGeom>
              <a:noFill/>
              <a:ln w="127000" cap="rnd">
                <a:solidFill>
                  <a:srgbClr val="941100"/>
                </a:solidFill>
                <a:prstDash val="solid"/>
                <a:miter lim="800000"/>
                <a:tailEnd type="triangle" w="med" len="med"/>
              </a:ln>
              <a:effectLst/>
            </p:spPr>
            <p:txBody>
              <a:bodyPr wrap="square" lIns="91439" tIns="91439" rIns="91439" bIns="91439" numCol="1" anchor="ctr">
                <a:noAutofit/>
              </a:bodyPr>
              <a:lstStyle/>
              <a:p>
                <a:pPr defTabSz="1828800">
                  <a:defRPr sz="3600">
                    <a:solidFill>
                      <a:srgbClr val="05050F"/>
                    </a:solidFill>
                  </a:defRPr>
                </a:pPr>
                <a:endParaRPr/>
              </a:p>
            </p:txBody>
          </p:sp>
        </p:grpSp>
        <p:grpSp>
          <p:nvGrpSpPr>
            <p:cNvPr id="558" name="Arrow"/>
            <p:cNvGrpSpPr/>
            <p:nvPr/>
          </p:nvGrpSpPr>
          <p:grpSpPr>
            <a:xfrm>
              <a:off x="5236752" y="7387258"/>
              <a:ext cx="2148019" cy="2182143"/>
              <a:chOff x="0" y="0"/>
              <a:chExt cx="2148017" cy="2182141"/>
            </a:xfrm>
          </p:grpSpPr>
          <p:sp>
            <p:nvSpPr>
              <p:cNvPr id="556" name="Arc 121"/>
              <p:cNvSpPr/>
              <p:nvPr/>
            </p:nvSpPr>
            <p:spPr>
              <a:xfrm flipH="1">
                <a:off x="799456" y="0"/>
                <a:ext cx="1348562" cy="1348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27000" cap="rnd">
                <a:solidFill>
                  <a:srgbClr val="EFEFF5"/>
                </a:solidFill>
                <a:prstDash val="solid"/>
                <a:miter lim="800000"/>
              </a:ln>
              <a:effectLst/>
            </p:spPr>
            <p:txBody>
              <a:bodyPr wrap="square" lIns="91439" tIns="91439" rIns="91439" bIns="91439" numCol="1" anchor="ctr">
                <a:noAutofit/>
              </a:bodyPr>
              <a:lstStyle/>
              <a:p>
                <a:pPr defTabSz="1828800">
                  <a:defRPr sz="3600">
                    <a:solidFill>
                      <a:srgbClr val="05050F"/>
                    </a:solidFill>
                  </a:defRPr>
                </a:pPr>
                <a:endParaRPr/>
              </a:p>
            </p:txBody>
          </p:sp>
          <p:sp>
            <p:nvSpPr>
              <p:cNvPr id="557" name="Arc 122"/>
              <p:cNvSpPr/>
              <p:nvPr/>
            </p:nvSpPr>
            <p:spPr>
              <a:xfrm rot="5400000">
                <a:off x="91086" y="1470763"/>
                <a:ext cx="620293" cy="8024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7475"/>
                      <a:pt x="21600" y="16696"/>
                    </a:cubicBezTo>
                    <a:cubicBezTo>
                      <a:pt x="21600" y="18358"/>
                      <a:pt x="21279" y="20011"/>
                      <a:pt x="20647" y="21600"/>
                    </a:cubicBezTo>
                  </a:path>
                </a:pathLst>
              </a:custGeom>
              <a:noFill/>
              <a:ln w="127000" cap="rnd">
                <a:solidFill>
                  <a:srgbClr val="ECCC7B"/>
                </a:solidFill>
                <a:prstDash val="solid"/>
                <a:miter lim="800000"/>
                <a:tailEnd type="triangle" w="med" len="med"/>
              </a:ln>
              <a:effectLst/>
            </p:spPr>
            <p:txBody>
              <a:bodyPr wrap="square" lIns="91439" tIns="91439" rIns="91439" bIns="91439" numCol="1" anchor="ctr">
                <a:noAutofit/>
              </a:bodyPr>
              <a:lstStyle/>
              <a:p>
                <a:pPr defTabSz="1828800">
                  <a:defRPr sz="3600">
                    <a:solidFill>
                      <a:srgbClr val="05050F"/>
                    </a:solidFill>
                  </a:defRPr>
                </a:pPr>
                <a:endParaRPr/>
              </a:p>
            </p:txBody>
          </p:sp>
        </p:grpSp>
        <p:sp>
          <p:nvSpPr>
            <p:cNvPr id="559" name="Arrow"/>
            <p:cNvSpPr/>
            <p:nvPr/>
          </p:nvSpPr>
          <p:spPr>
            <a:xfrm>
              <a:off x="11062723" y="5439267"/>
              <a:ext cx="1516875" cy="1"/>
            </a:xfrm>
            <a:prstGeom prst="line">
              <a:avLst/>
            </a:prstGeom>
            <a:noFill/>
            <a:ln w="127000" cap="rnd">
              <a:solidFill>
                <a:srgbClr val="D286E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5050F"/>
                  </a:solidFill>
                </a:defRPr>
              </a:pPr>
              <a:endParaRPr/>
            </a:p>
          </p:txBody>
        </p:sp>
        <p:sp>
          <p:nvSpPr>
            <p:cNvPr id="560" name="Arrow"/>
            <p:cNvSpPr/>
            <p:nvPr/>
          </p:nvSpPr>
          <p:spPr>
            <a:xfrm flipH="1">
              <a:off x="5305426" y="5439267"/>
              <a:ext cx="1503173" cy="1"/>
            </a:xfrm>
            <a:prstGeom prst="line">
              <a:avLst/>
            </a:prstGeom>
            <a:noFill/>
            <a:ln w="127000" cap="rnd">
              <a:solidFill>
                <a:srgbClr val="F3967B"/>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5050F"/>
                  </a:solidFill>
                </a:defRPr>
              </a:pPr>
              <a:endParaRPr/>
            </a:p>
          </p:txBody>
        </p:sp>
        <p:sp>
          <p:nvSpPr>
            <p:cNvPr id="561" name="Down Arrow"/>
            <p:cNvSpPr/>
            <p:nvPr/>
          </p:nvSpPr>
          <p:spPr>
            <a:xfrm>
              <a:off x="8935666" y="7513804"/>
              <a:ext cx="1" cy="699293"/>
            </a:xfrm>
            <a:prstGeom prst="line">
              <a:avLst/>
            </a:prstGeom>
            <a:noFill/>
            <a:ln w="127000" cap="rnd">
              <a:solidFill>
                <a:srgbClr val="7898D9"/>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5050F"/>
                  </a:solidFill>
                </a:defRPr>
              </a:pPr>
              <a:endParaRPr/>
            </a:p>
          </p:txBody>
        </p:sp>
        <p:grpSp>
          <p:nvGrpSpPr>
            <p:cNvPr id="564" name="box background"/>
            <p:cNvGrpSpPr/>
            <p:nvPr/>
          </p:nvGrpSpPr>
          <p:grpSpPr>
            <a:xfrm>
              <a:off x="6996033" y="3581388"/>
              <a:ext cx="3879256" cy="3595766"/>
              <a:chOff x="0" y="0"/>
              <a:chExt cx="3879254" cy="3595764"/>
            </a:xfrm>
          </p:grpSpPr>
          <p:sp>
            <p:nvSpPr>
              <p:cNvPr id="562" name="Rounded Rectangle"/>
              <p:cNvSpPr/>
              <p:nvPr/>
            </p:nvSpPr>
            <p:spPr>
              <a:xfrm>
                <a:off x="0" y="0"/>
                <a:ext cx="3879254" cy="3595764"/>
              </a:xfrm>
              <a:prstGeom prst="roundRect">
                <a:avLst>
                  <a:gd name="adj" fmla="val 12568"/>
                </a:avLst>
              </a:prstGeom>
              <a:solidFill>
                <a:srgbClr val="EBEBEB"/>
              </a:solidFill>
              <a:ln w="12700" cap="flat">
                <a:noFill/>
                <a:miter lim="400000"/>
              </a:ln>
              <a:effectLst>
                <a:outerShdw blurRad="1016000" dist="254000" dir="5400000" rotWithShape="0">
                  <a:srgbClr val="535353">
                    <a:alpha val="40000"/>
                  </a:srgbClr>
                </a:outerShdw>
              </a:effectLst>
            </p:spPr>
            <p:txBody>
              <a:bodyPr wrap="square" lIns="91439" tIns="91439" rIns="91439" bIns="91439" numCol="1" anchor="t">
                <a:noAutofit/>
              </a:bodyPr>
              <a:lstStyle/>
              <a:p>
                <a:pPr defTabSz="1828800">
                  <a:lnSpc>
                    <a:spcPct val="110000"/>
                  </a:lnSpc>
                  <a:spcBef>
                    <a:spcPts val="2400"/>
                  </a:spcBef>
                  <a:defRPr sz="3600">
                    <a:solidFill>
                      <a:srgbClr val="FFFFFF"/>
                    </a:solidFill>
                  </a:defRPr>
                </a:pPr>
                <a:endParaRPr/>
              </a:p>
            </p:txBody>
          </p:sp>
          <p:sp>
            <p:nvSpPr>
              <p:cNvPr id="563" name="LEARNING STYLES"/>
              <p:cNvSpPr txBox="1"/>
              <p:nvPr/>
            </p:nvSpPr>
            <p:spPr>
              <a:xfrm>
                <a:off x="186263" y="602827"/>
                <a:ext cx="3692991" cy="18965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1828800">
                  <a:lnSpc>
                    <a:spcPct val="110000"/>
                  </a:lnSpc>
                  <a:spcBef>
                    <a:spcPts val="2400"/>
                  </a:spcBef>
                  <a:defRPr sz="5200" b="1">
                    <a:solidFill>
                      <a:srgbClr val="000000"/>
                    </a:solidFill>
                    <a:latin typeface="+mn-lt"/>
                    <a:ea typeface="+mn-ea"/>
                    <a:cs typeface="+mn-cs"/>
                    <a:sym typeface="Helvetica Neue"/>
                  </a:defRPr>
                </a:lvl1pPr>
              </a:lstStyle>
              <a:p>
                <a:r>
                  <a:rPr lang="en-US" sz="4900" dirty="0"/>
                  <a:t>ESTILOS DE</a:t>
                </a:r>
              </a:p>
              <a:p>
                <a:r>
                  <a:rPr lang="en-US" sz="4900" dirty="0"/>
                  <a:t>APRENDER</a:t>
                </a:r>
                <a:endParaRPr sz="4900" dirty="0"/>
              </a:p>
            </p:txBody>
          </p:sp>
        </p:grpSp>
        <p:grpSp>
          <p:nvGrpSpPr>
            <p:cNvPr id="567" name="box background"/>
            <p:cNvGrpSpPr/>
            <p:nvPr/>
          </p:nvGrpSpPr>
          <p:grpSpPr>
            <a:xfrm>
              <a:off x="6354990" y="0"/>
              <a:ext cx="5153138" cy="2374064"/>
              <a:chOff x="0" y="0"/>
              <a:chExt cx="5153136" cy="2374063"/>
            </a:xfrm>
          </p:grpSpPr>
          <p:sp>
            <p:nvSpPr>
              <p:cNvPr id="565" name="Rounded Rectangle"/>
              <p:cNvSpPr/>
              <p:nvPr/>
            </p:nvSpPr>
            <p:spPr>
              <a:xfrm>
                <a:off x="0" y="0"/>
                <a:ext cx="5153136" cy="2374063"/>
              </a:xfrm>
              <a:prstGeom prst="roundRect">
                <a:avLst>
                  <a:gd name="adj" fmla="val 12568"/>
                </a:avLst>
              </a:prstGeom>
              <a:solidFill>
                <a:srgbClr val="FF8000"/>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defRPr>
                </a:pPr>
                <a:endParaRPr/>
              </a:p>
            </p:txBody>
          </p:sp>
          <p:sp>
            <p:nvSpPr>
              <p:cNvPr id="566" name="NATURAL"/>
              <p:cNvSpPr txBox="1"/>
              <p:nvPr/>
            </p:nvSpPr>
            <p:spPr>
              <a:xfrm>
                <a:off x="778188" y="722128"/>
                <a:ext cx="3929543" cy="9298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NATURAL</a:t>
                </a:r>
              </a:p>
            </p:txBody>
          </p:sp>
        </p:grpSp>
        <p:sp>
          <p:nvSpPr>
            <p:cNvPr id="568" name="Down Arrow"/>
            <p:cNvSpPr/>
            <p:nvPr/>
          </p:nvSpPr>
          <p:spPr>
            <a:xfrm flipV="1">
              <a:off x="8931559" y="2647214"/>
              <a:ext cx="1" cy="699293"/>
            </a:xfrm>
            <a:prstGeom prst="line">
              <a:avLst/>
            </a:prstGeom>
            <a:noFill/>
            <a:ln w="127000" cap="rnd">
              <a:solidFill>
                <a:srgbClr val="FF8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5050F"/>
                  </a:solidFill>
                </a:defRPr>
              </a:pPr>
              <a:endParaRPr/>
            </a:p>
          </p:txBody>
        </p:sp>
        <p:grpSp>
          <p:nvGrpSpPr>
            <p:cNvPr id="571" name="Arrow"/>
            <p:cNvGrpSpPr/>
            <p:nvPr/>
          </p:nvGrpSpPr>
          <p:grpSpPr>
            <a:xfrm rot="10800000" flipH="1">
              <a:off x="5232644" y="1309134"/>
              <a:ext cx="2148019" cy="2182143"/>
              <a:chOff x="0" y="0"/>
              <a:chExt cx="2148017" cy="2182141"/>
            </a:xfrm>
          </p:grpSpPr>
          <p:sp>
            <p:nvSpPr>
              <p:cNvPr id="569" name="Arc 121"/>
              <p:cNvSpPr/>
              <p:nvPr/>
            </p:nvSpPr>
            <p:spPr>
              <a:xfrm flipH="1">
                <a:off x="799456" y="0"/>
                <a:ext cx="1348562" cy="1348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27000" cap="rnd">
                <a:solidFill>
                  <a:srgbClr val="EFEFF5"/>
                </a:solidFill>
                <a:prstDash val="solid"/>
                <a:miter lim="800000"/>
              </a:ln>
              <a:effectLst/>
            </p:spPr>
            <p:txBody>
              <a:bodyPr wrap="square" lIns="91439" tIns="91439" rIns="91439" bIns="91439" numCol="1" anchor="ctr">
                <a:noAutofit/>
              </a:bodyPr>
              <a:lstStyle/>
              <a:p>
                <a:pPr defTabSz="1828800">
                  <a:defRPr sz="3600">
                    <a:solidFill>
                      <a:srgbClr val="05050F"/>
                    </a:solidFill>
                  </a:defRPr>
                </a:pPr>
                <a:endParaRPr/>
              </a:p>
            </p:txBody>
          </p:sp>
          <p:sp>
            <p:nvSpPr>
              <p:cNvPr id="570" name="Arc 122"/>
              <p:cNvSpPr/>
              <p:nvPr/>
            </p:nvSpPr>
            <p:spPr>
              <a:xfrm rot="5400000">
                <a:off x="91086" y="1470763"/>
                <a:ext cx="620293" cy="8024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7475"/>
                      <a:pt x="21600" y="16696"/>
                    </a:cubicBezTo>
                    <a:cubicBezTo>
                      <a:pt x="21600" y="18358"/>
                      <a:pt x="21279" y="20011"/>
                      <a:pt x="20647" y="21600"/>
                    </a:cubicBezTo>
                  </a:path>
                </a:pathLst>
              </a:custGeom>
              <a:noFill/>
              <a:ln w="127000" cap="rnd">
                <a:solidFill>
                  <a:srgbClr val="3CD278"/>
                </a:solidFill>
                <a:prstDash val="solid"/>
                <a:miter lim="800000"/>
                <a:tailEnd type="triangle" w="med" len="med"/>
              </a:ln>
              <a:effectLst/>
            </p:spPr>
            <p:txBody>
              <a:bodyPr wrap="square" lIns="91439" tIns="91439" rIns="91439" bIns="91439" numCol="1" anchor="ctr">
                <a:noAutofit/>
              </a:bodyPr>
              <a:lstStyle/>
              <a:p>
                <a:pPr defTabSz="1828800">
                  <a:defRPr sz="3600">
                    <a:solidFill>
                      <a:srgbClr val="05050F"/>
                    </a:solidFill>
                  </a:defRPr>
                </a:pPr>
                <a:endParaRPr/>
              </a:p>
            </p:txBody>
          </p:sp>
        </p:grpSp>
        <p:grpSp>
          <p:nvGrpSpPr>
            <p:cNvPr id="574" name="Arrow"/>
            <p:cNvGrpSpPr/>
            <p:nvPr/>
          </p:nvGrpSpPr>
          <p:grpSpPr>
            <a:xfrm>
              <a:off x="10493102" y="7387258"/>
              <a:ext cx="2148019" cy="2182143"/>
              <a:chOff x="0" y="0"/>
              <a:chExt cx="2148017" cy="2182141"/>
            </a:xfrm>
          </p:grpSpPr>
          <p:sp>
            <p:nvSpPr>
              <p:cNvPr id="572" name="Arc 6"/>
              <p:cNvSpPr/>
              <p:nvPr/>
            </p:nvSpPr>
            <p:spPr>
              <a:xfrm>
                <a:off x="0" y="0"/>
                <a:ext cx="1348562" cy="1348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27000" cap="rnd">
                <a:solidFill>
                  <a:srgbClr val="EFEFF5"/>
                </a:solidFill>
                <a:prstDash val="solid"/>
                <a:miter lim="800000"/>
              </a:ln>
              <a:effectLst/>
            </p:spPr>
            <p:txBody>
              <a:bodyPr wrap="square" lIns="91439" tIns="91439" rIns="91439" bIns="91439" numCol="1" anchor="ctr">
                <a:noAutofit/>
              </a:bodyPr>
              <a:lstStyle/>
              <a:p>
                <a:pPr defTabSz="1828800">
                  <a:defRPr sz="3600">
                    <a:solidFill>
                      <a:srgbClr val="05050F"/>
                    </a:solidFill>
                  </a:defRPr>
                </a:pPr>
                <a:endParaRPr/>
              </a:p>
            </p:txBody>
          </p:sp>
          <p:sp>
            <p:nvSpPr>
              <p:cNvPr id="573" name="Arc 117"/>
              <p:cNvSpPr/>
              <p:nvPr/>
            </p:nvSpPr>
            <p:spPr>
              <a:xfrm rot="16200000" flipH="1">
                <a:off x="1436639" y="1470763"/>
                <a:ext cx="620292" cy="8024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7475"/>
                      <a:pt x="21600" y="16696"/>
                    </a:cubicBezTo>
                    <a:cubicBezTo>
                      <a:pt x="21600" y="18358"/>
                      <a:pt x="21279" y="20011"/>
                      <a:pt x="20647" y="21600"/>
                    </a:cubicBezTo>
                  </a:path>
                </a:pathLst>
              </a:custGeom>
              <a:noFill/>
              <a:ln w="127000" cap="rnd">
                <a:solidFill>
                  <a:srgbClr val="F0323C"/>
                </a:solidFill>
                <a:prstDash val="solid"/>
                <a:miter lim="800000"/>
                <a:tailEnd type="triangle" w="med" len="med"/>
              </a:ln>
              <a:effectLst/>
            </p:spPr>
            <p:txBody>
              <a:bodyPr wrap="square" lIns="91439" tIns="91439" rIns="91439" bIns="91439" numCol="1" anchor="ctr">
                <a:noAutofit/>
              </a:bodyPr>
              <a:lstStyle/>
              <a:p>
                <a:pPr defTabSz="1828800">
                  <a:defRPr sz="3600">
                    <a:solidFill>
                      <a:srgbClr val="05050F"/>
                    </a:solidFill>
                  </a:defRPr>
                </a:pPr>
                <a:endParaRPr/>
              </a:p>
            </p:txBody>
          </p:sp>
        </p:grpSp>
      </p:grpSp>
      <p:pic>
        <p:nvPicPr>
          <p:cNvPr id="576"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line"/>
          <p:cNvSpPr/>
          <p:nvPr/>
        </p:nvSpPr>
        <p:spPr>
          <a:xfrm rot="10800000">
            <a:off x="12150954" y="6901642"/>
            <a:ext cx="5015305" cy="25076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tIns="91439" bIns="91439"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81" name="line"/>
          <p:cNvSpPr/>
          <p:nvPr/>
        </p:nvSpPr>
        <p:spPr>
          <a:xfrm rot="10800000">
            <a:off x="2120351" y="6901642"/>
            <a:ext cx="5015305" cy="25076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tIns="91439" bIns="91439"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82" name="line"/>
          <p:cNvSpPr/>
          <p:nvPr/>
        </p:nvSpPr>
        <p:spPr>
          <a:xfrm>
            <a:off x="7135728" y="4368003"/>
            <a:ext cx="5015304" cy="25076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tIns="91439" bIns="91439"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83" name="fill line"/>
          <p:cNvSpPr/>
          <p:nvPr/>
        </p:nvSpPr>
        <p:spPr>
          <a:xfrm>
            <a:off x="2120418" y="4361915"/>
            <a:ext cx="5015305" cy="25076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tIns="91439" bIns="91439"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84" name="fill line"/>
          <p:cNvSpPr/>
          <p:nvPr/>
        </p:nvSpPr>
        <p:spPr>
          <a:xfrm rot="10800000">
            <a:off x="7135658" y="6901642"/>
            <a:ext cx="5015305" cy="25076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tIns="91439" bIns="91439"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85" name="fill line"/>
          <p:cNvSpPr/>
          <p:nvPr/>
        </p:nvSpPr>
        <p:spPr>
          <a:xfrm>
            <a:off x="12151022" y="4361915"/>
            <a:ext cx="5015305" cy="25076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FFA041"/>
            </a:solidFill>
            <a:miter/>
          </a:ln>
        </p:spPr>
        <p:txBody>
          <a:bodyPr tIns="91439" bIns="91439"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86" name="Circle"/>
          <p:cNvSpPr/>
          <p:nvPr/>
        </p:nvSpPr>
        <p:spPr>
          <a:xfrm>
            <a:off x="7561666" y="4773167"/>
            <a:ext cx="4163357" cy="4169666"/>
          </a:xfrm>
          <a:prstGeom prst="ellipse">
            <a:avLst/>
          </a:prstGeom>
          <a:solidFill>
            <a:srgbClr val="EFEFF5"/>
          </a:solidFill>
          <a:ln w="12700">
            <a:miter lim="400000"/>
          </a:ln>
        </p:spPr>
        <p:txBody>
          <a:bodyPr tIns="91439" bIns="91439"/>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587" name="Circle"/>
          <p:cNvSpPr/>
          <p:nvPr/>
        </p:nvSpPr>
        <p:spPr>
          <a:xfrm>
            <a:off x="12576967" y="4773167"/>
            <a:ext cx="4163357" cy="4169666"/>
          </a:xfrm>
          <a:prstGeom prst="ellipse">
            <a:avLst/>
          </a:prstGeom>
          <a:solidFill>
            <a:srgbClr val="FF784B"/>
          </a:solidFill>
          <a:ln w="12700">
            <a:miter lim="400000"/>
          </a:ln>
          <a:effectLst>
            <a:outerShdw blurRad="1016000" dist="254000" dir="5400000" rotWithShape="0">
              <a:srgbClr val="FF784B">
                <a:alpha val="40000"/>
              </a:srgbClr>
            </a:outerShdw>
          </a:effectLst>
        </p:spPr>
        <p:txBody>
          <a:bodyPr tIns="91439" bIns="91439"/>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590" name="dot shape"/>
          <p:cNvGrpSpPr/>
          <p:nvPr/>
        </p:nvGrpSpPr>
        <p:grpSpPr>
          <a:xfrm>
            <a:off x="8222652" y="4081820"/>
            <a:ext cx="1245625" cy="1029320"/>
            <a:chOff x="0" y="0"/>
            <a:chExt cx="1245623" cy="1029319"/>
          </a:xfrm>
        </p:grpSpPr>
        <p:sp>
          <p:nvSpPr>
            <p:cNvPr id="588" name="Freeform: Shape 25"/>
            <p:cNvSpPr/>
            <p:nvPr/>
          </p:nvSpPr>
          <p:spPr>
            <a:xfrm rot="19308926" flipH="1">
              <a:off x="-2917" y="317838"/>
              <a:ext cx="1164529" cy="3936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91439" tIns="91439" rIns="91439" bIns="91439"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589" name="Oval 27"/>
            <p:cNvSpPr/>
            <p:nvPr/>
          </p:nvSpPr>
          <p:spPr>
            <a:xfrm rot="19308926" flipH="1">
              <a:off x="1091734" y="254908"/>
              <a:ext cx="128017" cy="128017"/>
            </a:xfrm>
            <a:prstGeom prst="ellipse">
              <a:avLst/>
            </a:prstGeom>
            <a:solidFill>
              <a:srgbClr val="3CD278"/>
            </a:soli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593" name="dot shape"/>
          <p:cNvGrpSpPr/>
          <p:nvPr/>
        </p:nvGrpSpPr>
        <p:grpSpPr>
          <a:xfrm>
            <a:off x="12653791" y="8192716"/>
            <a:ext cx="1043190" cy="1194863"/>
            <a:chOff x="0" y="0"/>
            <a:chExt cx="1043188" cy="1194862"/>
          </a:xfrm>
        </p:grpSpPr>
        <p:sp>
          <p:nvSpPr>
            <p:cNvPr id="591" name="Freeform: Shape 30"/>
            <p:cNvSpPr/>
            <p:nvPr/>
          </p:nvSpPr>
          <p:spPr>
            <a:xfrm rot="14264233">
              <a:off x="-105017" y="400610"/>
              <a:ext cx="1164529" cy="3936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91439" tIns="91439" rIns="91439" bIns="91439"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592" name="Oval 31"/>
            <p:cNvSpPr/>
            <p:nvPr/>
          </p:nvSpPr>
          <p:spPr>
            <a:xfrm rot="14264233">
              <a:off x="890887" y="910782"/>
              <a:ext cx="128017" cy="128017"/>
            </a:xfrm>
            <a:prstGeom prst="ellipse">
              <a:avLst/>
            </a:prstGeom>
            <a:solidFill>
              <a:srgbClr val="FF784B"/>
            </a:soli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596" name="dot shape"/>
          <p:cNvGrpSpPr/>
          <p:nvPr/>
        </p:nvGrpSpPr>
        <p:grpSpPr>
          <a:xfrm>
            <a:off x="2243253" y="7999159"/>
            <a:ext cx="1215921" cy="968742"/>
            <a:chOff x="0" y="0"/>
            <a:chExt cx="1215919" cy="968740"/>
          </a:xfrm>
        </p:grpSpPr>
        <p:sp>
          <p:nvSpPr>
            <p:cNvPr id="594" name="Freeform: Shape 33"/>
            <p:cNvSpPr/>
            <p:nvPr/>
          </p:nvSpPr>
          <p:spPr>
            <a:xfrm rot="12427528" flipH="1">
              <a:off x="25695" y="331269"/>
              <a:ext cx="1164529" cy="3936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91439" tIns="91439" rIns="91439" bIns="91439"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595" name="Oval 34"/>
            <p:cNvSpPr/>
            <p:nvPr/>
          </p:nvSpPr>
          <p:spPr>
            <a:xfrm rot="12427528" flipH="1">
              <a:off x="125338" y="22143"/>
              <a:ext cx="128017" cy="128017"/>
            </a:xfrm>
            <a:prstGeom prst="ellipse">
              <a:avLst/>
            </a:prstGeom>
            <a:solidFill>
              <a:srgbClr val="0056FB"/>
            </a:soli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sp>
        <p:nvSpPr>
          <p:cNvPr id="597" name="Circle"/>
          <p:cNvSpPr/>
          <p:nvPr/>
        </p:nvSpPr>
        <p:spPr>
          <a:xfrm>
            <a:off x="2546364" y="4773167"/>
            <a:ext cx="4163357" cy="4169666"/>
          </a:xfrm>
          <a:prstGeom prst="ellipse">
            <a:avLst/>
          </a:prstGeom>
          <a:solidFill>
            <a:srgbClr val="EFEFF5"/>
          </a:solidFill>
          <a:ln w="12700">
            <a:miter lim="400000"/>
          </a:ln>
        </p:spPr>
        <p:txBody>
          <a:bodyPr tIns="91439" bIns="91439"/>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598" name="HOOK"/>
          <p:cNvSpPr txBox="1"/>
          <p:nvPr/>
        </p:nvSpPr>
        <p:spPr>
          <a:xfrm>
            <a:off x="3486787" y="7755185"/>
            <a:ext cx="2000609" cy="641458"/>
          </a:xfrm>
          <a:prstGeom prst="rect">
            <a:avLst/>
          </a:prstGeom>
          <a:solidFill>
            <a:srgbClr val="008AA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INTERES</a:t>
            </a:r>
            <a:endParaRPr/>
          </a:p>
        </p:txBody>
      </p:sp>
      <p:sp>
        <p:nvSpPr>
          <p:cNvPr id="599" name="Google Shape;5787;p83"/>
          <p:cNvSpPr/>
          <p:nvPr/>
        </p:nvSpPr>
        <p:spPr>
          <a:xfrm>
            <a:off x="3705534" y="5486665"/>
            <a:ext cx="1844940" cy="1845037"/>
          </a:xfrm>
          <a:custGeom>
            <a:avLst/>
            <a:gdLst/>
            <a:ahLst/>
            <a:cxnLst>
              <a:cxn ang="0">
                <a:pos x="wd2" y="hd2"/>
              </a:cxn>
              <a:cxn ang="5400000">
                <a:pos x="wd2" y="hd2"/>
              </a:cxn>
              <a:cxn ang="10800000">
                <a:pos x="wd2" y="hd2"/>
              </a:cxn>
              <a:cxn ang="16200000">
                <a:pos x="wd2" y="hd2"/>
              </a:cxn>
            </a:cxnLst>
            <a:rect l="0" t="0" r="r" b="b"/>
            <a:pathLst>
              <a:path w="21318"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60959" tIns="60959" rIns="60959" bIns="60959" anchor="ctr"/>
          <a:lstStyle/>
          <a:p>
            <a:pPr algn="l" defTabSz="1219200">
              <a:defRPr sz="1000">
                <a:solidFill>
                  <a:srgbClr val="000000"/>
                </a:solidFill>
                <a:latin typeface="Calibri"/>
                <a:ea typeface="Calibri"/>
                <a:cs typeface="Calibri"/>
                <a:sym typeface="Calibri"/>
              </a:defRPr>
            </a:pPr>
            <a:endParaRPr/>
          </a:p>
        </p:txBody>
      </p:sp>
      <p:sp>
        <p:nvSpPr>
          <p:cNvPr id="600" name="Google Shape;5234;p74"/>
          <p:cNvSpPr/>
          <p:nvPr/>
        </p:nvSpPr>
        <p:spPr>
          <a:xfrm>
            <a:off x="8907502" y="5440443"/>
            <a:ext cx="1471756" cy="1845037"/>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60959" tIns="60959" rIns="60959" bIns="60959" anchor="ctr"/>
          <a:lstStyle/>
          <a:p>
            <a:pPr algn="l" defTabSz="1219200">
              <a:defRPr sz="1000">
                <a:solidFill>
                  <a:srgbClr val="000000"/>
                </a:solidFill>
                <a:latin typeface="Calibri"/>
                <a:ea typeface="Calibri"/>
                <a:cs typeface="Calibri"/>
                <a:sym typeface="Calibri"/>
              </a:defRPr>
            </a:pPr>
            <a:endParaRPr/>
          </a:p>
        </p:txBody>
      </p:sp>
      <p:sp>
        <p:nvSpPr>
          <p:cNvPr id="601" name="BOOK"/>
          <p:cNvSpPr txBox="1"/>
          <p:nvPr/>
        </p:nvSpPr>
        <p:spPr>
          <a:xfrm>
            <a:off x="8783987" y="7755185"/>
            <a:ext cx="2206401" cy="641458"/>
          </a:xfrm>
          <a:prstGeom prst="rect">
            <a:avLst/>
          </a:prstGeom>
          <a:solidFill>
            <a:srgbClr val="00AF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LECTURA</a:t>
            </a:r>
            <a:endParaRPr/>
          </a:p>
        </p:txBody>
      </p:sp>
      <p:grpSp>
        <p:nvGrpSpPr>
          <p:cNvPr id="607" name="Group"/>
          <p:cNvGrpSpPr/>
          <p:nvPr/>
        </p:nvGrpSpPr>
        <p:grpSpPr>
          <a:xfrm>
            <a:off x="13860975" y="5569929"/>
            <a:ext cx="1595263" cy="1586065"/>
            <a:chOff x="0" y="0"/>
            <a:chExt cx="1595261" cy="1586063"/>
          </a:xfrm>
        </p:grpSpPr>
        <p:sp>
          <p:nvSpPr>
            <p:cNvPr id="602" name="Google Shape;2946;p36"/>
            <p:cNvSpPr/>
            <p:nvPr/>
          </p:nvSpPr>
          <p:spPr>
            <a:xfrm>
              <a:off x="0" y="0"/>
              <a:ext cx="1062801" cy="1062800"/>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endParaRPr/>
            </a:p>
          </p:txBody>
        </p:sp>
        <p:sp>
          <p:nvSpPr>
            <p:cNvPr id="603" name="Google Shape;2947;p36"/>
            <p:cNvSpPr/>
            <p:nvPr/>
          </p:nvSpPr>
          <p:spPr>
            <a:xfrm>
              <a:off x="146882" y="146880"/>
              <a:ext cx="769056" cy="769055"/>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endParaRPr/>
            </a:p>
          </p:txBody>
        </p:sp>
        <p:sp>
          <p:nvSpPr>
            <p:cNvPr id="604" name="Google Shape;2948;p36"/>
            <p:cNvSpPr/>
            <p:nvPr/>
          </p:nvSpPr>
          <p:spPr>
            <a:xfrm>
              <a:off x="839522" y="830393"/>
              <a:ext cx="755740" cy="755671"/>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endParaRPr/>
            </a:p>
          </p:txBody>
        </p:sp>
        <p:sp>
          <p:nvSpPr>
            <p:cNvPr id="605" name="Google Shape;2949;p36"/>
            <p:cNvSpPr/>
            <p:nvPr/>
          </p:nvSpPr>
          <p:spPr>
            <a:xfrm>
              <a:off x="422282" y="302943"/>
              <a:ext cx="218282" cy="374299"/>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endParaRPr/>
            </a:p>
          </p:txBody>
        </p:sp>
        <p:sp>
          <p:nvSpPr>
            <p:cNvPr id="606" name="Google Shape;2950;p36"/>
            <p:cNvSpPr/>
            <p:nvPr/>
          </p:nvSpPr>
          <p:spPr>
            <a:xfrm>
              <a:off x="495723" y="688509"/>
              <a:ext cx="71281" cy="80444"/>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endParaRPr/>
            </a:p>
          </p:txBody>
        </p:sp>
      </p:grpSp>
      <p:sp>
        <p:nvSpPr>
          <p:cNvPr id="608" name="LOOK"/>
          <p:cNvSpPr txBox="1"/>
          <p:nvPr/>
        </p:nvSpPr>
        <p:spPr>
          <a:xfrm>
            <a:off x="13608289" y="7755185"/>
            <a:ext cx="1971470" cy="641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rPr lang="en-US"/>
              <a:t>MIRADA</a:t>
            </a:r>
            <a:endParaRPr/>
          </a:p>
        </p:txBody>
      </p:sp>
      <p:sp>
        <p:nvSpPr>
          <p:cNvPr id="609" name="Rounded Rectangle"/>
          <p:cNvSpPr/>
          <p:nvPr/>
        </p:nvSpPr>
        <p:spPr>
          <a:xfrm>
            <a:off x="8810820" y="10647226"/>
            <a:ext cx="6762360" cy="1359379"/>
          </a:xfrm>
          <a:prstGeom prst="roundRect">
            <a:avLst>
              <a:gd name="adj" fmla="val 33161"/>
            </a:avLst>
          </a:prstGeom>
          <a:solidFill>
            <a:srgbClr val="FF784B"/>
          </a:solidFill>
          <a:ln w="12700">
            <a:miter lim="400000"/>
          </a:ln>
          <a:effectLst>
            <a:outerShdw blurRad="508000" dist="254000" dir="5400000" rotWithShape="0">
              <a:srgbClr val="FF784B">
                <a:alpha val="20000"/>
              </a:srgbClr>
            </a:outerShdw>
          </a:effectLst>
        </p:spPr>
        <p:txBody>
          <a:bodyPr tIns="91439" bIns="91439"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610" name="EXAMINATION"/>
          <p:cNvSpPr txBox="1"/>
          <p:nvPr/>
        </p:nvSpPr>
        <p:spPr>
          <a:xfrm>
            <a:off x="8949930" y="10730015"/>
            <a:ext cx="6484147" cy="1282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rPr lang="en-US"/>
              <a:t>EXAMINACION</a:t>
            </a:r>
            <a:endParaRPr/>
          </a:p>
        </p:txBody>
      </p:sp>
      <p:sp>
        <p:nvSpPr>
          <p:cNvPr id="611" name="CURRICULUM"/>
          <p:cNvSpPr txBox="1"/>
          <p:nvPr/>
        </p:nvSpPr>
        <p:spPr>
          <a:xfrm>
            <a:off x="8330800" y="1396718"/>
            <a:ext cx="12779140" cy="2056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7">
              <a:defRPr sz="12700">
                <a:solidFill>
                  <a:srgbClr val="12B9A6"/>
                </a:solidFill>
                <a:effectLst>
                  <a:outerShdw blurRad="12700" dist="101600" dir="2580000" rotWithShape="0">
                    <a:srgbClr val="000000">
                      <a:alpha val="82000"/>
                    </a:srgbClr>
                  </a:outerShdw>
                </a:effectLst>
                <a:latin typeface="A Love of Thunder"/>
                <a:ea typeface="A Love of Thunder"/>
                <a:cs typeface="A Love of Thunder"/>
                <a:sym typeface="A Love of Thunder"/>
              </a:defRPr>
            </a:lvl1pPr>
          </a:lstStyle>
          <a:p>
            <a:r>
              <a:rPr lang="en-US"/>
              <a:t>PLAN DE ESTUDIOS</a:t>
            </a:r>
            <a:endParaRPr/>
          </a:p>
        </p:txBody>
      </p:sp>
      <p:pic>
        <p:nvPicPr>
          <p:cNvPr id="612"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TotalTime>
  <Words>2812</Words>
  <Application>Microsoft Office PowerPoint</Application>
  <PresentationFormat>Custom</PresentationFormat>
  <Paragraphs>330</Paragraphs>
  <Slides>20</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 Love of Thunder</vt:lpstr>
      <vt:lpstr>Arial</vt:lpstr>
      <vt:lpstr>Calibri</vt:lpstr>
      <vt:lpstr>Franklin Gothic Medium</vt:lpstr>
      <vt:lpstr>Helvetica Neue</vt:lpstr>
      <vt:lpstr>Helvetica Neue Light</vt:lpstr>
      <vt:lpstr>Helvetica Neue Medium</vt:lpstr>
      <vt:lpstr>Montserrat Bold</vt:lpstr>
      <vt:lpstr>Montserrat Thin Bold</vt:lpstr>
      <vt:lpstr>Montserrat Thin Medium</vt:lpstr>
      <vt:lpstr>Montserrat Thin SemiBold</vt:lpstr>
      <vt:lpstr>Roboto Slab Regular</vt:lpstr>
      <vt:lpstr>21_BasicWhite</vt:lpstr>
      <vt:lpstr>PowerPoint Presentation</vt:lpstr>
      <vt:lpstr>PowerPoint Presentation</vt:lpstr>
      <vt:lpstr>PowerPoint Presentation</vt:lpstr>
      <vt:lpstr>PowerPoint Presentation</vt:lpstr>
      <vt:lpstr>PowerPoint Presentation</vt:lpstr>
      <vt:lpstr>4 Practicas de Interpretacion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Gaviria</dc:creator>
  <cp:lastModifiedBy>Nicole Gaviria</cp:lastModifiedBy>
  <cp:revision>3</cp:revision>
  <dcterms:modified xsi:type="dcterms:W3CDTF">2023-08-21T21:21:00Z</dcterms:modified>
</cp:coreProperties>
</file>