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Medium"/>
          <a:ea typeface="Helvetica Neue Medium"/>
          <a:cs typeface="Helvetica Neue Medium"/>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30" d="100"/>
          <a:sy n="3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50"/>
      <c:hPercent val="32"/>
      <c:rotY val="29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pt idx="0">
                  <c:v>Sales</c:v>
                </c:pt>
              </c:strCache>
            </c:strRef>
          </c:tx>
          <c:spPr>
            <a:solidFill>
              <a:srgbClr val="00567D"/>
            </a:solidFill>
            <a:ln w="12700" cap="flat">
              <a:noFill/>
              <a:miter lim="400000"/>
            </a:ln>
            <a:effectLst/>
            <a:sp3d prstMaterial="matte"/>
          </c:spPr>
          <c:explosion val="10"/>
          <c:dPt>
            <c:idx val="0"/>
            <c:bubble3D val="0"/>
            <c:extLst>
              <c:ext xmlns:c16="http://schemas.microsoft.com/office/drawing/2014/chart" uri="{C3380CC4-5D6E-409C-BE32-E72D297353CC}">
                <c16:uniqueId val="{00000001-0CC0-A64A-B457-A8EA7A4FDB35}"/>
              </c:ext>
            </c:extLst>
          </c:dPt>
          <c:dPt>
            <c:idx val="1"/>
            <c:bubble3D val="0"/>
            <c:explosion val="3"/>
            <c:spPr>
              <a:solidFill>
                <a:srgbClr val="00AF42"/>
              </a:solidFill>
              <a:ln w="12700" cap="flat">
                <a:noFill/>
                <a:miter lim="400000"/>
              </a:ln>
              <a:effectLst/>
              <a:sp3d prstMaterial="matte"/>
            </c:spPr>
            <c:extLst>
              <c:ext xmlns:c16="http://schemas.microsoft.com/office/drawing/2014/chart" uri="{C3380CC4-5D6E-409C-BE32-E72D297353CC}">
                <c16:uniqueId val="{00000003-0CC0-A64A-B457-A8EA7A4FDB35}"/>
              </c:ext>
            </c:extLst>
          </c:dPt>
          <c:dPt>
            <c:idx val="2"/>
            <c:bubble3D val="0"/>
            <c:explosion val="3"/>
            <c:spPr>
              <a:solidFill>
                <a:srgbClr val="FF784B"/>
              </a:solidFill>
              <a:ln w="12700" cap="flat">
                <a:noFill/>
                <a:miter lim="400000"/>
              </a:ln>
              <a:effectLst/>
              <a:sp3d prstMaterial="matte"/>
            </c:spPr>
            <c:extLst>
              <c:ext xmlns:c16="http://schemas.microsoft.com/office/drawing/2014/chart" uri="{C3380CC4-5D6E-409C-BE32-E72D297353CC}">
                <c16:uniqueId val="{00000005-0CC0-A64A-B457-A8EA7A4FDB35}"/>
              </c:ext>
            </c:extLst>
          </c:dPt>
          <c:dPt>
            <c:idx val="3"/>
            <c:bubble3D val="0"/>
            <c:explosion val="3"/>
            <c:spPr>
              <a:solidFill>
                <a:srgbClr val="E7A13D"/>
              </a:solidFill>
              <a:ln w="12700" cap="flat">
                <a:noFill/>
                <a:miter lim="400000"/>
              </a:ln>
              <a:effectLst/>
              <a:sp3d prstMaterial="matte"/>
            </c:spPr>
            <c:extLst>
              <c:ext xmlns:c16="http://schemas.microsoft.com/office/drawing/2014/chart" uri="{C3380CC4-5D6E-409C-BE32-E72D297353CC}">
                <c16:uniqueId val="{00000007-0CC0-A64A-B457-A8EA7A4FDB35}"/>
              </c:ext>
            </c:extLst>
          </c:dPt>
          <c:cat>
            <c:strRef>
              <c:f>Sheet1!$B$1:$E$1</c:f>
              <c:strCache>
                <c:ptCount val="4"/>
                <c:pt idx="0">
                  <c:v>1st Qtr</c:v>
                </c:pt>
                <c:pt idx="1">
                  <c:v>2nd Qtr</c:v>
                </c:pt>
                <c:pt idx="2">
                  <c:v>3rd Qtr</c:v>
                </c:pt>
                <c:pt idx="3">
                  <c:v>4th Qtr</c:v>
                </c:pt>
              </c:strCache>
            </c:strRef>
          </c:cat>
          <c:val>
            <c:numRef>
              <c:f>Sheet1!$B$2:$E$2</c:f>
              <c:numCache>
                <c:formatCode>General</c:formatCode>
                <c:ptCount val="4"/>
                <c:pt idx="0">
                  <c:v>2</c:v>
                </c:pt>
                <c:pt idx="1">
                  <c:v>1</c:v>
                </c:pt>
                <c:pt idx="2">
                  <c:v>4</c:v>
                </c:pt>
                <c:pt idx="3">
                  <c:v>3</c:v>
                </c:pt>
              </c:numCache>
            </c:numRef>
          </c:val>
          <c:extLst>
            <c:ext xmlns:c16="http://schemas.microsoft.com/office/drawing/2014/chart" uri="{C3380CC4-5D6E-409C-BE32-E72D297353CC}">
              <c16:uniqueId val="{00000008-0CC0-A64A-B457-A8EA7A4FDB35}"/>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1143000" y="685800"/>
            <a:ext cx="4572000" cy="3429000"/>
          </a:xfrm>
          <a:prstGeom prst="rect">
            <a:avLst/>
          </a:prstGeom>
        </p:spPr>
        <p:txBody>
          <a:bodyPr/>
          <a:lstStyle/>
          <a:p>
            <a:endParaRPr/>
          </a:p>
        </p:txBody>
      </p:sp>
      <p:sp>
        <p:nvSpPr>
          <p:cNvPr id="376" name="Shape 3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Montserrat Thin SemiBold"/>
        <a:ea typeface="Montserrat Thin SemiBold"/>
        <a:cs typeface="Montserrat Thin SemiBold"/>
        <a:sym typeface="Montserrat Thin SemiBold"/>
      </a:defRPr>
    </a:lvl1pPr>
    <a:lvl2pPr indent="228600" defTabSz="457200" latinLnBrk="0">
      <a:lnSpc>
        <a:spcPct val="117999"/>
      </a:lnSpc>
      <a:defRPr sz="2000">
        <a:latin typeface="Montserrat Thin SemiBold"/>
        <a:ea typeface="Montserrat Thin SemiBold"/>
        <a:cs typeface="Montserrat Thin SemiBold"/>
        <a:sym typeface="Montserrat Thin SemiBold"/>
      </a:defRPr>
    </a:lvl2pPr>
    <a:lvl3pPr indent="457200" defTabSz="457200" latinLnBrk="0">
      <a:lnSpc>
        <a:spcPct val="117999"/>
      </a:lnSpc>
      <a:defRPr sz="2000">
        <a:latin typeface="Montserrat Thin SemiBold"/>
        <a:ea typeface="Montserrat Thin SemiBold"/>
        <a:cs typeface="Montserrat Thin SemiBold"/>
        <a:sym typeface="Montserrat Thin SemiBold"/>
      </a:defRPr>
    </a:lvl3pPr>
    <a:lvl4pPr indent="685800" defTabSz="457200" latinLnBrk="0">
      <a:lnSpc>
        <a:spcPct val="117999"/>
      </a:lnSpc>
      <a:defRPr sz="2000">
        <a:latin typeface="Montserrat Thin SemiBold"/>
        <a:ea typeface="Montserrat Thin SemiBold"/>
        <a:cs typeface="Montserrat Thin SemiBold"/>
        <a:sym typeface="Montserrat Thin SemiBold"/>
      </a:defRPr>
    </a:lvl4pPr>
    <a:lvl5pPr indent="914400" defTabSz="457200" latinLnBrk="0">
      <a:lnSpc>
        <a:spcPct val="117999"/>
      </a:lnSpc>
      <a:defRPr sz="2000">
        <a:latin typeface="Montserrat Thin SemiBold"/>
        <a:ea typeface="Montserrat Thin SemiBold"/>
        <a:cs typeface="Montserrat Thin SemiBold"/>
        <a:sym typeface="Montserrat Thin SemiBold"/>
      </a:defRPr>
    </a:lvl5pPr>
    <a:lvl6pPr indent="1143000" defTabSz="457200" latinLnBrk="0">
      <a:lnSpc>
        <a:spcPct val="117999"/>
      </a:lnSpc>
      <a:defRPr sz="2000">
        <a:latin typeface="Montserrat Thin SemiBold"/>
        <a:ea typeface="Montserrat Thin SemiBold"/>
        <a:cs typeface="Montserrat Thin SemiBold"/>
        <a:sym typeface="Montserrat Thin SemiBold"/>
      </a:defRPr>
    </a:lvl6pPr>
    <a:lvl7pPr indent="1371600" defTabSz="457200" latinLnBrk="0">
      <a:lnSpc>
        <a:spcPct val="117999"/>
      </a:lnSpc>
      <a:defRPr sz="2000">
        <a:latin typeface="Montserrat Thin SemiBold"/>
        <a:ea typeface="Montserrat Thin SemiBold"/>
        <a:cs typeface="Montserrat Thin SemiBold"/>
        <a:sym typeface="Montserrat Thin SemiBold"/>
      </a:defRPr>
    </a:lvl7pPr>
    <a:lvl8pPr indent="1600200" defTabSz="457200" latinLnBrk="0">
      <a:lnSpc>
        <a:spcPct val="117999"/>
      </a:lnSpc>
      <a:defRPr sz="2000">
        <a:latin typeface="Montserrat Thin SemiBold"/>
        <a:ea typeface="Montserrat Thin SemiBold"/>
        <a:cs typeface="Montserrat Thin SemiBold"/>
        <a:sym typeface="Montserrat Thin SemiBold"/>
      </a:defRPr>
    </a:lvl8pPr>
    <a:lvl9pPr indent="1828800" defTabSz="457200" latinLnBrk="0">
      <a:lnSpc>
        <a:spcPct val="117999"/>
      </a:lnSpc>
      <a:defRPr sz="2000">
        <a:latin typeface="Montserrat Thin SemiBold"/>
        <a:ea typeface="Montserrat Thin SemiBold"/>
        <a:cs typeface="Montserrat Thin SemiBold"/>
        <a:sym typeface="Montserrat Thin SemiBol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xb.org/d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Insert your contact information here.</a:t>
            </a:r>
          </a:p>
          <a:p>
            <a:r>
              <a:t>Intro yourself and any personal information you would like to share.</a:t>
            </a:r>
          </a:p>
          <a:p>
            <a:endParaRPr/>
          </a:p>
          <a:p>
            <a:r>
              <a:t>Have them intro themselves and ask a question about their church or youth ministry.</a:t>
            </a:r>
          </a:p>
          <a:p>
            <a:endParaRPr/>
          </a:p>
          <a:p>
            <a:r>
              <a:t>OTHER IDEAS:</a:t>
            </a:r>
          </a:p>
          <a:p>
            <a:pPr marL="304800" indent="-304800">
              <a:buSzPct val="123000"/>
              <a:buChar char="-"/>
            </a:pPr>
            <a:r>
              <a:t>“Tell me what you want to learn during this time” It gives you a good sense of where they are struggling. You will have time to speak into these issues during the training.</a:t>
            </a:r>
          </a:p>
          <a:p>
            <a:pPr marL="304800" indent="-304800">
              <a:buSzPct val="123000"/>
              <a:buChar char="-"/>
            </a:pPr>
            <a:r>
              <a:t>“Tell me what your experience was like as a teenager” I sometimes use picture cards and have them pick out a picture that describes their teenage experience.</a:t>
            </a:r>
          </a:p>
          <a:p>
            <a:endParaRPr/>
          </a:p>
          <a:p>
            <a:r>
              <a:t>HANDOUT…</a:t>
            </a:r>
          </a:p>
          <a:p>
            <a:endParaRPr/>
          </a:p>
          <a:p>
            <a:r>
              <a:t>We’re looking today at 4 elements of a Bible study lesson…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D6 - Everyday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GROW - not as much commentary - more discussion/small group minded…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You can also bring in options of topical:</a:t>
            </a:r>
          </a:p>
          <a:p>
            <a:pPr marL="347324" marR="42523" indent="-304800" defTabSz="914400">
              <a:lnSpc>
                <a:spcPct val="100000"/>
              </a:lnSpc>
              <a:buSzPct val="123000"/>
              <a:buChar char="-"/>
              <a:defRPr>
                <a:uFill>
                  <a:solidFill>
                    <a:srgbClr val="000000"/>
                  </a:solidFill>
                </a:uFill>
              </a:defRPr>
            </a:pPr>
            <a:r>
              <a:t>YM360/Leadertreks</a:t>
            </a:r>
          </a:p>
          <a:p>
            <a:pPr marL="347324" marR="42523" indent="-304800" defTabSz="914400">
              <a:lnSpc>
                <a:spcPct val="100000"/>
              </a:lnSpc>
              <a:buSzPct val="123000"/>
              <a:buChar char="-"/>
              <a:defRPr>
                <a:uFill>
                  <a:solidFill>
                    <a:srgbClr val="000000"/>
                  </a:solidFill>
                </a:uFill>
              </a:defRPr>
            </a:pPr>
            <a:r>
              <a:t>Christian study book</a:t>
            </a:r>
          </a:p>
          <a:p>
            <a:pPr marL="42523" marR="42523" defTabSz="914400">
              <a:lnSpc>
                <a:spcPct val="100000"/>
              </a:lnSpc>
              <a:defRPr>
                <a:uFill>
                  <a:solidFill>
                    <a:srgbClr val="000000"/>
                  </a:solidFill>
                </a:uFill>
              </a:defRPr>
            </a:pPr>
            <a:br/>
            <a:r>
              <a:t>Book of the Bible - commentary to help guide you.</a:t>
            </a:r>
          </a:p>
          <a:p>
            <a:pPr marL="42523" marR="42523" defTabSz="914400">
              <a:lnSpc>
                <a:spcPct val="100000"/>
              </a:lnSpc>
              <a:defRPr>
                <a:uFill>
                  <a:solidFill>
                    <a:srgbClr val="000000"/>
                  </a:solidFill>
                </a:uFill>
              </a:defRPr>
            </a:pPr>
            <a:r>
              <a:t>EXAMPLE-</a:t>
            </a:r>
          </a:p>
          <a:p>
            <a:pPr marL="42523" marR="42523" defTabSz="914400">
              <a:lnSpc>
                <a:spcPct val="100000"/>
              </a:lnSpc>
              <a:defRPr>
                <a:uFill>
                  <a:solidFill>
                    <a:srgbClr val="000000"/>
                  </a:solidFill>
                </a:uFill>
              </a:defRPr>
            </a:pPr>
            <a:r>
              <a:t>Christ-Centered Exposition Series</a:t>
            </a:r>
          </a:p>
          <a:p>
            <a:pPr marL="42523" marR="42523" defTabSz="914400">
              <a:lnSpc>
                <a:spcPct val="100000"/>
              </a:lnSpc>
              <a:defRPr>
                <a:uFill>
                  <a:solidFill>
                    <a:srgbClr val="000000"/>
                  </a:solidFill>
                </a:uFill>
              </a:defRPr>
            </a:pPr>
            <a:r>
              <a:t>EXALTING JESUS IN ______</a:t>
            </a:r>
          </a:p>
          <a:p>
            <a:pPr marL="42523" marR="42523" defTabSz="914400">
              <a:lnSpc>
                <a:spcPct val="100000"/>
              </a:lnSpc>
              <a:buClr>
                <a:srgbClr val="000000"/>
              </a:buClr>
              <a:buFont typeface="Calibri"/>
              <a:defRPr>
                <a:uFill>
                  <a:solidFill>
                    <a:srgbClr val="000000"/>
                  </a:solidFill>
                </a:uFill>
              </a:defRPr>
            </a:pPr>
            <a:endParaRPr/>
          </a:p>
          <a:p>
            <a:pPr marR="42523" indent="42523" defTabSz="914400">
              <a:lnSpc>
                <a:spcPct val="100000"/>
              </a:lnSpc>
              <a:defRPr sz="2400">
                <a:uFill>
                  <a:solidFill>
                    <a:srgbClr val="000000"/>
                  </a:solidFill>
                </a:uFill>
              </a:defRPr>
            </a:pPr>
            <a:r>
              <a:t>Use curriculum to help you stay in the scripture for most of your lesson.</a:t>
            </a:r>
          </a:p>
          <a:p>
            <a:pPr marR="42523" indent="42523" defTabSz="914400">
              <a:lnSpc>
                <a:spcPct val="100000"/>
              </a:lnSpc>
              <a:defRPr sz="2400">
                <a:uFill>
                  <a:solidFill>
                    <a:srgbClr val="000000"/>
                  </a:solidFill>
                </a:uFill>
              </a:defRPr>
            </a:pPr>
            <a:br/>
            <a:r>
              <a:t>The more you know about the scripture you are reading, the more you will be prepared to teach it.</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HOOK</a:t>
            </a:r>
          </a:p>
          <a:p>
            <a:pPr marR="42523" indent="42523" defTabSz="914400">
              <a:lnSpc>
                <a:spcPct val="100000"/>
              </a:lnSpc>
              <a:defRPr sz="2400">
                <a:uFill>
                  <a:solidFill>
                    <a:srgbClr val="000000"/>
                  </a:solidFill>
                </a:uFill>
              </a:defRPr>
            </a:pPr>
            <a:r>
              <a:t>BOOK</a:t>
            </a:r>
          </a:p>
          <a:p>
            <a:pPr marR="42523" indent="42523" defTabSz="914400">
              <a:lnSpc>
                <a:spcPct val="100000"/>
              </a:lnSpc>
              <a:defRPr sz="2400">
                <a:uFill>
                  <a:solidFill>
                    <a:srgbClr val="000000"/>
                  </a:solidFill>
                </a:uFill>
              </a:defRPr>
            </a:pPr>
            <a:r>
              <a:t>LOOK</a:t>
            </a:r>
          </a:p>
          <a:p>
            <a:pPr marR="42523" indent="42523" defTabSz="914400">
              <a:lnSpc>
                <a:spcPct val="100000"/>
              </a:lnSpc>
              <a:defRPr sz="2400">
                <a:uFill>
                  <a:solidFill>
                    <a:srgbClr val="000000"/>
                  </a:solidFill>
                </a:uFill>
              </a:defRPr>
            </a:pPr>
            <a:r>
              <a:t>Any one want to guess the final 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TOOK - </a:t>
            </a:r>
          </a:p>
          <a:p>
            <a:pPr marR="42523" indent="42523" defTabSz="914400">
              <a:lnSpc>
                <a:spcPct val="100000"/>
              </a:lnSpc>
              <a:defRPr sz="2400" i="1">
                <a:uFill>
                  <a:solidFill>
                    <a:srgbClr val="000000"/>
                  </a:solidFill>
                </a:uFill>
                <a:latin typeface="Montserrat Thin Bold"/>
                <a:ea typeface="Montserrat Thin Bold"/>
                <a:cs typeface="Montserrat Thin Bold"/>
                <a:sym typeface="Montserrat Thin Bold"/>
              </a:defRPr>
            </a:pPr>
            <a:endParaRP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TRYING TO ANSWER THE QUESTION: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What are students taking from the Bible?</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Is it making a difference?</a:t>
            </a:r>
          </a:p>
          <a:p>
            <a:pPr marR="42523" indent="42523" defTabSz="914400">
              <a:lnSpc>
                <a:spcPct val="100000"/>
              </a:lnSpc>
              <a:defRPr sz="2400">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If we can’t connect the dots for the students then they are missing a big part of what God is trying to say to them.</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TYPICALLY - The application is </a:t>
            </a:r>
          </a:p>
          <a:p>
            <a:pPr marL="347324" marR="42523" indent="-304800" defTabSz="914400">
              <a:lnSpc>
                <a:spcPct val="100000"/>
              </a:lnSpc>
              <a:buSzPct val="123000"/>
              <a:buChar char="-"/>
              <a:defRPr>
                <a:uFill>
                  <a:solidFill>
                    <a:srgbClr val="000000"/>
                  </a:solidFill>
                </a:uFill>
              </a:defRPr>
            </a:pPr>
            <a:r>
              <a:t>An afterthought</a:t>
            </a:r>
          </a:p>
          <a:p>
            <a:pPr marL="347324" marR="42523" indent="-304800" defTabSz="914400">
              <a:lnSpc>
                <a:spcPct val="100000"/>
              </a:lnSpc>
              <a:buSzPct val="123000"/>
              <a:buChar char="-"/>
              <a:defRPr>
                <a:uFill>
                  <a:solidFill>
                    <a:srgbClr val="000000"/>
                  </a:solidFill>
                </a:uFill>
              </a:defRPr>
            </a:pPr>
            <a:r>
              <a:t>At the end of the lesson</a:t>
            </a:r>
          </a:p>
          <a:p>
            <a:pPr marL="347324" marR="42523" indent="-304800" defTabSz="914400">
              <a:lnSpc>
                <a:spcPct val="100000"/>
              </a:lnSpc>
              <a:buSzPct val="123000"/>
              <a:buChar char="-"/>
              <a:defRPr>
                <a:uFill>
                  <a:solidFill>
                    <a:srgbClr val="000000"/>
                  </a:solidFill>
                </a:uFill>
              </a:defRPr>
            </a:pPr>
            <a:r>
              <a:t>Consists of what not to do and “make wise choices”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What if the TOOK/APPLICATION part of this was more than just what the students learned in Bible study?</a:t>
            </a:r>
          </a:p>
          <a:p>
            <a:pPr marL="42523" marR="42523" defTabSz="914400">
              <a:lnSpc>
                <a:spcPct val="100000"/>
              </a:lnSpc>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It’s helpful when it’s woven through the study and we don’t wait until the end. Many curriculums are doing this already. Small group questions help discussion flow throughout the lesson.</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Look for opportunities for application outside of Sunday morning. When students start living out their faith through serving and being a part of THE church, then their faith starts to come alive.</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One idea - a church I know periodically combined intergenerational Sunday school classes for 1-2 Sundays. You see the different applications from across cultures and generations and it brings the ‘church’ together.</a:t>
            </a:r>
          </a:p>
          <a:p>
            <a:pPr marL="42523" marR="42523" defTabSz="914400">
              <a:lnSpc>
                <a:spcPct val="100000"/>
              </a:lnSpc>
              <a:defRPr>
                <a:uFill>
                  <a:solidFill>
                    <a:srgbClr val="000000"/>
                  </a:solidFill>
                </a:uFill>
              </a:defRPr>
            </a:pPr>
            <a:r>
              <a:t>Really good idea if there isn’t a strong connection between older adults and teenagers.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Another piece of APPLICATION is how we integrate the family into the students understanding of scripture. They are LITERALLY taking this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PARENT PAGE - how are you communicating with your parents?</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How are you letting them know that YOU are for them too?</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Let’s look at all of these again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ANY questions as we’ve gone over these???</a:t>
            </a:r>
          </a:p>
          <a:p>
            <a:pPr marR="42523" indent="42523" defTabSz="914400">
              <a:lnSpc>
                <a:spcPct val="100000"/>
              </a:lnSpc>
              <a:defRPr sz="2400">
                <a:uFill>
                  <a:solidFill>
                    <a:srgbClr val="000000"/>
                  </a:solidFill>
                </a:uFill>
              </a:defRPr>
            </a:pPr>
            <a:endParaRPr/>
          </a:p>
          <a:p>
            <a:pPr marR="42523" indent="42523" defTabSz="914400">
              <a:lnSpc>
                <a:spcPct val="100000"/>
              </a:lnSpc>
              <a:defRPr sz="2400">
                <a:uFill>
                  <a:solidFill>
                    <a:srgbClr val="000000"/>
                  </a:solidFill>
                </a:uFill>
              </a:defRPr>
            </a:pPr>
            <a:r>
              <a:t>How do we put them altogether?</a:t>
            </a:r>
          </a:p>
          <a:p>
            <a:pPr marR="42523" indent="42523" defTabSz="914400">
              <a:lnSpc>
                <a:spcPct val="100000"/>
              </a:lnSpc>
              <a:defRPr sz="2400">
                <a:uFill>
                  <a:solidFill>
                    <a:srgbClr val="000000"/>
                  </a:solidFill>
                </a:uFill>
              </a:defRPr>
            </a:pPr>
            <a:r>
              <a:t>I want you to have two visuals as we leave today…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a:spLocks noGrp="1" noRot="1" noChangeAspect="1"/>
          </p:cNvSpPr>
          <p:nvPr>
            <p:ph type="sldImg"/>
          </p:nvPr>
        </p:nvSpPr>
        <p:spPr>
          <a:xfrm>
            <a:off x="381000" y="685800"/>
            <a:ext cx="6096000" cy="3429000"/>
          </a:xfrm>
          <a:prstGeom prst="rect">
            <a:avLst/>
          </a:prstGeom>
        </p:spPr>
        <p:txBody>
          <a:bodyPr/>
          <a:lstStyle/>
          <a:p>
            <a:endParaRPr/>
          </a:p>
        </p:txBody>
      </p:sp>
      <p:sp>
        <p:nvSpPr>
          <p:cNvPr id="809" name="Shape 809"/>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defRPr>
            </a:pPr>
            <a:r>
              <a:t>Approximately how much time on a Sunday AM we might target for each part…</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Typical Hour…</a:t>
            </a:r>
          </a:p>
          <a:p>
            <a:pPr marL="42523" marR="42523" defTabSz="914400">
              <a:lnSpc>
                <a:spcPct val="100000"/>
              </a:lnSpc>
              <a:buClr>
                <a:srgbClr val="000000"/>
              </a:buClr>
              <a:buFont typeface="Calibri"/>
              <a:defRPr sz="2400">
                <a:uFill>
                  <a:solidFill>
                    <a:srgbClr val="000000"/>
                  </a:solidFill>
                </a:uFill>
              </a:defRPr>
            </a:pPr>
            <a:r>
              <a:t>Hook - 10</a:t>
            </a:r>
          </a:p>
          <a:p>
            <a:pPr marL="42523" marR="42523" defTabSz="914400">
              <a:lnSpc>
                <a:spcPct val="100000"/>
              </a:lnSpc>
              <a:buClr>
                <a:srgbClr val="000000"/>
              </a:buClr>
              <a:buFont typeface="Calibri"/>
              <a:defRPr sz="2400">
                <a:uFill>
                  <a:solidFill>
                    <a:srgbClr val="000000"/>
                  </a:solidFill>
                </a:uFill>
              </a:defRPr>
            </a:pPr>
            <a:r>
              <a:t>Book - 5</a:t>
            </a:r>
          </a:p>
          <a:p>
            <a:pPr marL="42523" marR="42523" defTabSz="914400">
              <a:lnSpc>
                <a:spcPct val="100000"/>
              </a:lnSpc>
              <a:buClr>
                <a:srgbClr val="000000"/>
              </a:buClr>
              <a:buFont typeface="Calibri"/>
              <a:defRPr sz="2400">
                <a:uFill>
                  <a:solidFill>
                    <a:srgbClr val="000000"/>
                  </a:solidFill>
                </a:uFill>
              </a:defRPr>
            </a:pPr>
            <a:r>
              <a:t>Look - 25</a:t>
            </a:r>
          </a:p>
          <a:p>
            <a:pPr marL="42523" marR="42523" defTabSz="914400">
              <a:lnSpc>
                <a:spcPct val="100000"/>
              </a:lnSpc>
              <a:buClr>
                <a:srgbClr val="000000"/>
              </a:buClr>
              <a:buFont typeface="Calibri"/>
              <a:defRPr sz="2400">
                <a:uFill>
                  <a:solidFill>
                    <a:srgbClr val="000000"/>
                  </a:solidFill>
                </a:uFill>
              </a:defRPr>
            </a:pPr>
            <a:r>
              <a:t>Took - 20</a:t>
            </a:r>
          </a:p>
          <a:p>
            <a:pPr marL="42523" marR="42523" defTabSz="914400">
              <a:lnSpc>
                <a:spcPct val="100000"/>
              </a:lnSpc>
              <a:buClr>
                <a:srgbClr val="000000"/>
              </a:buClr>
              <a:buFont typeface="Calibri"/>
              <a:defRPr sz="2400">
                <a:uFill>
                  <a:solidFill>
                    <a:srgbClr val="000000"/>
                  </a:solidFill>
                </a:uFill>
              </a:defRPr>
            </a:pPr>
            <a:r>
              <a:t>(WARNING - prayer requests can become the biggest time filler - maybe do that through texting or email)</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This might be a good thing to remember so you don’t spend ALL your time playing a game to try to HOOK them into the lesson.</a:t>
            </a:r>
          </a:p>
          <a:p>
            <a:pPr marL="42523" marR="42523" defTabSz="914400">
              <a:lnSpc>
                <a:spcPct val="100000"/>
              </a:lnSpc>
              <a:buClr>
                <a:srgbClr val="000000"/>
              </a:buClr>
              <a:buFont typeface="Calibri"/>
              <a:defRPr sz="2400">
                <a:uFill>
                  <a:solidFill>
                    <a:srgbClr val="000000"/>
                  </a:solidFill>
                </a:uFill>
              </a:defRPr>
            </a:pPr>
            <a:r>
              <a:t>NOTE: If you do spend a little extra time one Sunday and your HOOK lasts longer than usual, you have to think about how you are going to manage your time at that point.</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Some people will teach a lesson like this  in this order. And that’s ok especially if this is new to you. This order will be helpful.</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But here’s the image I want to leave you with today as a goal.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noRot="1" noChangeAspect="1"/>
          </p:cNvSpPr>
          <p:nvPr>
            <p:ph type="sldImg"/>
          </p:nvPr>
        </p:nvSpPr>
        <p:spPr>
          <a:prstGeom prst="rect">
            <a:avLst/>
          </a:prstGeom>
        </p:spPr>
        <p:txBody>
          <a:bodyPr/>
          <a:lstStyle/>
          <a:p>
            <a:endParaRPr/>
          </a:p>
        </p:txBody>
      </p:sp>
      <p:sp>
        <p:nvSpPr>
          <p:cNvPr id="998" name="Shape 998"/>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The REALLY good Bible study leaders know how to integrate these principles throughout a lesson.</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It’s teaching &amp; doing life with one another.</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As you become more and more comfortable teaching AND you know your group better and better, you will begin to see different ways to integrate. For those just starting out this should only be a goal for down the road. </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NOTE:</a:t>
            </a:r>
          </a:p>
          <a:p>
            <a:pPr marL="42523" marR="42523" defTabSz="914400">
              <a:lnSpc>
                <a:spcPct val="100000"/>
              </a:lnSpc>
              <a:buClr>
                <a:srgbClr val="000000"/>
              </a:buClr>
              <a:buFont typeface="Calibri"/>
              <a:defRPr>
                <a:uFill>
                  <a:solidFill>
                    <a:srgbClr val="000000"/>
                  </a:solidFill>
                </a:uFill>
              </a:defRPr>
            </a:pPr>
            <a:r>
              <a:t>Help them to understand how getting a good grasp of these teaching principles will unlock opportunities to impact the next generation. </a:t>
            </a:r>
            <a:br/>
            <a:r>
              <a:t>I’ve told people before that these trainings are 20% content &amp; education and 80% motivation &amp; encouragement. Take the time to pour into these youth leaders. They probably never (or seldom) hear how important it is to teach teenagers. You get the opportunity to speak truth and hope to these adults.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p>
            <a:pPr indent="158750">
              <a:buClr>
                <a:srgbClr val="000000"/>
              </a:buClr>
              <a:buFont typeface="Arial"/>
            </a:pPr>
            <a:r>
              <a:t>Q &amp; A</a:t>
            </a:r>
          </a:p>
          <a:p>
            <a:pPr indent="158750">
              <a:buClr>
                <a:srgbClr val="000000"/>
              </a:buClr>
              <a:buFont typeface="Arial"/>
            </a:pPr>
            <a:r>
              <a:t>Make sure you leave time for Q&amp;A.</a:t>
            </a:r>
          </a:p>
          <a:p>
            <a:pPr indent="158750">
              <a:buClr>
                <a:srgbClr val="000000"/>
              </a:buClr>
              <a:buFont typeface="Arial"/>
            </a:pPr>
            <a:endParaRPr/>
          </a:p>
          <a:p>
            <a:pPr indent="158750">
              <a:buClr>
                <a:srgbClr val="000000"/>
              </a:buClr>
              <a:buFont typeface="Arial"/>
            </a:pPr>
            <a:r>
              <a:t>Many times the best part of Q&amp;A is when they answer each others questions.Don’t feel like you have to answer everything.</a:t>
            </a:r>
          </a:p>
          <a:p>
            <a:pPr indent="158750">
              <a:buClr>
                <a:srgbClr val="000000"/>
              </a:buClr>
              <a:buFont typeface="Arial"/>
            </a:pPr>
            <a:endParaRPr/>
          </a:p>
          <a:p>
            <a:pPr indent="158750">
              <a:buClr>
                <a:srgbClr val="000000"/>
              </a:buClr>
              <a:buFont typeface="Arial"/>
            </a:pPr>
            <a:r>
              <a:t>If you want to take some time to pray for one another that would always be appropriate.</a:t>
            </a:r>
            <a:br/>
            <a:br/>
            <a:r>
              <a:t>MORE RESOURCES @</a:t>
            </a:r>
          </a:p>
          <a:p>
            <a:pPr indent="158750">
              <a:buClr>
                <a:srgbClr val="000000"/>
              </a:buClr>
              <a:buFont typeface="Arial"/>
            </a:pPr>
            <a:r>
              <a:rPr u="sng">
                <a:hlinkClick r:id="rId3"/>
              </a:rPr>
              <a:t>www.txb.org/dc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prstGeom prst="rect">
            <a:avLst/>
          </a:prstGeom>
        </p:spPr>
        <p:txBody>
          <a:bodyPr/>
          <a:lstStyle/>
          <a:p>
            <a:endParaRPr/>
          </a:p>
        </p:txBody>
      </p:sp>
      <p:sp>
        <p:nvSpPr>
          <p:cNvPr id="1010" name="Shape 1010"/>
          <p:cNvSpPr>
            <a:spLocks noGrp="1"/>
          </p:cNvSpPr>
          <p:nvPr>
            <p:ph type="body" sz="quarter" idx="1"/>
          </p:nvPr>
        </p:nvSpPr>
        <p:spPr>
          <a:prstGeom prst="rect">
            <a:avLst/>
          </a:prstGeom>
        </p:spPr>
        <p:txBody>
          <a:bodyPr/>
          <a:lstStyle>
            <a:lvl1pPr indent="158750">
              <a:buClr>
                <a:srgbClr val="000000"/>
              </a:buClr>
              <a:buFont typeface="Arial"/>
            </a:lvl1pPr>
          </a:lstStyle>
          <a:p>
            <a:r>
              <a:t>Make sure they have your contact info before you dismiss.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indent="42523"/>
            <a:br/>
            <a:r>
              <a:t>Some call this the MOTIVATION….</a:t>
            </a:r>
          </a:p>
          <a:p>
            <a:pPr indent="42523">
              <a:defRPr>
                <a:solidFill>
                  <a:schemeClr val="accent3"/>
                </a:solidFill>
              </a:defRPr>
            </a:pPr>
            <a:r>
              <a:t>TRYING TO ANSWER THE QUESTION: </a:t>
            </a:r>
          </a:p>
          <a:p>
            <a:pPr indent="42523">
              <a:defRPr>
                <a:solidFill>
                  <a:schemeClr val="accent3"/>
                </a:solidFill>
              </a:defRPr>
            </a:pPr>
            <a:r>
              <a:t>How are we getting students interested in being a part of Bible study or small group?</a:t>
            </a:r>
          </a:p>
          <a:p>
            <a:pPr indent="42523"/>
            <a:endParaRPr/>
          </a:p>
          <a:p>
            <a:pPr marL="42523" marR="42523" defTabSz="914400">
              <a:lnSpc>
                <a:spcPct val="100000"/>
              </a:lnSpc>
              <a:buClr>
                <a:srgbClr val="000000"/>
              </a:buClr>
              <a:buFont typeface="Calibri"/>
              <a:defRPr>
                <a:uFill>
                  <a:solidFill>
                    <a:srgbClr val="000000"/>
                  </a:solidFill>
                </a:uFill>
              </a:defRPr>
            </a:pPr>
            <a:r>
              <a:t>In the past this has been some kind of activity or game.</a:t>
            </a:r>
          </a:p>
          <a:p>
            <a:pPr marL="42523" marR="42523" defTabSz="914400">
              <a:lnSpc>
                <a:spcPct val="100000"/>
              </a:lnSpc>
              <a:buClr>
                <a:srgbClr val="000000"/>
              </a:buClr>
              <a:buFont typeface="Calibri"/>
              <a:defRPr>
                <a:uFill>
                  <a:solidFill>
                    <a:srgbClr val="000000"/>
                  </a:solidFill>
                </a:uFill>
              </a:defRPr>
            </a:pPr>
            <a:r>
              <a:t>But the HOOK is more than just a gimmick.</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Here’s why…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When you plan a BIG activity it’s INEVITABLE the day you plan something for 10...2 show up &amp; vice versa</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The HOOK:</a:t>
            </a:r>
          </a:p>
          <a:p>
            <a:pPr marL="347324" marR="42523" indent="-304800" defTabSz="914400">
              <a:lnSpc>
                <a:spcPct val="100000"/>
              </a:lnSpc>
              <a:buSzPct val="123000"/>
              <a:buChar char="-"/>
              <a:defRPr>
                <a:uFill>
                  <a:solidFill>
                    <a:srgbClr val="000000"/>
                  </a:solidFill>
                </a:uFill>
              </a:defRPr>
            </a:pPr>
            <a:r>
              <a:t>BEFORE Sunday morning</a:t>
            </a:r>
          </a:p>
          <a:p>
            <a:pPr marL="347324" marR="42523" indent="-304800" defTabSz="914400">
              <a:lnSpc>
                <a:spcPct val="100000"/>
              </a:lnSpc>
              <a:buSzPct val="123000"/>
              <a:buChar char="-"/>
              <a:defRPr>
                <a:uFill>
                  <a:solidFill>
                    <a:srgbClr val="000000"/>
                  </a:solidFill>
                </a:uFill>
              </a:defRPr>
            </a:pPr>
            <a:r>
              <a:t>CONNECTED with the teacher </a:t>
            </a:r>
          </a:p>
          <a:p>
            <a:pPr marL="347324" marR="42523" indent="-304800" defTabSz="914400">
              <a:lnSpc>
                <a:spcPct val="100000"/>
              </a:lnSpc>
              <a:buSzPct val="123000"/>
              <a:buChar char="-"/>
              <a:defRPr>
                <a:uFill>
                  <a:solidFill>
                    <a:srgbClr val="000000"/>
                  </a:solidFill>
                </a:uFill>
              </a:defRPr>
            </a:pPr>
            <a:r>
              <a:t>USE  a small ice-breaker activity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OUR responsibility as a YOUTH MINISTRY LEADER is to communicate &amp; connect with teenagers ...</a:t>
            </a:r>
          </a:p>
          <a:p>
            <a:pPr marL="42523" marR="42523" defTabSz="914400">
              <a:lnSpc>
                <a:spcPct val="100000"/>
              </a:lnSpc>
              <a:buClr>
                <a:srgbClr val="000000"/>
              </a:buClr>
              <a:buFont typeface="Calibri"/>
              <a:defRPr>
                <a:uFill>
                  <a:solidFill>
                    <a:srgbClr val="000000"/>
                  </a:solidFill>
                </a:uFill>
              </a:defRPr>
            </a:pPr>
            <a:r>
              <a:t>in this we BUILD RELATIONSHIP &amp; community in the group</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when this happens the...</a:t>
            </a:r>
          </a:p>
          <a:p>
            <a:pPr marL="42523" marR="42523" defTabSz="914400">
              <a:lnSpc>
                <a:spcPct val="100000"/>
              </a:lnSpc>
              <a:buClr>
                <a:srgbClr val="000000"/>
              </a:buClr>
              <a:buFont typeface="Calibri"/>
              <a:defRPr>
                <a:uFill>
                  <a:solidFill>
                    <a:srgbClr val="000000"/>
                  </a:solidFill>
                </a:uFill>
              </a:defRPr>
            </a:pPr>
            <a:r>
              <a:t>student is motivated AND more open to the message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we can’t always depend on an ice breaker to do the whole motivation </a:t>
            </a:r>
          </a:p>
          <a:p>
            <a:pPr marL="42523" marR="42523" defTabSz="914400">
              <a:lnSpc>
                <a:spcPct val="100000"/>
              </a:lnSpc>
              <a:buClr>
                <a:srgbClr val="000000"/>
              </a:buClr>
              <a:buFont typeface="Calibri"/>
              <a:defRPr>
                <a:uFill>
                  <a:solidFill>
                    <a:srgbClr val="000000"/>
                  </a:solidFill>
                </a:uFill>
              </a:defRPr>
            </a:pPr>
            <a:r>
              <a:t>I still think you need to use them but you know as well as I...</a:t>
            </a:r>
          </a:p>
          <a:p>
            <a:pPr marL="42523" marR="42523" defTabSz="914400">
              <a:lnSpc>
                <a:spcPct val="100000"/>
              </a:lnSpc>
              <a:buClr>
                <a:srgbClr val="000000"/>
              </a:buClr>
              <a:buFont typeface="Calibri"/>
              <a:defRPr>
                <a:uFill>
                  <a:solidFill>
                    <a:srgbClr val="000000"/>
                  </a:solidFill>
                </a:uFill>
              </a:defRPr>
            </a:pPr>
            <a:r>
              <a:t>a student is not going to give you their full attention or motivation </a:t>
            </a:r>
          </a:p>
          <a:p>
            <a:pPr marL="42523" marR="42523" defTabSz="914400">
              <a:lnSpc>
                <a:spcPct val="100000"/>
              </a:lnSpc>
              <a:buClr>
                <a:srgbClr val="000000"/>
              </a:buClr>
              <a:buFont typeface="Calibri"/>
              <a:defRPr>
                <a:uFill>
                  <a:solidFill>
                    <a:srgbClr val="000000"/>
                  </a:solidFill>
                </a:uFill>
              </a:defRPr>
            </a:pPr>
            <a:r>
              <a:t>UNTIL they know you care about them.</a:t>
            </a:r>
          </a:p>
          <a:p>
            <a:pPr marL="42523" marR="42523" defTabSz="914400">
              <a:lnSpc>
                <a:spcPct val="100000"/>
              </a:lnSpc>
              <a:buClr>
                <a:srgbClr val="000000"/>
              </a:buClr>
              <a:buFont typeface="Calibri"/>
              <a:defRPr>
                <a:uFill>
                  <a:solidFill>
                    <a:srgbClr val="000000"/>
                  </a:solidFill>
                </a:uFill>
              </a:defRPr>
            </a:pPr>
            <a:r>
              <a:t>then…</a:t>
            </a:r>
          </a:p>
          <a:p>
            <a:pPr marL="42523" marR="42523" defTabSz="914400">
              <a:lnSpc>
                <a:spcPct val="100000"/>
              </a:lnSpc>
              <a:buClr>
                <a:srgbClr val="000000"/>
              </a:buClr>
              <a:buFont typeface="Calibri"/>
              <a:defRPr>
                <a:uFill>
                  <a:solidFill>
                    <a:srgbClr val="000000"/>
                  </a:solidFill>
                </a:uFill>
              </a:defRPr>
            </a:pPr>
            <a:r>
              <a:t>you have a captive audience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ILLUS - Experience with a small group leader who prepares the lesson but doesn’t  actually like teenagers</a:t>
            </a:r>
          </a:p>
          <a:p>
            <a:pPr marL="42523" marR="42523" defTabSz="914400">
              <a:lnSpc>
                <a:spcPct val="100000"/>
              </a:lnSpc>
              <a:buClr>
                <a:srgbClr val="000000"/>
              </a:buClr>
              <a:buFont typeface="Calibri"/>
              <a:defRPr>
                <a:uFill>
                  <a:solidFill>
                    <a:srgbClr val="000000"/>
                  </a:solidFill>
                </a:uFill>
              </a:defRPr>
            </a:pPr>
            <a:r>
              <a:t>VS.</a:t>
            </a:r>
          </a:p>
          <a:p>
            <a:pPr marL="42523" marR="42523" defTabSz="914400">
              <a:lnSpc>
                <a:spcPct val="100000"/>
              </a:lnSpc>
              <a:buClr>
                <a:srgbClr val="000000"/>
              </a:buClr>
              <a:buFont typeface="Calibri"/>
              <a:defRPr>
                <a:uFill>
                  <a:solidFill>
                    <a:srgbClr val="000000"/>
                  </a:solidFill>
                </a:uFill>
              </a:defRPr>
            </a:pPr>
            <a:r>
              <a:t>The small group leader that uses time during the week to build relationships but still finds time to study their lesson</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so if motivation is directly related with communication...</a:t>
            </a:r>
          </a:p>
          <a:p>
            <a:pPr marL="42523" marR="42523" defTabSz="914400">
              <a:lnSpc>
                <a:spcPct val="100000"/>
              </a:lnSpc>
              <a:buClr>
                <a:srgbClr val="000000"/>
              </a:buClr>
              <a:buFont typeface="Calibri"/>
              <a:defRPr>
                <a:uFill>
                  <a:solidFill>
                    <a:srgbClr val="000000"/>
                  </a:solidFill>
                </a:uFill>
              </a:defRPr>
            </a:pPr>
            <a:r>
              <a:t>how do we communicate?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defRPr>
            </a:pPr>
            <a:r>
              <a:t>HOOK Elements During the Week</a:t>
            </a:r>
          </a:p>
          <a:p>
            <a:pPr marL="42523" marR="42523" defTabSz="914400">
              <a:lnSpc>
                <a:spcPct val="100000"/>
              </a:lnSpc>
              <a:buClr>
                <a:srgbClr val="000000"/>
              </a:buClr>
              <a:buFont typeface="Calibri"/>
              <a:defRPr sz="2400">
                <a:uFill>
                  <a:solidFill>
                    <a:srgbClr val="000000"/>
                  </a:solidFill>
                </a:uFill>
              </a:defRPr>
            </a:pPr>
            <a:r>
              <a:t> - 3 things...</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TIME  - teaching youth Sunday school is no longer a one hour a week job</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Nobody has extra TIME for student ministry. You have to figure out with the time God has given you.</a:t>
            </a:r>
          </a:p>
          <a:p>
            <a:pPr marL="42523" marR="42523" defTabSz="914400">
              <a:lnSpc>
                <a:spcPct val="100000"/>
              </a:lnSpc>
              <a:buClr>
                <a:srgbClr val="000000"/>
              </a:buClr>
              <a:buFont typeface="Calibri"/>
              <a:defRPr sz="2400">
                <a:uFill>
                  <a:solidFill>
                    <a:srgbClr val="000000"/>
                  </a:solidFill>
                </a:uFill>
              </a:defRPr>
            </a:pPr>
            <a:r>
              <a:t>Can you make youth ministry a priority?</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CREATIVITY-”i’m not that creative”</a:t>
            </a:r>
          </a:p>
          <a:p>
            <a:pPr marL="42523" marR="42523" defTabSz="914400">
              <a:lnSpc>
                <a:spcPct val="100000"/>
              </a:lnSpc>
              <a:buClr>
                <a:srgbClr val="000000"/>
              </a:buClr>
              <a:buFont typeface="Calibri"/>
              <a:defRPr sz="2400">
                <a:uFill>
                  <a:solidFill>
                    <a:srgbClr val="000000"/>
                  </a:solidFill>
                </a:uFill>
              </a:defRPr>
            </a:pPr>
            <a:r>
              <a:t>Where to find creative ideas?</a:t>
            </a:r>
          </a:p>
          <a:p>
            <a:pPr marL="408283" marR="42523" indent="-365759" defTabSz="914400">
              <a:lnSpc>
                <a:spcPct val="100000"/>
              </a:lnSpc>
              <a:buSzPct val="123000"/>
              <a:buChar char="-"/>
              <a:defRPr sz="2400">
                <a:uFill>
                  <a:solidFill>
                    <a:srgbClr val="000000"/>
                  </a:solidFill>
                </a:uFill>
              </a:defRPr>
            </a:pPr>
            <a:r>
              <a:t>DYM</a:t>
            </a:r>
          </a:p>
          <a:p>
            <a:pPr marL="408283" marR="42523" indent="-365759" defTabSz="914400">
              <a:lnSpc>
                <a:spcPct val="100000"/>
              </a:lnSpc>
              <a:buSzPct val="123000"/>
              <a:buChar char="-"/>
              <a:defRPr sz="2400">
                <a:uFill>
                  <a:solidFill>
                    <a:srgbClr val="000000"/>
                  </a:solidFill>
                </a:uFill>
              </a:defRPr>
            </a:pPr>
            <a:r>
              <a:t>Facebook Texas Youth Ministry group</a:t>
            </a:r>
          </a:p>
          <a:p>
            <a:pPr marL="408283" marR="42523" indent="-365759" defTabSz="914400">
              <a:lnSpc>
                <a:spcPct val="100000"/>
              </a:lnSpc>
              <a:buSzPct val="123000"/>
              <a:buChar char="-"/>
              <a:defRPr sz="2400">
                <a:uFill>
                  <a:solidFill>
                    <a:srgbClr val="000000"/>
                  </a:solidFill>
                </a:uFill>
              </a:defRPr>
            </a:pPr>
            <a:r>
              <a:t>Other youth leaders at the church or in the area (look around)</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COMMITMENT - </a:t>
            </a:r>
          </a:p>
          <a:p>
            <a:pPr marL="42523" marR="42523" defTabSz="914400">
              <a:lnSpc>
                <a:spcPct val="100000"/>
              </a:lnSpc>
              <a:buClr>
                <a:srgbClr val="000000"/>
              </a:buClr>
              <a:buFont typeface="Calibri"/>
              <a:defRPr sz="2400">
                <a:uFill>
                  <a:solidFill>
                    <a:srgbClr val="000000"/>
                  </a:solidFill>
                </a:uFill>
              </a:defRPr>
            </a:pPr>
            <a:r>
              <a:t>Not just to teach BUT to invest in the students.</a:t>
            </a:r>
          </a:p>
          <a:p>
            <a:pPr marL="42523" marR="42523" defTabSz="914400">
              <a:lnSpc>
                <a:spcPct val="100000"/>
              </a:lnSpc>
              <a:buClr>
                <a:srgbClr val="000000"/>
              </a:buClr>
              <a:buFont typeface="Calibri"/>
              <a:defRPr sz="2400">
                <a:uFill>
                  <a:solidFill>
                    <a:srgbClr val="000000"/>
                  </a:solidFill>
                </a:uFill>
              </a:defRPr>
            </a:pPr>
            <a:r>
              <a:t>The HOOK/MOTIVATION becomes more of a relationship between you &amp; your students and not just a teaching technique.</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When you invest in</a:t>
            </a:r>
          </a:p>
          <a:p>
            <a:pPr marL="408283" marR="42523" indent="-365759" defTabSz="914400">
              <a:lnSpc>
                <a:spcPct val="100000"/>
              </a:lnSpc>
              <a:buSzPct val="123000"/>
              <a:buChar char="-"/>
              <a:defRPr sz="2400">
                <a:uFill>
                  <a:solidFill>
                    <a:srgbClr val="000000"/>
                  </a:solidFill>
                </a:uFill>
              </a:defRPr>
            </a:pPr>
            <a:r>
              <a:t>TIME</a:t>
            </a:r>
          </a:p>
          <a:p>
            <a:pPr marL="408283" marR="42523" indent="-365759" defTabSz="914400">
              <a:lnSpc>
                <a:spcPct val="100000"/>
              </a:lnSpc>
              <a:buSzPct val="123000"/>
              <a:buChar char="-"/>
              <a:defRPr sz="2400">
                <a:uFill>
                  <a:solidFill>
                    <a:srgbClr val="000000"/>
                  </a:solidFill>
                </a:uFill>
              </a:defRPr>
            </a:pPr>
            <a:r>
              <a:t>CREATIVITY</a:t>
            </a:r>
          </a:p>
          <a:p>
            <a:pPr marL="408283" marR="42523" indent="-365759" defTabSz="914400">
              <a:lnSpc>
                <a:spcPct val="100000"/>
              </a:lnSpc>
              <a:buSzPct val="123000"/>
              <a:buChar char="-"/>
              <a:defRPr sz="2400">
                <a:uFill>
                  <a:solidFill>
                    <a:srgbClr val="000000"/>
                  </a:solidFill>
                </a:uFill>
              </a:defRPr>
            </a:pPr>
            <a:r>
              <a:t>COMMITTMENT</a:t>
            </a:r>
          </a:p>
          <a:p>
            <a:pPr marL="42523" marR="42523" defTabSz="914400">
              <a:lnSpc>
                <a:spcPct val="100000"/>
              </a:lnSpc>
              <a:defRPr sz="2400">
                <a:uFill>
                  <a:solidFill>
                    <a:srgbClr val="000000"/>
                  </a:solidFill>
                </a:uFill>
              </a:defRPr>
            </a:pPr>
            <a:r>
              <a:t>It leads to successful Sunday mornings.</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You set the positive tone.</a:t>
            </a:r>
          </a:p>
          <a:p>
            <a:pPr marL="42523" marR="42523" defTabSz="914400">
              <a:lnSpc>
                <a:spcPct val="100000"/>
              </a:lnSpc>
              <a:buClr>
                <a:srgbClr val="000000"/>
              </a:buClr>
              <a:buFont typeface="Calibri"/>
              <a:defRPr sz="2400">
                <a:uFill>
                  <a:solidFill>
                    <a:srgbClr val="000000"/>
                  </a:solidFill>
                </a:uFill>
              </a:defRPr>
            </a:pPr>
            <a:r>
              <a:t>You may be tired on a Sunday morning &amp; had a fight with your kid on the way to church &amp; they took all the coffee before you could get some &amp; then your teenagers look at you like you have a third eye on your forehead when you ask a question….</a:t>
            </a:r>
          </a:p>
          <a:p>
            <a:pPr marL="42523" marR="42523" defTabSz="914400">
              <a:lnSpc>
                <a:spcPct val="100000"/>
              </a:lnSpc>
              <a:buClr>
                <a:srgbClr val="000000"/>
              </a:buClr>
              <a:buFont typeface="Calibri"/>
              <a:defRPr sz="2400">
                <a:uFill>
                  <a:solidFill>
                    <a:srgbClr val="000000"/>
                  </a:solidFill>
                </a:uFill>
              </a:defRPr>
            </a:pPr>
            <a:r>
              <a:t>don’t take it out on your small group.</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Start with them.</a:t>
            </a:r>
          </a:p>
          <a:p>
            <a:pPr marL="42523" marR="42523" defTabSz="914400">
              <a:lnSpc>
                <a:spcPct val="100000"/>
              </a:lnSpc>
              <a:buClr>
                <a:srgbClr val="000000"/>
              </a:buClr>
              <a:buFont typeface="Calibri"/>
              <a:defRPr sz="2400">
                <a:uFill>
                  <a:solidFill>
                    <a:srgbClr val="000000"/>
                  </a:solidFill>
                </a:uFill>
              </a:defRPr>
            </a:pPr>
            <a:r>
              <a:t>Ask them about what happened during their week.</a:t>
            </a:r>
          </a:p>
          <a:p>
            <a:pPr marL="42523" marR="42523" defTabSz="914400">
              <a:lnSpc>
                <a:spcPct val="100000"/>
              </a:lnSpc>
              <a:buClr>
                <a:srgbClr val="000000"/>
              </a:buClr>
              <a:buFont typeface="Calibri"/>
              <a:defRPr sz="2400">
                <a:uFill>
                  <a:solidFill>
                    <a:srgbClr val="000000"/>
                  </a:solidFill>
                </a:uFill>
              </a:defRPr>
            </a:pPr>
            <a:r>
              <a:t>Be specific: If they had a sporting event or something you knew they were involved in.</a:t>
            </a:r>
          </a:p>
          <a:p>
            <a:pPr marL="42523" marR="42523" defTabSz="914400">
              <a:lnSpc>
                <a:spcPct val="100000"/>
              </a:lnSpc>
              <a:buClr>
                <a:srgbClr val="000000"/>
              </a:buClr>
              <a:buFont typeface="Calibri"/>
              <a:defRPr sz="2400">
                <a:uFill>
                  <a:solidFill>
                    <a:srgbClr val="000000"/>
                  </a:solidFill>
                </a:uFill>
              </a:defRPr>
            </a:pPr>
            <a:r>
              <a:t>What are they looking forward to this week?</a:t>
            </a:r>
          </a:p>
          <a:p>
            <a:pPr marL="42523" marR="42523" defTabSz="914400">
              <a:lnSpc>
                <a:spcPct val="100000"/>
              </a:lnSpc>
              <a:buClr>
                <a:srgbClr val="000000"/>
              </a:buClr>
              <a:buFont typeface="Calibri"/>
              <a:defRPr sz="2400">
                <a:uFill>
                  <a:solidFill>
                    <a:srgbClr val="000000"/>
                  </a:solidFill>
                </a:uFill>
              </a:defRPr>
            </a:pPr>
            <a:endParaRPr/>
          </a:p>
          <a:p>
            <a:pPr marL="42523" marR="42523" defTabSz="914400">
              <a:lnSpc>
                <a:spcPct val="100000"/>
              </a:lnSpc>
              <a:buClr>
                <a:srgbClr val="000000"/>
              </a:buClr>
              <a:buFont typeface="Calibri"/>
              <a:defRPr sz="2400">
                <a:uFill>
                  <a:solidFill>
                    <a:srgbClr val="000000"/>
                  </a:solidFill>
                </a:uFill>
              </a:defRPr>
            </a:pPr>
            <a:r>
              <a:t>Invest during the week to set that HOOK for your Sunday morning time.</a:t>
            </a:r>
          </a:p>
          <a:p>
            <a:pPr marL="42523" marR="42523" defTabSz="914400">
              <a:lnSpc>
                <a:spcPct val="100000"/>
              </a:lnSpc>
              <a:buClr>
                <a:srgbClr val="000000"/>
              </a:buClr>
              <a:buFont typeface="Calibri"/>
              <a:defRPr sz="2400">
                <a:uFill>
                  <a:solidFill>
                    <a:srgbClr val="000000"/>
                  </a:solidFill>
                </a:uFill>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BOOK -</a:t>
            </a:r>
          </a:p>
          <a:p>
            <a:pPr indent="42523">
              <a:defRPr>
                <a:solidFill>
                  <a:schemeClr val="accent3"/>
                </a:solidFill>
              </a:defRPr>
            </a:pPr>
            <a:r>
              <a:rPr sz="2400">
                <a:uFill>
                  <a:solidFill>
                    <a:srgbClr val="000000"/>
                  </a:solidFill>
                </a:uFill>
              </a:rPr>
              <a:t>TRYING TO ANSWER THE QUESTION:</a:t>
            </a:r>
          </a:p>
          <a:p>
            <a:pPr indent="42523">
              <a:defRPr>
                <a:solidFill>
                  <a:schemeClr val="accent3"/>
                </a:solidFill>
              </a:defRPr>
            </a:pPr>
            <a:r>
              <a:t>How are we pointing students to God’s word each week?</a:t>
            </a:r>
            <a:endParaRPr sz="2400">
              <a:uFill>
                <a:solidFill>
                  <a:srgbClr val="000000"/>
                </a:solidFill>
              </a:uFill>
            </a:endParaRPr>
          </a:p>
          <a:p>
            <a:pPr marR="42523" indent="42523" defTabSz="914400">
              <a:lnSpc>
                <a:spcPct val="100000"/>
              </a:lnSpc>
              <a:defRPr sz="2400">
                <a:uFill>
                  <a:solidFill>
                    <a:srgbClr val="000000"/>
                  </a:solidFill>
                </a:uFill>
              </a:defRPr>
            </a:pPr>
            <a:br/>
            <a:r>
              <a:t>This might seem obvious BUT you’ve got to be in scripture each week. Not just Sunday but YOU have to be in your Word every day.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What kind of Bible?</a:t>
            </a:r>
          </a:p>
          <a:p>
            <a:pPr marL="42523" marR="42523" defTabSz="914400">
              <a:lnSpc>
                <a:spcPct val="100000"/>
              </a:lnSpc>
              <a:buClr>
                <a:srgbClr val="000000"/>
              </a:buClr>
              <a:buFont typeface="Calibri"/>
              <a:defRPr>
                <a:uFill>
                  <a:solidFill>
                    <a:srgbClr val="000000"/>
                  </a:solidFill>
                </a:uFill>
              </a:defRPr>
            </a:pPr>
            <a:r>
              <a:t>Some might be legalistic and say it teenagers have to have a physical Bible. Some might say a digital version is ok.</a:t>
            </a:r>
          </a:p>
          <a:p>
            <a:pPr marL="42523" marR="42523" defTabSz="914400">
              <a:lnSpc>
                <a:spcPct val="100000"/>
              </a:lnSpc>
              <a:buClr>
                <a:srgbClr val="000000"/>
              </a:buClr>
              <a:buFont typeface="Calibri"/>
              <a:defRPr>
                <a:uFill>
                  <a:solidFill>
                    <a:srgbClr val="000000"/>
                  </a:solidFill>
                </a:uFill>
              </a:defRPr>
            </a:pPr>
            <a:r>
              <a:t>I don’t care!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YOU have to find a Bible that:</a:t>
            </a:r>
          </a:p>
          <a:p>
            <a:pPr marL="487024" marR="42523" indent="-444500" defTabSz="914400">
              <a:lnSpc>
                <a:spcPct val="100000"/>
              </a:lnSpc>
              <a:buSzPct val="100000"/>
              <a:buAutoNum type="arabicPeriod"/>
              <a:defRPr>
                <a:uFill>
                  <a:solidFill>
                    <a:srgbClr val="000000"/>
                  </a:solidFill>
                </a:uFill>
              </a:defRPr>
            </a:pPr>
            <a:r>
              <a:t>You can use on Sunday that you understand and that students understand.</a:t>
            </a:r>
          </a:p>
          <a:p>
            <a:pPr marL="487024" marR="42523" indent="-444500" defTabSz="914400">
              <a:lnSpc>
                <a:spcPct val="100000"/>
              </a:lnSpc>
              <a:buSzPct val="100000"/>
              <a:buAutoNum type="arabicPeriod"/>
              <a:defRPr>
                <a:uFill>
                  <a:solidFill>
                    <a:srgbClr val="000000"/>
                  </a:solidFill>
                </a:uFill>
              </a:defRPr>
            </a:pPr>
            <a:r>
              <a:t>One that you can study during the week.</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SUGGESTION: make it one that students can understand so they can get one like yours. If all they have is a picture Bible from 1st grade do everything you can to get them a new Bible.</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When you read scripture READ it from the Bible.</a:t>
            </a:r>
          </a:p>
          <a:p>
            <a:pPr marL="42523" marR="42523" defTabSz="914400">
              <a:lnSpc>
                <a:spcPct val="100000"/>
              </a:lnSpc>
              <a:defRPr>
                <a:uFill>
                  <a:solidFill>
                    <a:srgbClr val="000000"/>
                  </a:solidFill>
                </a:uFill>
              </a:defRPr>
            </a:pPr>
            <a:r>
              <a:t>It’s a little thing but it goes a long way.</a:t>
            </a:r>
          </a:p>
          <a:p>
            <a:pPr marL="42523" marR="42523" defTabSz="914400">
              <a:lnSpc>
                <a:spcPct val="100000"/>
              </a:lnSpc>
              <a:defRPr>
                <a:uFill>
                  <a:solidFill>
                    <a:srgbClr val="000000"/>
                  </a:solidFill>
                </a:uFill>
              </a:defRPr>
            </a:pPr>
            <a:br/>
            <a:r>
              <a:t>This COULD be the only time students read the Bible during the week.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defTabSz="914400">
              <a:lnSpc>
                <a:spcPct val="100000"/>
              </a:lnSpc>
              <a:defRPr sz="1800">
                <a:latin typeface="Montserrat Thin Medium"/>
                <a:ea typeface="Montserrat Thin Medium"/>
                <a:cs typeface="Montserrat Thin Medium"/>
                <a:sym typeface="Montserrat Thin Medium"/>
              </a:defRPr>
            </a:pPr>
            <a:r>
              <a:t>Jim Denison, in A Light Unto My Path, outlines some practical help to guide us in reading and interpreting the Bible with greater clarity and integrity. The following ideas come from Chapter 7 of this book, and you will get a copy of this book as you leave today. </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Personal Preparation (commitments we need to make)</a:t>
            </a:r>
          </a:p>
          <a:p>
            <a:pPr lvl="1" indent="457200" defTabSz="914400">
              <a:lnSpc>
                <a:spcPct val="100000"/>
              </a:lnSpc>
              <a:defRPr sz="1800">
                <a:latin typeface="Montserrat Thin Medium"/>
                <a:ea typeface="Montserrat Thin Medium"/>
                <a:cs typeface="Montserrat Thin Medium"/>
                <a:sym typeface="Montserrat Thin Medium"/>
              </a:defRPr>
            </a:pPr>
            <a:r>
              <a:t>Have a personal relationship with God</a:t>
            </a:r>
          </a:p>
          <a:p>
            <a:pPr lvl="1" indent="457200" defTabSz="914400">
              <a:lnSpc>
                <a:spcPct val="100000"/>
              </a:lnSpc>
              <a:defRPr sz="1800">
                <a:latin typeface="Montserrat Thin Medium"/>
                <a:ea typeface="Montserrat Thin Medium"/>
                <a:cs typeface="Montserrat Thin Medium"/>
                <a:sym typeface="Montserrat Thin Medium"/>
              </a:defRPr>
            </a:pPr>
            <a:r>
              <a:t>Commit to hard work</a:t>
            </a:r>
          </a:p>
          <a:p>
            <a:pPr lvl="1" indent="457200" defTabSz="914400">
              <a:lnSpc>
                <a:spcPct val="100000"/>
              </a:lnSpc>
              <a:defRPr sz="1800">
                <a:latin typeface="Montserrat Thin Medium"/>
                <a:ea typeface="Montserrat Thin Medium"/>
                <a:cs typeface="Montserrat Thin Medium"/>
                <a:sym typeface="Montserrat Thin Medium"/>
              </a:defRPr>
            </a:pPr>
            <a:r>
              <a:t>Commit to obey what you discover (“Before you open God’s word, you must first open your heart to its truth.” Denison, p. 167)</a:t>
            </a:r>
          </a:p>
          <a:p>
            <a:pPr lvl="1" indent="457200"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Assumptions/Presuppositions</a:t>
            </a:r>
          </a:p>
          <a:p>
            <a:pPr lvl="1" indent="457200" defTabSz="914400">
              <a:lnSpc>
                <a:spcPct val="100000"/>
              </a:lnSpc>
              <a:defRPr sz="1800">
                <a:latin typeface="Montserrat Thin Medium"/>
                <a:ea typeface="Montserrat Thin Medium"/>
                <a:cs typeface="Montserrat Thin Medium"/>
                <a:sym typeface="Montserrat Thin Medium"/>
              </a:defRPr>
            </a:pPr>
            <a:r>
              <a:t>Scripture CAN be understood</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“We will seek to learn from the study of others, but we will not begin there. We will start with the text itself.” (Denison, p. 168)</a:t>
            </a:r>
          </a:p>
          <a:p>
            <a:pPr lvl="1" indent="457200" defTabSz="914400">
              <a:lnSpc>
                <a:spcPct val="100000"/>
              </a:lnSpc>
              <a:defRPr sz="1800">
                <a:latin typeface="Montserrat Thin Medium"/>
                <a:ea typeface="Montserrat Thin Medium"/>
                <a:cs typeface="Montserrat Thin Medium"/>
                <a:sym typeface="Montserrat Thin Medium"/>
              </a:defRPr>
            </a:pPr>
            <a:r>
              <a:t>The NT interprets the OT</a:t>
            </a:r>
          </a:p>
          <a:p>
            <a:pPr lvl="1" indent="457200" defTabSz="914400">
              <a:lnSpc>
                <a:spcPct val="100000"/>
              </a:lnSpc>
              <a:defRPr sz="1800">
                <a:latin typeface="Montserrat Thin Medium"/>
                <a:ea typeface="Montserrat Thin Medium"/>
                <a:cs typeface="Montserrat Thin Medium"/>
                <a:sym typeface="Montserrat Thin Medium"/>
              </a:defRPr>
            </a:pPr>
            <a:r>
              <a:t>Scripture interprets scripture</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“Because God’s word is unified, coherent, and fully inspired, the best way to understand any single passage is to interpret that text in light of the entire Scripture” (Denison, p. 170)</a:t>
            </a:r>
          </a:p>
          <a:p>
            <a:pPr lvl="1" indent="457200" defTabSz="914400">
              <a:lnSpc>
                <a:spcPct val="100000"/>
              </a:lnSpc>
              <a:defRPr sz="1800">
                <a:latin typeface="Montserrat Thin Medium"/>
                <a:ea typeface="Montserrat Thin Medium"/>
                <a:cs typeface="Montserrat Thin Medium"/>
                <a:sym typeface="Montserrat Thin Medium"/>
              </a:defRPr>
            </a:pPr>
            <a:r>
              <a:t>Accountability of the teacher (Jas. 3:1)</a:t>
            </a:r>
          </a:p>
          <a:p>
            <a:pPr lvl="1" indent="457200"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Background of the Whole Book</a:t>
            </a:r>
          </a:p>
          <a:p>
            <a:pPr lvl="1" indent="457200" defTabSz="914400">
              <a:lnSpc>
                <a:spcPct val="100000"/>
              </a:lnSpc>
              <a:defRPr sz="1800">
                <a:latin typeface="Montserrat Thin Medium"/>
                <a:ea typeface="Montserrat Thin Medium"/>
                <a:cs typeface="Montserrat Thin Medium"/>
                <a:sym typeface="Montserrat Thin Medium"/>
              </a:defRPr>
            </a:pPr>
            <a:r>
              <a:t>Author, recipients, author’s purpose, kind of literature, culture</a:t>
            </a:r>
          </a:p>
          <a:p>
            <a:pPr marL="628650" lvl="1" indent="-171450" defTabSz="914400">
              <a:lnSpc>
                <a:spcPct val="100000"/>
              </a:lnSpc>
              <a:buSzPct val="100000"/>
              <a:buFont typeface="Arial"/>
              <a:buChar char="•"/>
              <a:defRPr sz="1800">
                <a:latin typeface="Montserrat Thin Medium"/>
                <a:ea typeface="Montserrat Thin Medium"/>
                <a:cs typeface="Montserrat Thin Medium"/>
                <a:sym typeface="Montserrat Thin Medium"/>
              </a:defRPr>
            </a:pPr>
            <a:r>
              <a:t>“Before we can study any particular verse in the Bible, we should first examine the book in which it is found.” (Denison, p. 173)</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Bold"/>
                <a:ea typeface="Montserrat Bold"/>
                <a:cs typeface="Montserrat Bold"/>
                <a:sym typeface="Montserrat Bold"/>
              </a:defRPr>
            </a:pPr>
            <a:r>
              <a:t>“Fourfold Approach” to a Specific Text</a:t>
            </a:r>
          </a:p>
          <a:p>
            <a:pPr lvl="1" indent="457200" defTabSz="914400">
              <a:lnSpc>
                <a:spcPct val="100000"/>
              </a:lnSpc>
              <a:defRPr sz="1800">
                <a:latin typeface="Montserrat Thin Medium"/>
                <a:ea typeface="Montserrat Thin Medium"/>
                <a:cs typeface="Montserrat Thin Medium"/>
                <a:sym typeface="Montserrat Thin Medium"/>
              </a:defRPr>
            </a:pPr>
            <a:r>
              <a:t>Read 3X in diff translations</a:t>
            </a:r>
          </a:p>
          <a:p>
            <a:pPr lvl="1" indent="457200" defTabSz="914400">
              <a:lnSpc>
                <a:spcPct val="100000"/>
              </a:lnSpc>
              <a:defRPr sz="1800">
                <a:latin typeface="Montserrat Thin Medium"/>
                <a:ea typeface="Montserrat Thin Medium"/>
                <a:cs typeface="Montserrat Thin Medium"/>
                <a:sym typeface="Montserrat Thin Medium"/>
              </a:defRPr>
            </a:pPr>
            <a:r>
              <a:t>Who, what, when, where, why</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Grammar (words, sentences)</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History (geog., hist. context)</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Theology (central ideas/truths)</a:t>
            </a:r>
          </a:p>
          <a:p>
            <a:pPr marL="914400" lvl="1" indent="-457200" defTabSz="914400">
              <a:lnSpc>
                <a:spcPct val="100000"/>
              </a:lnSpc>
              <a:buSzPct val="100000"/>
              <a:buAutoNum type="arabicPeriod"/>
              <a:defRPr sz="1800">
                <a:latin typeface="Montserrat Thin Medium"/>
                <a:ea typeface="Montserrat Thin Medium"/>
                <a:cs typeface="Montserrat Thin Medium"/>
                <a:sym typeface="Montserrat Thin Medium"/>
              </a:defRPr>
            </a:pPr>
            <a:r>
              <a:t>Practical (application today)</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Thin Medium"/>
                <a:ea typeface="Montserrat Thin Medium"/>
                <a:cs typeface="Montserrat Thin Medium"/>
                <a:sym typeface="Montserrat Thin Medium"/>
              </a:defRPr>
            </a:pPr>
            <a:r>
              <a:t>Does your curriculum help you with these practices?</a:t>
            </a:r>
          </a:p>
          <a:p>
            <a:pPr defTabSz="914400">
              <a:lnSpc>
                <a:spcPct val="100000"/>
              </a:lnSpc>
              <a:defRPr sz="1800">
                <a:latin typeface="Montserrat Thin Medium"/>
                <a:ea typeface="Montserrat Thin Medium"/>
                <a:cs typeface="Montserrat Thin Medium"/>
                <a:sym typeface="Montserrat Thin Medium"/>
              </a:defRPr>
            </a:pPr>
            <a:endParaRPr/>
          </a:p>
          <a:p>
            <a:pPr defTabSz="914400">
              <a:lnSpc>
                <a:spcPct val="100000"/>
              </a:lnSpc>
              <a:defRPr sz="1800">
                <a:latin typeface="Montserrat Thin Medium"/>
                <a:ea typeface="Montserrat Thin Medium"/>
                <a:cs typeface="Montserrat Thin Medium"/>
                <a:sym typeface="Montserrat Thin Medium"/>
              </a:defRPr>
            </a:pPr>
            <a:r>
              <a:t>Resources to help…txb.org/dc</a:t>
            </a:r>
          </a:p>
          <a:p>
            <a:pPr defTabSz="914400">
              <a:lnSpc>
                <a:spcPct val="100000"/>
              </a:lnSpc>
              <a:defRPr sz="1800">
                <a:latin typeface="Montserrat Thin Medium"/>
                <a:ea typeface="Montserrat Thin Medium"/>
                <a:cs typeface="Montserrat Thin Medium"/>
                <a:sym typeface="Montserrat Thin Medium"/>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defRPr>
            </a:pPr>
            <a:r>
              <a:t>This is also called EXAMINATION….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TRYING TO ANSWER THE QUESTION:</a:t>
            </a:r>
          </a:p>
          <a:p>
            <a:pPr marR="42523" indent="42523" defTabSz="914400">
              <a:lnSpc>
                <a:spcPct val="100000"/>
              </a:lnSpc>
              <a:defRPr sz="2400" i="1">
                <a:solidFill>
                  <a:schemeClr val="accent3"/>
                </a:solidFill>
                <a:uFill>
                  <a:solidFill>
                    <a:srgbClr val="000000"/>
                  </a:solidFill>
                </a:uFill>
                <a:latin typeface="Montserrat Thin Bold"/>
                <a:ea typeface="Montserrat Thin Bold"/>
                <a:cs typeface="Montserrat Thin Bold"/>
                <a:sym typeface="Montserrat Thin Bold"/>
              </a:defRPr>
            </a:pPr>
            <a:r>
              <a:t>How are we helping student understand what the Bible is saying to them as a teenager?</a:t>
            </a:r>
          </a:p>
          <a:p>
            <a:pPr marR="42523" indent="42523" defTabSz="914400">
              <a:lnSpc>
                <a:spcPct val="100000"/>
              </a:lnSpc>
              <a:defRPr sz="2400">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rPr sz="2400"/>
              <a:t>Most used examination format?</a:t>
            </a:r>
          </a:p>
          <a:p>
            <a:pPr marL="42523" marR="42523" defTabSz="914400">
              <a:lnSpc>
                <a:spcPct val="100000"/>
              </a:lnSpc>
              <a:buClr>
                <a:srgbClr val="000000"/>
              </a:buClr>
              <a:buFont typeface="Calibri"/>
              <a:defRPr>
                <a:uFill>
                  <a:solidFill>
                    <a:srgbClr val="000000"/>
                  </a:solidFill>
                </a:uFill>
              </a:defRPr>
            </a:pPr>
            <a:r>
              <a:rPr sz="2400"/>
              <a:t>LECTURE.</a:t>
            </a:r>
          </a:p>
          <a:p>
            <a:pPr marL="42523" marR="42523" defTabSz="914400">
              <a:lnSpc>
                <a:spcPct val="100000"/>
              </a:lnSpc>
              <a:buClr>
                <a:srgbClr val="000000"/>
              </a:buClr>
              <a:buFont typeface="Calibri"/>
              <a:defRPr>
                <a:uFill>
                  <a:solidFill>
                    <a:srgbClr val="000000"/>
                  </a:solidFill>
                </a:uFill>
              </a:defRPr>
            </a:pPr>
            <a:r>
              <a:rPr sz="2400"/>
              <a:t>YET…most students DON’T learn this way.</a:t>
            </a:r>
          </a:p>
          <a:p>
            <a:pPr marL="42523" marR="42523" defTabSz="914400">
              <a:lnSpc>
                <a:spcPct val="100000"/>
              </a:lnSpc>
              <a:buClr>
                <a:srgbClr val="000000"/>
              </a:buClr>
              <a:buFont typeface="Calibri"/>
              <a:defRPr>
                <a:uFill>
                  <a:solidFill>
                    <a:srgbClr val="000000"/>
                  </a:solidFill>
                </a:uFill>
              </a:defRPr>
            </a:pPr>
            <a:r>
              <a:rPr sz="2400"/>
              <a:t>They get this at school and in our worship services. </a:t>
            </a:r>
          </a:p>
          <a:p>
            <a:pPr marL="42523" marR="42523" defTabSz="914400">
              <a:lnSpc>
                <a:spcPct val="100000"/>
              </a:lnSpc>
              <a:buClr>
                <a:srgbClr val="000000"/>
              </a:buClr>
              <a:buFont typeface="Calibri"/>
              <a:defRPr>
                <a:uFill>
                  <a:solidFill>
                    <a:srgbClr val="000000"/>
                  </a:solidFill>
                </a:uFill>
              </a:defRPr>
            </a:pPr>
            <a:r>
              <a:rPr sz="2400"/>
              <a:t>We really don’t want to give them the same thing.</a:t>
            </a:r>
          </a:p>
          <a:p>
            <a:pPr marL="42523" marR="42523" defTabSz="914400">
              <a:lnSpc>
                <a:spcPct val="100000"/>
              </a:lnSpc>
              <a:buClr>
                <a:srgbClr val="000000"/>
              </a:buClr>
              <a:buFont typeface="Calibri"/>
              <a:defRPr>
                <a:uFill>
                  <a:solidFill>
                    <a:srgbClr val="000000"/>
                  </a:solidFill>
                </a:uFill>
              </a:defRPr>
            </a:pPr>
            <a:endParaRPr sz="2400"/>
          </a:p>
          <a:p>
            <a:pPr marL="42523" marR="42523" defTabSz="914400">
              <a:lnSpc>
                <a:spcPct val="100000"/>
              </a:lnSpc>
              <a:buClr>
                <a:srgbClr val="000000"/>
              </a:buClr>
              <a:buFont typeface="Calibri"/>
              <a:defRPr>
                <a:uFill>
                  <a:solidFill>
                    <a:srgbClr val="000000"/>
                  </a:solidFill>
                </a:uFill>
              </a:defRPr>
            </a:pPr>
            <a:r>
              <a:rPr sz="2400"/>
              <a:t>However, lecture is probably the way most teachers are most comfortable teaching. It’s the easiest to prepare. It give the teacher the most control.</a:t>
            </a:r>
          </a:p>
          <a:p>
            <a:pPr marL="42523" marR="42523" defTabSz="914400">
              <a:lnSpc>
                <a:spcPct val="100000"/>
              </a:lnSpc>
              <a:buClr>
                <a:srgbClr val="000000"/>
              </a:buClr>
              <a:buFont typeface="Calibri"/>
              <a:defRPr>
                <a:uFill>
                  <a:solidFill>
                    <a:srgbClr val="000000"/>
                  </a:solidFill>
                </a:uFill>
              </a:defRPr>
            </a:pPr>
            <a:endParaRPr sz="2400"/>
          </a:p>
          <a:p>
            <a:pPr marL="42523" marR="42523" defTabSz="914400">
              <a:lnSpc>
                <a:spcPct val="100000"/>
              </a:lnSpc>
              <a:buClr>
                <a:srgbClr val="000000"/>
              </a:buClr>
              <a:buFont typeface="Calibri"/>
              <a:defRPr>
                <a:uFill>
                  <a:solidFill>
                    <a:srgbClr val="000000"/>
                  </a:solidFill>
                </a:uFill>
              </a:defRPr>
            </a:pPr>
            <a:r>
              <a:rPr sz="2400"/>
              <a:t>To really be an effective Bible study teacher we need to recognize there are various different learning styles &amp; engage in those styles.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pPr indent="42523"/>
            <a:r>
              <a:t>To really be an effective Bible study teacher we need to:</a:t>
            </a:r>
            <a:endParaRPr>
              <a:uFill>
                <a:solidFill>
                  <a:srgbClr val="000000"/>
                </a:solidFill>
              </a:uFill>
            </a:endParaRPr>
          </a:p>
          <a:p>
            <a:pPr indent="42523"/>
            <a:r>
              <a:t>-recognize there are various different learning styles</a:t>
            </a:r>
            <a:endParaRPr>
              <a:uFill>
                <a:solidFill>
                  <a:srgbClr val="000000"/>
                </a:solidFill>
              </a:uFill>
            </a:endParaRPr>
          </a:p>
          <a:p>
            <a:pPr indent="42523"/>
            <a:r>
              <a:t>-provide students a chance to give feedback (small group questions has been a GREAT addition to sunday school BUT when the teacher answers his/her own question you have setup your small group to never talk back)</a:t>
            </a:r>
            <a:endParaRPr>
              <a:uFill>
                <a:solidFill>
                  <a:srgbClr val="000000"/>
                </a:solidFill>
              </a:uFill>
            </a:endParaRPr>
          </a:p>
          <a:p>
            <a:pPr indent="42523"/>
            <a:r>
              <a:t>- scripture becomes more real when they hear it in their own learning style</a:t>
            </a:r>
            <a:endParaRPr>
              <a:uFill>
                <a:solidFill>
                  <a:srgbClr val="000000"/>
                </a:solidFill>
              </a:uFill>
            </a:endParaRPr>
          </a:p>
          <a:p>
            <a:pPr indent="42523"/>
            <a:endParaRPr>
              <a:uFill>
                <a:solidFill>
                  <a:srgbClr val="000000"/>
                </a:solidFill>
              </a:uFill>
            </a:endParaRPr>
          </a:p>
          <a:p>
            <a:endParaRPr>
              <a:uFill>
                <a:solidFill>
                  <a:srgbClr val="000000"/>
                </a:solidFill>
              </a:uFill>
            </a:endParaRPr>
          </a:p>
          <a:p>
            <a:r>
              <a:rPr>
                <a:uFill>
                  <a:solidFill>
                    <a:srgbClr val="000000"/>
                  </a:solidFill>
                </a:uFill>
              </a:rPr>
              <a:t>Which of these learning styles are you most comfortable teaching?</a:t>
            </a:r>
          </a:p>
          <a:p>
            <a:r>
              <a:rPr>
                <a:uFill>
                  <a:solidFill>
                    <a:srgbClr val="000000"/>
                  </a:solidFill>
                </a:uFill>
              </a:rPr>
              <a:t>Which makes you the most uncomfortable?</a:t>
            </a:r>
          </a:p>
          <a:p>
            <a:r>
              <a:rPr>
                <a:uFill>
                  <a:solidFill>
                    <a:srgbClr val="000000"/>
                  </a:solidFill>
                </a:uFill>
              </a:rPr>
              <a:t>I don’t think we try those ALL the time but understand that for every learning style we feel uncomfortable trying - there’s probably a teenager who might benefit from that style.</a:t>
            </a:r>
          </a:p>
          <a:p>
            <a:endParaRPr>
              <a:uFill>
                <a:solidFill>
                  <a:srgbClr val="000000"/>
                </a:solidFill>
              </a:uFill>
            </a:endParaRPr>
          </a:p>
          <a:p>
            <a:pPr>
              <a:defRPr b="1">
                <a:solidFill>
                  <a:schemeClr val="accent2"/>
                </a:solidFill>
                <a:latin typeface="+mn-lt"/>
                <a:ea typeface="+mn-ea"/>
                <a:cs typeface="+mn-cs"/>
                <a:sym typeface="Helvetica Neue"/>
              </a:defRPr>
            </a:pPr>
            <a:r>
              <a:rPr>
                <a:uFill>
                  <a:solidFill>
                    <a:srgbClr val="000000"/>
                  </a:solidFill>
                </a:uFill>
              </a:rPr>
              <a:t>There’s alot more research you can do on learning styles than this…</a:t>
            </a:r>
          </a:p>
          <a:p>
            <a:r>
              <a:t>VISUAL:  Your visual learner needs to “see” things.  Your verbal learner will be strong in the subjects of English and History.  In conversation, your visual learner will often reference things they have read.  Charts and graphs are helpful to a visual learner.  Also showing objects in an object lesson. </a:t>
            </a:r>
          </a:p>
          <a:p>
            <a:endParaRPr/>
          </a:p>
          <a:p>
            <a:r>
              <a:t>PHYSICAL:  A physical or kinesthetic learner needs to touch or manipulate things in order to learn.  This is also your tactile learner, which appeals to the sense of touch.  They like to work with their hands and prefer concrete activities.  They will need to practice a new skill instead of just reading about it.  So, having an activity that the students can physically do appeals to your kinesthetic learner.  </a:t>
            </a:r>
          </a:p>
          <a:p>
            <a:endParaRPr/>
          </a:p>
          <a:p>
            <a:r>
              <a:t>MUSICAL - A musical learner learns through sounds or rhythms.  They love to sing or play musical instruments.</a:t>
            </a:r>
            <a:br/>
            <a:endParaRPr/>
          </a:p>
          <a:p>
            <a:r>
              <a:t>LOGICAL - A logical learner learns through systems and sequences, trying to figure things out logically.  These students are usually strong in math or science.  You can have solve puzzles or piece things together, anything that requires logic and reasoning. Maybe even a question you text during the week.</a:t>
            </a:r>
          </a:p>
          <a:p>
            <a:endParaRPr/>
          </a:p>
          <a:p>
            <a:r>
              <a:t>RELATIONAL - Your relational learner learns best when he/she is around others.  They love working in groups.  An example of this would be an activity game where everyone participates.</a:t>
            </a:r>
          </a:p>
          <a:p>
            <a:endParaRPr/>
          </a:p>
          <a:p>
            <a:r>
              <a:t>REFLECTIVE - This learner prefers to work alone in solidarity.  They enjoy writing down their thoughts and thinking through their feelings.</a:t>
            </a:r>
          </a:p>
          <a:p>
            <a:endParaRPr/>
          </a:p>
          <a:p>
            <a:r>
              <a:t>NATURAL - Your natural learner learns best by being in nature.  If appropriate, taking time to go outside on a nature walk or just sitting under a tree while you do your Bible study is an example of the natural learning style.</a:t>
            </a:r>
          </a:p>
          <a:p>
            <a:pPr defTabSz="914400">
              <a:lnSpc>
                <a:spcPct val="115000"/>
              </a:lnSpc>
            </a:pPr>
            <a:endParaRPr/>
          </a:p>
          <a:p>
            <a:pPr defTabSz="914400">
              <a:lnSpc>
                <a:spcPct val="115000"/>
              </a:lnSpc>
              <a:defRPr>
                <a:solidFill>
                  <a:srgbClr val="FF0000"/>
                </a:solidFill>
              </a:defRPr>
            </a:pPr>
            <a:r>
              <a:t>Invite the group to take the learning styles questionnaire, note their strengths and weaknesses. Share your learning styles too.  We tend to teach from our personal learning styles.  Have the class consider how they might appeal to a learning style that is not within their strengths.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pPr marL="42523" marR="42523" defTabSz="914400">
              <a:lnSpc>
                <a:spcPct val="100000"/>
              </a:lnSpc>
              <a:buClr>
                <a:srgbClr val="000000"/>
              </a:buClr>
              <a:buFont typeface="Calibri"/>
              <a:defRPr>
                <a:uFill>
                  <a:solidFill>
                    <a:srgbClr val="000000"/>
                  </a:solidFill>
                </a:uFill>
              </a:defRPr>
            </a:pPr>
            <a:r>
              <a:t>This is where a good curriculum comes into play.</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A good curriculum is going to utilize multiple learning styles as well as a full scope and sequence of the Bible.</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How do you pick curriculum?</a:t>
            </a:r>
          </a:p>
          <a:p>
            <a:pPr marL="42523" marR="42523" defTabSz="914400">
              <a:lnSpc>
                <a:spcPct val="100000"/>
              </a:lnSpc>
              <a:buClr>
                <a:srgbClr val="000000"/>
              </a:buClr>
              <a:buFont typeface="Calibri"/>
              <a:defRPr>
                <a:uFill>
                  <a:solidFill>
                    <a:srgbClr val="000000"/>
                  </a:solidFill>
                </a:uFill>
              </a:defRPr>
            </a:pPr>
            <a:endParaRPr/>
          </a:p>
          <a:p>
            <a:pPr marL="42523" marR="42523" defTabSz="914400">
              <a:lnSpc>
                <a:spcPct val="100000"/>
              </a:lnSpc>
              <a:buClr>
                <a:srgbClr val="000000"/>
              </a:buClr>
              <a:buFont typeface="Calibri"/>
              <a:defRPr>
                <a:uFill>
                  <a:solidFill>
                    <a:srgbClr val="000000"/>
                  </a:solidFill>
                </a:uFill>
              </a:defRPr>
            </a:pPr>
            <a:r>
              <a:t>VARIOUS OPTIONS:</a:t>
            </a:r>
          </a:p>
          <a:p>
            <a:pPr marL="487024" marR="42523" indent="-444500" defTabSz="914400">
              <a:lnSpc>
                <a:spcPct val="100000"/>
              </a:lnSpc>
              <a:buSzPct val="100000"/>
              <a:buAutoNum type="arabicPeriod"/>
              <a:defRPr>
                <a:uFill>
                  <a:solidFill>
                    <a:srgbClr val="000000"/>
                  </a:solidFill>
                </a:uFill>
              </a:defRPr>
            </a:pPr>
            <a:r>
              <a:t>Dated (quarterly)</a:t>
            </a:r>
          </a:p>
          <a:p>
            <a:pPr marL="487024" marR="42523" indent="-444500" defTabSz="914400">
              <a:lnSpc>
                <a:spcPct val="100000"/>
              </a:lnSpc>
              <a:buSzPct val="100000"/>
              <a:buAutoNum type="arabicPeriod"/>
              <a:defRPr>
                <a:uFill>
                  <a:solidFill>
                    <a:srgbClr val="000000"/>
                  </a:solidFill>
                </a:uFill>
              </a:defRPr>
            </a:pPr>
            <a:r>
              <a:t>Topical</a:t>
            </a:r>
          </a:p>
          <a:p>
            <a:pPr marL="487024" marR="42523" indent="-444500" defTabSz="914400">
              <a:lnSpc>
                <a:spcPct val="100000"/>
              </a:lnSpc>
              <a:buSzPct val="100000"/>
              <a:buAutoNum type="arabicPeriod"/>
              <a:defRPr>
                <a:uFill>
                  <a:solidFill>
                    <a:srgbClr val="000000"/>
                  </a:solidFill>
                </a:uFill>
              </a:defRPr>
            </a:pPr>
            <a:r>
              <a:t>Books of the Bible (expository)</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Sometimes it’s not up to you. It may be picked for you.</a:t>
            </a:r>
          </a:p>
          <a:p>
            <a:pPr marL="42523" marR="42523" defTabSz="914400">
              <a:lnSpc>
                <a:spcPct val="100000"/>
              </a:lnSpc>
              <a:defRPr>
                <a:uFill>
                  <a:solidFill>
                    <a:srgbClr val="000000"/>
                  </a:solidFill>
                </a:uFill>
              </a:defRPr>
            </a:pPr>
            <a:r>
              <a:t>Use curriculum as a guide not blueprints.</a:t>
            </a:r>
          </a:p>
          <a:p>
            <a:pPr marL="42523" marR="42523" defTabSz="914400">
              <a:lnSpc>
                <a:spcPct val="100000"/>
              </a:lnSpc>
              <a:defRPr>
                <a:uFill>
                  <a:solidFill>
                    <a:srgbClr val="000000"/>
                  </a:solidFill>
                </a:uFill>
              </a:defRPr>
            </a:pPr>
            <a:endParaRPr/>
          </a:p>
          <a:p>
            <a:pPr marL="42523" marR="42523" defTabSz="914400">
              <a:lnSpc>
                <a:spcPct val="100000"/>
              </a:lnSpc>
              <a:defRPr>
                <a:uFill>
                  <a:solidFill>
                    <a:srgbClr val="000000"/>
                  </a:solidFill>
                </a:uFill>
              </a:defRPr>
            </a:pPr>
            <a:r>
              <a:t>Let me show you a few examples of quarterly.</a:t>
            </a:r>
            <a:br/>
            <a:r>
              <a:t>(You may insert any curriculum you wish at this point if you don’t want to use my examples)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defRPr>
            </a:lvl1pPr>
          </a:lstStyle>
          <a:p>
            <a:r>
              <a:t>LIFEWAY - Explore the Bible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vl1pPr>
            <a:lvl2pPr marL="0" indent="457200" algn="ctr">
              <a:lnSpc>
                <a:spcPct val="80000"/>
              </a:lnSpc>
              <a:spcBef>
                <a:spcPts val="0"/>
              </a:spcBef>
              <a:buSzTx/>
              <a:buNone/>
              <a:defRPr sz="11600" spc="-232"/>
            </a:lvl2pPr>
            <a:lvl3pPr marL="0" indent="914400" algn="ctr">
              <a:lnSpc>
                <a:spcPct val="80000"/>
              </a:lnSpc>
              <a:spcBef>
                <a:spcPts val="0"/>
              </a:spcBef>
              <a:buSzTx/>
              <a:buNone/>
              <a:defRPr sz="11600" spc="-232"/>
            </a:lvl3pPr>
            <a:lvl4pPr marL="0" indent="1371600" algn="ctr">
              <a:lnSpc>
                <a:spcPct val="80000"/>
              </a:lnSpc>
              <a:spcBef>
                <a:spcPts val="0"/>
              </a:spcBef>
              <a:buSzTx/>
              <a:buNone/>
              <a:defRPr sz="11600" spc="-232"/>
            </a:lvl4pPr>
            <a:lvl5pPr marL="0" indent="1828800" algn="ctr">
              <a:lnSpc>
                <a:spcPct val="80000"/>
              </a:lnSpc>
              <a:spcBef>
                <a:spcPts val="0"/>
              </a:spcBef>
              <a:buSzTx/>
              <a:buNone/>
              <a:defRPr sz="11600" spc="-232"/>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atin typeface="+mn-lt"/>
                <a:ea typeface="+mn-ea"/>
                <a:cs typeface="+mn-cs"/>
                <a:sym typeface="Helvetica Neue"/>
              </a:defRPr>
            </a:lvl1pPr>
            <a:lvl2pPr marL="0" indent="457200" algn="ctr">
              <a:lnSpc>
                <a:spcPct val="80000"/>
              </a:lnSpc>
              <a:spcBef>
                <a:spcPts val="0"/>
              </a:spcBef>
              <a:buSzTx/>
              <a:buNone/>
              <a:defRPr sz="25000" b="1" spc="-250">
                <a:latin typeface="+mn-lt"/>
                <a:ea typeface="+mn-ea"/>
                <a:cs typeface="+mn-cs"/>
                <a:sym typeface="Helvetica Neue"/>
              </a:defRPr>
            </a:lvl2pPr>
            <a:lvl3pPr marL="0" indent="914400" algn="ctr">
              <a:lnSpc>
                <a:spcPct val="80000"/>
              </a:lnSpc>
              <a:spcBef>
                <a:spcPts val="0"/>
              </a:spcBef>
              <a:buSzTx/>
              <a:buNone/>
              <a:defRPr sz="25000" b="1" spc="-250">
                <a:latin typeface="+mn-lt"/>
                <a:ea typeface="+mn-ea"/>
                <a:cs typeface="+mn-cs"/>
                <a:sym typeface="Helvetica Neue"/>
              </a:defRPr>
            </a:lvl3pPr>
            <a:lvl4pPr marL="0" indent="1371600" algn="ctr">
              <a:lnSpc>
                <a:spcPct val="80000"/>
              </a:lnSpc>
              <a:spcBef>
                <a:spcPts val="0"/>
              </a:spcBef>
              <a:buSzTx/>
              <a:buNone/>
              <a:defRPr sz="25000" b="1" spc="-250">
                <a:latin typeface="+mn-lt"/>
                <a:ea typeface="+mn-ea"/>
                <a:cs typeface="+mn-cs"/>
                <a:sym typeface="Helvetica Neue"/>
              </a:defRPr>
            </a:lvl4pPr>
            <a:lvl5pPr marL="0" indent="1828800" algn="ctr">
              <a:lnSpc>
                <a:spcPct val="80000"/>
              </a:lnSpc>
              <a:spcBef>
                <a:spcPts val="0"/>
              </a:spcBef>
              <a:buSzTx/>
              <a:buNone/>
              <a:defRPr sz="25000" b="1" spc="-250">
                <a:latin typeface="+mn-lt"/>
                <a:ea typeface="+mn-ea"/>
                <a:cs typeface="+mn-cs"/>
                <a:sym typeface="Helvetica Neue"/>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atin typeface="+mn-lt"/>
                <a:ea typeface="+mn-ea"/>
                <a:cs typeface="+mn-cs"/>
                <a:sym typeface="Helvetica Neue"/>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vl1pPr>
            <a:lvl2pPr marL="638923" indent="-12700">
              <a:spcBef>
                <a:spcPts val="0"/>
              </a:spcBef>
              <a:buSzTx/>
              <a:buNone/>
              <a:defRPr sz="8500" spc="-170"/>
            </a:lvl2pPr>
            <a:lvl3pPr marL="638923" indent="444500">
              <a:spcBef>
                <a:spcPts val="0"/>
              </a:spcBef>
              <a:buSzTx/>
              <a:buNone/>
              <a:defRPr sz="8500" spc="-170"/>
            </a:lvl3pPr>
            <a:lvl4pPr marL="638923" indent="901700">
              <a:spcBef>
                <a:spcPts val="0"/>
              </a:spcBef>
              <a:buSzTx/>
              <a:buNone/>
              <a:defRPr sz="8500" spc="-170"/>
            </a:lvl4pPr>
            <a:lvl5pPr marL="638923" indent="1358900">
              <a:spcBef>
                <a:spcPts val="0"/>
              </a:spcBef>
              <a:buSzTx/>
              <a:buNone/>
              <a:defRPr sz="8500" spc="-170"/>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149" name="Rectangle 6"/>
          <p:cNvSpPr/>
          <p:nvPr/>
        </p:nvSpPr>
        <p:spPr>
          <a:xfrm>
            <a:off x="1593133" y="-975811"/>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5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57" name="Rectangle 6"/>
          <p:cNvSpPr/>
          <p:nvPr/>
        </p:nvSpPr>
        <p:spPr>
          <a:xfrm>
            <a:off x="10134600" y="-916228"/>
            <a:ext cx="4114799"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58"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15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66" name="Rectangle 6"/>
          <p:cNvSpPr/>
          <p:nvPr/>
        </p:nvSpPr>
        <p:spPr>
          <a:xfrm>
            <a:off x="10134600" y="-916228"/>
            <a:ext cx="4114799"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167"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168"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ulti Image Layout">
    <p:spTree>
      <p:nvGrpSpPr>
        <p:cNvPr id="1" name=""/>
        <p:cNvGrpSpPr/>
        <p:nvPr/>
      </p:nvGrpSpPr>
      <p:grpSpPr>
        <a:xfrm>
          <a:off x="0" y="0"/>
          <a:ext cx="0" cy="0"/>
          <a:chOff x="0" y="0"/>
          <a:chExt cx="0" cy="0"/>
        </a:xfrm>
      </p:grpSpPr>
      <p:sp>
        <p:nvSpPr>
          <p:cNvPr id="175" name="Picture Placeholder 157"/>
          <p:cNvSpPr>
            <a:spLocks noGrp="1"/>
          </p:cNvSpPr>
          <p:nvPr>
            <p:ph type="pic" sz="quarter" idx="21"/>
          </p:nvPr>
        </p:nvSpPr>
        <p:spPr>
          <a:xfrm>
            <a:off x="-1" y="1"/>
            <a:ext cx="1674121" cy="2367500"/>
          </a:xfrm>
          <a:prstGeom prst="rect">
            <a:avLst/>
          </a:prstGeom>
        </p:spPr>
        <p:txBody>
          <a:bodyPr lIns="91439" tIns="45719" rIns="91439" bIns="45719">
            <a:noAutofit/>
          </a:bodyPr>
          <a:lstStyle/>
          <a:p>
            <a:endParaRPr/>
          </a:p>
        </p:txBody>
      </p:sp>
      <p:sp>
        <p:nvSpPr>
          <p:cNvPr id="176" name="Picture Placeholder 160"/>
          <p:cNvSpPr>
            <a:spLocks noGrp="1"/>
          </p:cNvSpPr>
          <p:nvPr>
            <p:ph type="pic" sz="quarter" idx="22"/>
          </p:nvPr>
        </p:nvSpPr>
        <p:spPr>
          <a:xfrm>
            <a:off x="-1" y="2677623"/>
            <a:ext cx="1674121" cy="2601398"/>
          </a:xfrm>
          <a:prstGeom prst="rect">
            <a:avLst/>
          </a:prstGeom>
        </p:spPr>
        <p:txBody>
          <a:bodyPr lIns="91439" tIns="45719" rIns="91439" bIns="45719">
            <a:noAutofit/>
          </a:bodyPr>
          <a:lstStyle/>
          <a:p>
            <a:endParaRPr/>
          </a:p>
        </p:txBody>
      </p:sp>
      <p:sp>
        <p:nvSpPr>
          <p:cNvPr id="177" name="Picture Placeholder 163"/>
          <p:cNvSpPr>
            <a:spLocks noGrp="1"/>
          </p:cNvSpPr>
          <p:nvPr>
            <p:ph type="pic" sz="quarter" idx="23"/>
          </p:nvPr>
        </p:nvSpPr>
        <p:spPr>
          <a:xfrm>
            <a:off x="-1" y="5589146"/>
            <a:ext cx="1674121" cy="2601397"/>
          </a:xfrm>
          <a:prstGeom prst="rect">
            <a:avLst/>
          </a:prstGeom>
        </p:spPr>
        <p:txBody>
          <a:bodyPr lIns="91439" tIns="45719" rIns="91439" bIns="45719">
            <a:noAutofit/>
          </a:bodyPr>
          <a:lstStyle/>
          <a:p>
            <a:endParaRPr/>
          </a:p>
        </p:txBody>
      </p:sp>
      <p:sp>
        <p:nvSpPr>
          <p:cNvPr id="178" name="Picture Placeholder 166"/>
          <p:cNvSpPr>
            <a:spLocks noGrp="1"/>
          </p:cNvSpPr>
          <p:nvPr>
            <p:ph type="pic" sz="quarter" idx="24"/>
          </p:nvPr>
        </p:nvSpPr>
        <p:spPr>
          <a:xfrm>
            <a:off x="-1" y="8500667"/>
            <a:ext cx="1674121" cy="2601398"/>
          </a:xfrm>
          <a:prstGeom prst="rect">
            <a:avLst/>
          </a:prstGeom>
        </p:spPr>
        <p:txBody>
          <a:bodyPr lIns="91439" tIns="45719" rIns="91439" bIns="45719">
            <a:noAutofit/>
          </a:bodyPr>
          <a:lstStyle/>
          <a:p>
            <a:endParaRPr/>
          </a:p>
        </p:txBody>
      </p:sp>
      <p:sp>
        <p:nvSpPr>
          <p:cNvPr id="179" name="Picture Placeholder 169"/>
          <p:cNvSpPr>
            <a:spLocks noGrp="1"/>
          </p:cNvSpPr>
          <p:nvPr>
            <p:ph type="pic" sz="quarter" idx="25"/>
          </p:nvPr>
        </p:nvSpPr>
        <p:spPr>
          <a:xfrm>
            <a:off x="-1" y="11412191"/>
            <a:ext cx="1674121" cy="2303811"/>
          </a:xfrm>
          <a:prstGeom prst="rect">
            <a:avLst/>
          </a:prstGeom>
        </p:spPr>
        <p:txBody>
          <a:bodyPr lIns="91439" tIns="45719" rIns="91439" bIns="45719">
            <a:noAutofit/>
          </a:bodyPr>
          <a:lstStyle/>
          <a:p>
            <a:endParaRPr/>
          </a:p>
        </p:txBody>
      </p:sp>
      <p:sp>
        <p:nvSpPr>
          <p:cNvPr id="180" name="Picture Placeholder 172"/>
          <p:cNvSpPr>
            <a:spLocks noGrp="1"/>
          </p:cNvSpPr>
          <p:nvPr>
            <p:ph type="pic" sz="quarter" idx="26"/>
          </p:nvPr>
        </p:nvSpPr>
        <p:spPr>
          <a:xfrm>
            <a:off x="2011538" y="1"/>
            <a:ext cx="2601401" cy="2367500"/>
          </a:xfrm>
          <a:prstGeom prst="rect">
            <a:avLst/>
          </a:prstGeom>
        </p:spPr>
        <p:txBody>
          <a:bodyPr lIns="91439" tIns="45719" rIns="91439" bIns="45719">
            <a:noAutofit/>
          </a:bodyPr>
          <a:lstStyle/>
          <a:p>
            <a:endParaRPr/>
          </a:p>
        </p:txBody>
      </p:sp>
      <p:sp>
        <p:nvSpPr>
          <p:cNvPr id="181" name="Picture Placeholder 13"/>
          <p:cNvSpPr>
            <a:spLocks noGrp="1"/>
          </p:cNvSpPr>
          <p:nvPr>
            <p:ph type="pic" sz="quarter" idx="27"/>
          </p:nvPr>
        </p:nvSpPr>
        <p:spPr>
          <a:xfrm>
            <a:off x="2011538" y="2677623"/>
            <a:ext cx="2601401" cy="2601398"/>
          </a:xfrm>
          <a:prstGeom prst="rect">
            <a:avLst/>
          </a:prstGeom>
        </p:spPr>
        <p:txBody>
          <a:bodyPr lIns="91439" tIns="45719" rIns="91439" bIns="45719">
            <a:noAutofit/>
          </a:bodyPr>
          <a:lstStyle/>
          <a:p>
            <a:endParaRPr/>
          </a:p>
        </p:txBody>
      </p:sp>
      <p:sp>
        <p:nvSpPr>
          <p:cNvPr id="182" name="Picture Placeholder 13"/>
          <p:cNvSpPr>
            <a:spLocks noGrp="1"/>
          </p:cNvSpPr>
          <p:nvPr>
            <p:ph type="pic" sz="quarter" idx="28"/>
          </p:nvPr>
        </p:nvSpPr>
        <p:spPr>
          <a:xfrm>
            <a:off x="2011538" y="5589146"/>
            <a:ext cx="2601401" cy="2601397"/>
          </a:xfrm>
          <a:prstGeom prst="rect">
            <a:avLst/>
          </a:prstGeom>
        </p:spPr>
        <p:txBody>
          <a:bodyPr lIns="91439" tIns="45719" rIns="91439" bIns="45719">
            <a:noAutofit/>
          </a:bodyPr>
          <a:lstStyle/>
          <a:p>
            <a:endParaRPr/>
          </a:p>
        </p:txBody>
      </p:sp>
      <p:sp>
        <p:nvSpPr>
          <p:cNvPr id="183" name="Picture Placeholder 13"/>
          <p:cNvSpPr>
            <a:spLocks noGrp="1"/>
          </p:cNvSpPr>
          <p:nvPr>
            <p:ph type="pic" sz="quarter" idx="29"/>
          </p:nvPr>
        </p:nvSpPr>
        <p:spPr>
          <a:xfrm>
            <a:off x="2011538" y="8500667"/>
            <a:ext cx="2601401" cy="2601398"/>
          </a:xfrm>
          <a:prstGeom prst="rect">
            <a:avLst/>
          </a:prstGeom>
        </p:spPr>
        <p:txBody>
          <a:bodyPr lIns="91439" tIns="45719" rIns="91439" bIns="45719">
            <a:noAutofit/>
          </a:bodyPr>
          <a:lstStyle/>
          <a:p>
            <a:endParaRPr/>
          </a:p>
        </p:txBody>
      </p:sp>
      <p:sp>
        <p:nvSpPr>
          <p:cNvPr id="184" name="Picture Placeholder 226"/>
          <p:cNvSpPr>
            <a:spLocks noGrp="1"/>
          </p:cNvSpPr>
          <p:nvPr>
            <p:ph type="pic" sz="quarter" idx="30"/>
          </p:nvPr>
        </p:nvSpPr>
        <p:spPr>
          <a:xfrm>
            <a:off x="2011538" y="11412191"/>
            <a:ext cx="2601401" cy="2303811"/>
          </a:xfrm>
          <a:prstGeom prst="rect">
            <a:avLst/>
          </a:prstGeom>
        </p:spPr>
        <p:txBody>
          <a:bodyPr lIns="91439" tIns="45719" rIns="91439" bIns="45719">
            <a:noAutofit/>
          </a:bodyPr>
          <a:lstStyle/>
          <a:p>
            <a:endParaRPr/>
          </a:p>
        </p:txBody>
      </p:sp>
      <p:sp>
        <p:nvSpPr>
          <p:cNvPr id="185" name="Picture Placeholder 175"/>
          <p:cNvSpPr>
            <a:spLocks noGrp="1"/>
          </p:cNvSpPr>
          <p:nvPr>
            <p:ph type="pic" sz="quarter" idx="31"/>
          </p:nvPr>
        </p:nvSpPr>
        <p:spPr>
          <a:xfrm>
            <a:off x="4950355" y="1"/>
            <a:ext cx="2601402" cy="2367500"/>
          </a:xfrm>
          <a:prstGeom prst="rect">
            <a:avLst/>
          </a:prstGeom>
        </p:spPr>
        <p:txBody>
          <a:bodyPr lIns="91439" tIns="45719" rIns="91439" bIns="45719">
            <a:noAutofit/>
          </a:bodyPr>
          <a:lstStyle/>
          <a:p>
            <a:endParaRPr/>
          </a:p>
        </p:txBody>
      </p:sp>
      <p:sp>
        <p:nvSpPr>
          <p:cNvPr id="186" name="Picture Placeholder 13"/>
          <p:cNvSpPr>
            <a:spLocks noGrp="1"/>
          </p:cNvSpPr>
          <p:nvPr>
            <p:ph type="pic" sz="quarter" idx="32"/>
          </p:nvPr>
        </p:nvSpPr>
        <p:spPr>
          <a:xfrm>
            <a:off x="4950355" y="2677623"/>
            <a:ext cx="2601402" cy="2601398"/>
          </a:xfrm>
          <a:prstGeom prst="rect">
            <a:avLst/>
          </a:prstGeom>
        </p:spPr>
        <p:txBody>
          <a:bodyPr lIns="91439" tIns="45719" rIns="91439" bIns="45719">
            <a:noAutofit/>
          </a:bodyPr>
          <a:lstStyle/>
          <a:p>
            <a:endParaRPr/>
          </a:p>
        </p:txBody>
      </p:sp>
      <p:sp>
        <p:nvSpPr>
          <p:cNvPr id="187" name="Picture Placeholder 13"/>
          <p:cNvSpPr>
            <a:spLocks noGrp="1"/>
          </p:cNvSpPr>
          <p:nvPr>
            <p:ph type="pic" sz="quarter" idx="33"/>
          </p:nvPr>
        </p:nvSpPr>
        <p:spPr>
          <a:xfrm>
            <a:off x="4950355" y="5589146"/>
            <a:ext cx="2601402" cy="2601397"/>
          </a:xfrm>
          <a:prstGeom prst="rect">
            <a:avLst/>
          </a:prstGeom>
        </p:spPr>
        <p:txBody>
          <a:bodyPr lIns="91439" tIns="45719" rIns="91439" bIns="45719">
            <a:noAutofit/>
          </a:bodyPr>
          <a:lstStyle/>
          <a:p>
            <a:endParaRPr/>
          </a:p>
        </p:txBody>
      </p:sp>
      <p:sp>
        <p:nvSpPr>
          <p:cNvPr id="188" name="Picture Placeholder 13"/>
          <p:cNvSpPr>
            <a:spLocks noGrp="1"/>
          </p:cNvSpPr>
          <p:nvPr>
            <p:ph type="pic" sz="quarter" idx="34"/>
          </p:nvPr>
        </p:nvSpPr>
        <p:spPr>
          <a:xfrm>
            <a:off x="4950355" y="8500667"/>
            <a:ext cx="2601402" cy="2601398"/>
          </a:xfrm>
          <a:prstGeom prst="rect">
            <a:avLst/>
          </a:prstGeom>
        </p:spPr>
        <p:txBody>
          <a:bodyPr lIns="91439" tIns="45719" rIns="91439" bIns="45719">
            <a:noAutofit/>
          </a:bodyPr>
          <a:lstStyle/>
          <a:p>
            <a:endParaRPr/>
          </a:p>
        </p:txBody>
      </p:sp>
      <p:sp>
        <p:nvSpPr>
          <p:cNvPr id="189" name="Picture Placeholder 223"/>
          <p:cNvSpPr>
            <a:spLocks noGrp="1"/>
          </p:cNvSpPr>
          <p:nvPr>
            <p:ph type="pic" sz="quarter" idx="35"/>
          </p:nvPr>
        </p:nvSpPr>
        <p:spPr>
          <a:xfrm>
            <a:off x="4950355" y="11412191"/>
            <a:ext cx="2601402" cy="2303811"/>
          </a:xfrm>
          <a:prstGeom prst="rect">
            <a:avLst/>
          </a:prstGeom>
        </p:spPr>
        <p:txBody>
          <a:bodyPr lIns="91439" tIns="45719" rIns="91439" bIns="45719">
            <a:noAutofit/>
          </a:bodyPr>
          <a:lstStyle/>
          <a:p>
            <a:endParaRPr/>
          </a:p>
        </p:txBody>
      </p:sp>
      <p:sp>
        <p:nvSpPr>
          <p:cNvPr id="190" name="Picture Placeholder 178"/>
          <p:cNvSpPr>
            <a:spLocks noGrp="1"/>
          </p:cNvSpPr>
          <p:nvPr>
            <p:ph type="pic" sz="quarter" idx="36"/>
          </p:nvPr>
        </p:nvSpPr>
        <p:spPr>
          <a:xfrm>
            <a:off x="7889174" y="1"/>
            <a:ext cx="2601401" cy="2367500"/>
          </a:xfrm>
          <a:prstGeom prst="rect">
            <a:avLst/>
          </a:prstGeom>
        </p:spPr>
        <p:txBody>
          <a:bodyPr lIns="91439" tIns="45719" rIns="91439" bIns="45719">
            <a:noAutofit/>
          </a:bodyPr>
          <a:lstStyle/>
          <a:p>
            <a:endParaRPr/>
          </a:p>
        </p:txBody>
      </p:sp>
      <p:sp>
        <p:nvSpPr>
          <p:cNvPr id="191" name="Picture Placeholder 13"/>
          <p:cNvSpPr>
            <a:spLocks noGrp="1"/>
          </p:cNvSpPr>
          <p:nvPr>
            <p:ph type="pic" sz="quarter" idx="37"/>
          </p:nvPr>
        </p:nvSpPr>
        <p:spPr>
          <a:xfrm>
            <a:off x="7889174" y="2677623"/>
            <a:ext cx="2601401" cy="2601398"/>
          </a:xfrm>
          <a:prstGeom prst="rect">
            <a:avLst/>
          </a:prstGeom>
        </p:spPr>
        <p:txBody>
          <a:bodyPr lIns="91439" tIns="45719" rIns="91439" bIns="45719">
            <a:noAutofit/>
          </a:bodyPr>
          <a:lstStyle/>
          <a:p>
            <a:endParaRPr/>
          </a:p>
        </p:txBody>
      </p:sp>
      <p:sp>
        <p:nvSpPr>
          <p:cNvPr id="192" name="Picture Placeholder 13"/>
          <p:cNvSpPr>
            <a:spLocks noGrp="1"/>
          </p:cNvSpPr>
          <p:nvPr>
            <p:ph type="pic" sz="quarter" idx="38"/>
          </p:nvPr>
        </p:nvSpPr>
        <p:spPr>
          <a:xfrm>
            <a:off x="7889174" y="8500667"/>
            <a:ext cx="2601401" cy="2601398"/>
          </a:xfrm>
          <a:prstGeom prst="rect">
            <a:avLst/>
          </a:prstGeom>
        </p:spPr>
        <p:txBody>
          <a:bodyPr lIns="91439" tIns="45719" rIns="91439" bIns="45719">
            <a:noAutofit/>
          </a:bodyPr>
          <a:lstStyle/>
          <a:p>
            <a:endParaRPr/>
          </a:p>
        </p:txBody>
      </p:sp>
      <p:sp>
        <p:nvSpPr>
          <p:cNvPr id="193" name="Picture Placeholder 220"/>
          <p:cNvSpPr>
            <a:spLocks noGrp="1"/>
          </p:cNvSpPr>
          <p:nvPr>
            <p:ph type="pic" sz="quarter" idx="39"/>
          </p:nvPr>
        </p:nvSpPr>
        <p:spPr>
          <a:xfrm>
            <a:off x="7889174" y="11412191"/>
            <a:ext cx="2601401" cy="2303811"/>
          </a:xfrm>
          <a:prstGeom prst="rect">
            <a:avLst/>
          </a:prstGeom>
        </p:spPr>
        <p:txBody>
          <a:bodyPr lIns="91439" tIns="45719" rIns="91439" bIns="45719">
            <a:noAutofit/>
          </a:bodyPr>
          <a:lstStyle/>
          <a:p>
            <a:endParaRPr/>
          </a:p>
        </p:txBody>
      </p:sp>
      <p:sp>
        <p:nvSpPr>
          <p:cNvPr id="194" name="Picture Placeholder 181"/>
          <p:cNvSpPr>
            <a:spLocks noGrp="1"/>
          </p:cNvSpPr>
          <p:nvPr>
            <p:ph type="pic" sz="quarter" idx="40"/>
          </p:nvPr>
        </p:nvSpPr>
        <p:spPr>
          <a:xfrm>
            <a:off x="10827991" y="1"/>
            <a:ext cx="2601401" cy="2367500"/>
          </a:xfrm>
          <a:prstGeom prst="rect">
            <a:avLst/>
          </a:prstGeom>
        </p:spPr>
        <p:txBody>
          <a:bodyPr lIns="91439" tIns="45719" rIns="91439" bIns="45719">
            <a:noAutofit/>
          </a:bodyPr>
          <a:lstStyle/>
          <a:p>
            <a:endParaRPr/>
          </a:p>
        </p:txBody>
      </p:sp>
      <p:sp>
        <p:nvSpPr>
          <p:cNvPr id="195" name="Picture Placeholder 13"/>
          <p:cNvSpPr>
            <a:spLocks noGrp="1"/>
          </p:cNvSpPr>
          <p:nvPr>
            <p:ph type="pic" sz="quarter" idx="41"/>
          </p:nvPr>
        </p:nvSpPr>
        <p:spPr>
          <a:xfrm>
            <a:off x="10827991" y="2677623"/>
            <a:ext cx="2601401" cy="2601398"/>
          </a:xfrm>
          <a:prstGeom prst="rect">
            <a:avLst/>
          </a:prstGeom>
        </p:spPr>
        <p:txBody>
          <a:bodyPr lIns="91439" tIns="45719" rIns="91439" bIns="45719">
            <a:noAutofit/>
          </a:bodyPr>
          <a:lstStyle/>
          <a:p>
            <a:endParaRPr/>
          </a:p>
        </p:txBody>
      </p:sp>
      <p:sp>
        <p:nvSpPr>
          <p:cNvPr id="196" name="Picture Placeholder 13"/>
          <p:cNvSpPr>
            <a:spLocks noGrp="1"/>
          </p:cNvSpPr>
          <p:nvPr>
            <p:ph type="pic" sz="quarter" idx="42"/>
          </p:nvPr>
        </p:nvSpPr>
        <p:spPr>
          <a:xfrm>
            <a:off x="10827991" y="8500667"/>
            <a:ext cx="2601401" cy="2601398"/>
          </a:xfrm>
          <a:prstGeom prst="rect">
            <a:avLst/>
          </a:prstGeom>
        </p:spPr>
        <p:txBody>
          <a:bodyPr lIns="91439" tIns="45719" rIns="91439" bIns="45719">
            <a:noAutofit/>
          </a:bodyPr>
          <a:lstStyle/>
          <a:p>
            <a:endParaRPr/>
          </a:p>
        </p:txBody>
      </p:sp>
      <p:sp>
        <p:nvSpPr>
          <p:cNvPr id="197" name="Picture Placeholder 217"/>
          <p:cNvSpPr>
            <a:spLocks noGrp="1"/>
          </p:cNvSpPr>
          <p:nvPr>
            <p:ph type="pic" sz="quarter" idx="43"/>
          </p:nvPr>
        </p:nvSpPr>
        <p:spPr>
          <a:xfrm>
            <a:off x="10827991" y="11412191"/>
            <a:ext cx="2601401" cy="2303811"/>
          </a:xfrm>
          <a:prstGeom prst="rect">
            <a:avLst/>
          </a:prstGeom>
        </p:spPr>
        <p:txBody>
          <a:bodyPr lIns="91439" tIns="45719" rIns="91439" bIns="45719">
            <a:noAutofit/>
          </a:bodyPr>
          <a:lstStyle/>
          <a:p>
            <a:endParaRPr/>
          </a:p>
        </p:txBody>
      </p:sp>
      <p:sp>
        <p:nvSpPr>
          <p:cNvPr id="198" name="Picture Placeholder 184"/>
          <p:cNvSpPr>
            <a:spLocks noGrp="1"/>
          </p:cNvSpPr>
          <p:nvPr>
            <p:ph type="pic" sz="quarter" idx="44"/>
          </p:nvPr>
        </p:nvSpPr>
        <p:spPr>
          <a:xfrm>
            <a:off x="13766809" y="1"/>
            <a:ext cx="2601401" cy="2367500"/>
          </a:xfrm>
          <a:prstGeom prst="rect">
            <a:avLst/>
          </a:prstGeom>
        </p:spPr>
        <p:txBody>
          <a:bodyPr lIns="91439" tIns="45719" rIns="91439" bIns="45719">
            <a:noAutofit/>
          </a:bodyPr>
          <a:lstStyle/>
          <a:p>
            <a:endParaRPr/>
          </a:p>
        </p:txBody>
      </p:sp>
      <p:sp>
        <p:nvSpPr>
          <p:cNvPr id="199" name="Picture Placeholder 13"/>
          <p:cNvSpPr>
            <a:spLocks noGrp="1"/>
          </p:cNvSpPr>
          <p:nvPr>
            <p:ph type="pic" sz="quarter" idx="45"/>
          </p:nvPr>
        </p:nvSpPr>
        <p:spPr>
          <a:xfrm>
            <a:off x="13766809" y="2677623"/>
            <a:ext cx="2601401" cy="2601398"/>
          </a:xfrm>
          <a:prstGeom prst="rect">
            <a:avLst/>
          </a:prstGeom>
        </p:spPr>
        <p:txBody>
          <a:bodyPr lIns="91439" tIns="45719" rIns="91439" bIns="45719">
            <a:noAutofit/>
          </a:bodyPr>
          <a:lstStyle/>
          <a:p>
            <a:endParaRPr/>
          </a:p>
        </p:txBody>
      </p:sp>
      <p:sp>
        <p:nvSpPr>
          <p:cNvPr id="200" name="Picture Placeholder 13"/>
          <p:cNvSpPr>
            <a:spLocks noGrp="1"/>
          </p:cNvSpPr>
          <p:nvPr>
            <p:ph type="pic" sz="quarter" idx="46"/>
          </p:nvPr>
        </p:nvSpPr>
        <p:spPr>
          <a:xfrm>
            <a:off x="13766809" y="8500667"/>
            <a:ext cx="2601401" cy="2601398"/>
          </a:xfrm>
          <a:prstGeom prst="rect">
            <a:avLst/>
          </a:prstGeom>
        </p:spPr>
        <p:txBody>
          <a:bodyPr lIns="91439" tIns="45719" rIns="91439" bIns="45719">
            <a:noAutofit/>
          </a:bodyPr>
          <a:lstStyle/>
          <a:p>
            <a:endParaRPr/>
          </a:p>
        </p:txBody>
      </p:sp>
      <p:sp>
        <p:nvSpPr>
          <p:cNvPr id="201" name="Picture Placeholder 214"/>
          <p:cNvSpPr>
            <a:spLocks noGrp="1"/>
          </p:cNvSpPr>
          <p:nvPr>
            <p:ph type="pic" sz="quarter" idx="47"/>
          </p:nvPr>
        </p:nvSpPr>
        <p:spPr>
          <a:xfrm>
            <a:off x="13766809" y="11412191"/>
            <a:ext cx="2601401" cy="2303811"/>
          </a:xfrm>
          <a:prstGeom prst="rect">
            <a:avLst/>
          </a:prstGeom>
        </p:spPr>
        <p:txBody>
          <a:bodyPr lIns="91439" tIns="45719" rIns="91439" bIns="45719">
            <a:noAutofit/>
          </a:bodyPr>
          <a:lstStyle/>
          <a:p>
            <a:endParaRPr/>
          </a:p>
        </p:txBody>
      </p:sp>
      <p:sp>
        <p:nvSpPr>
          <p:cNvPr id="202" name="Picture Placeholder 187"/>
          <p:cNvSpPr>
            <a:spLocks noGrp="1"/>
          </p:cNvSpPr>
          <p:nvPr>
            <p:ph type="pic" sz="quarter" idx="48"/>
          </p:nvPr>
        </p:nvSpPr>
        <p:spPr>
          <a:xfrm>
            <a:off x="16705628" y="1"/>
            <a:ext cx="2601401" cy="2367500"/>
          </a:xfrm>
          <a:prstGeom prst="rect">
            <a:avLst/>
          </a:prstGeom>
        </p:spPr>
        <p:txBody>
          <a:bodyPr lIns="91439" tIns="45719" rIns="91439" bIns="45719">
            <a:noAutofit/>
          </a:bodyPr>
          <a:lstStyle/>
          <a:p>
            <a:endParaRPr/>
          </a:p>
        </p:txBody>
      </p:sp>
      <p:sp>
        <p:nvSpPr>
          <p:cNvPr id="203" name="Picture Placeholder 13"/>
          <p:cNvSpPr>
            <a:spLocks noGrp="1"/>
          </p:cNvSpPr>
          <p:nvPr>
            <p:ph type="pic" sz="quarter" idx="49"/>
          </p:nvPr>
        </p:nvSpPr>
        <p:spPr>
          <a:xfrm>
            <a:off x="16705628" y="2677623"/>
            <a:ext cx="2601401" cy="2601398"/>
          </a:xfrm>
          <a:prstGeom prst="rect">
            <a:avLst/>
          </a:prstGeom>
        </p:spPr>
        <p:txBody>
          <a:bodyPr lIns="91439" tIns="45719" rIns="91439" bIns="45719">
            <a:noAutofit/>
          </a:bodyPr>
          <a:lstStyle/>
          <a:p>
            <a:endParaRPr/>
          </a:p>
        </p:txBody>
      </p:sp>
      <p:sp>
        <p:nvSpPr>
          <p:cNvPr id="204" name="Picture Placeholder 13"/>
          <p:cNvSpPr>
            <a:spLocks noGrp="1"/>
          </p:cNvSpPr>
          <p:nvPr>
            <p:ph type="pic" sz="quarter" idx="50"/>
          </p:nvPr>
        </p:nvSpPr>
        <p:spPr>
          <a:xfrm>
            <a:off x="16705628" y="5589146"/>
            <a:ext cx="2601401" cy="2601397"/>
          </a:xfrm>
          <a:prstGeom prst="rect">
            <a:avLst/>
          </a:prstGeom>
        </p:spPr>
        <p:txBody>
          <a:bodyPr lIns="91439" tIns="45719" rIns="91439" bIns="45719">
            <a:noAutofit/>
          </a:bodyPr>
          <a:lstStyle/>
          <a:p>
            <a:endParaRPr/>
          </a:p>
        </p:txBody>
      </p:sp>
      <p:sp>
        <p:nvSpPr>
          <p:cNvPr id="205" name="Picture Placeholder 13"/>
          <p:cNvSpPr>
            <a:spLocks noGrp="1"/>
          </p:cNvSpPr>
          <p:nvPr>
            <p:ph type="pic" sz="quarter" idx="51"/>
          </p:nvPr>
        </p:nvSpPr>
        <p:spPr>
          <a:xfrm>
            <a:off x="16705628" y="8500667"/>
            <a:ext cx="2601401" cy="2601398"/>
          </a:xfrm>
          <a:prstGeom prst="rect">
            <a:avLst/>
          </a:prstGeom>
        </p:spPr>
        <p:txBody>
          <a:bodyPr lIns="91439" tIns="45719" rIns="91439" bIns="45719">
            <a:noAutofit/>
          </a:bodyPr>
          <a:lstStyle/>
          <a:p>
            <a:endParaRPr/>
          </a:p>
        </p:txBody>
      </p:sp>
      <p:sp>
        <p:nvSpPr>
          <p:cNvPr id="206" name="Picture Placeholder 211"/>
          <p:cNvSpPr>
            <a:spLocks noGrp="1"/>
          </p:cNvSpPr>
          <p:nvPr>
            <p:ph type="pic" sz="quarter" idx="52"/>
          </p:nvPr>
        </p:nvSpPr>
        <p:spPr>
          <a:xfrm>
            <a:off x="16705628" y="11412191"/>
            <a:ext cx="2601401" cy="2303811"/>
          </a:xfrm>
          <a:prstGeom prst="rect">
            <a:avLst/>
          </a:prstGeom>
        </p:spPr>
        <p:txBody>
          <a:bodyPr lIns="91439" tIns="45719" rIns="91439" bIns="45719">
            <a:noAutofit/>
          </a:bodyPr>
          <a:lstStyle/>
          <a:p>
            <a:endParaRPr/>
          </a:p>
        </p:txBody>
      </p:sp>
      <p:sp>
        <p:nvSpPr>
          <p:cNvPr id="207" name="Picture Placeholder 190"/>
          <p:cNvSpPr>
            <a:spLocks noGrp="1"/>
          </p:cNvSpPr>
          <p:nvPr>
            <p:ph type="pic" sz="quarter" idx="53"/>
          </p:nvPr>
        </p:nvSpPr>
        <p:spPr>
          <a:xfrm>
            <a:off x="19644445" y="1"/>
            <a:ext cx="2601402" cy="2367500"/>
          </a:xfrm>
          <a:prstGeom prst="rect">
            <a:avLst/>
          </a:prstGeom>
        </p:spPr>
        <p:txBody>
          <a:bodyPr lIns="91439" tIns="45719" rIns="91439" bIns="45719">
            <a:noAutofit/>
          </a:bodyPr>
          <a:lstStyle/>
          <a:p>
            <a:endParaRPr/>
          </a:p>
        </p:txBody>
      </p:sp>
      <p:sp>
        <p:nvSpPr>
          <p:cNvPr id="208" name="Picture Placeholder 13"/>
          <p:cNvSpPr>
            <a:spLocks noGrp="1"/>
          </p:cNvSpPr>
          <p:nvPr>
            <p:ph type="pic" sz="quarter" idx="54"/>
          </p:nvPr>
        </p:nvSpPr>
        <p:spPr>
          <a:xfrm>
            <a:off x="19644445" y="2677623"/>
            <a:ext cx="2601402" cy="2601398"/>
          </a:xfrm>
          <a:prstGeom prst="rect">
            <a:avLst/>
          </a:prstGeom>
        </p:spPr>
        <p:txBody>
          <a:bodyPr lIns="91439" tIns="45719" rIns="91439" bIns="45719">
            <a:noAutofit/>
          </a:bodyPr>
          <a:lstStyle/>
          <a:p>
            <a:endParaRPr/>
          </a:p>
        </p:txBody>
      </p:sp>
      <p:sp>
        <p:nvSpPr>
          <p:cNvPr id="209" name="Picture Placeholder 13"/>
          <p:cNvSpPr>
            <a:spLocks noGrp="1"/>
          </p:cNvSpPr>
          <p:nvPr>
            <p:ph type="pic" sz="quarter" idx="55"/>
          </p:nvPr>
        </p:nvSpPr>
        <p:spPr>
          <a:xfrm>
            <a:off x="19644445" y="5589146"/>
            <a:ext cx="2601402" cy="2601397"/>
          </a:xfrm>
          <a:prstGeom prst="rect">
            <a:avLst/>
          </a:prstGeom>
        </p:spPr>
        <p:txBody>
          <a:bodyPr lIns="91439" tIns="45719" rIns="91439" bIns="45719">
            <a:noAutofit/>
          </a:bodyPr>
          <a:lstStyle/>
          <a:p>
            <a:endParaRPr/>
          </a:p>
        </p:txBody>
      </p:sp>
      <p:sp>
        <p:nvSpPr>
          <p:cNvPr id="210" name="Picture Placeholder 13"/>
          <p:cNvSpPr>
            <a:spLocks noGrp="1"/>
          </p:cNvSpPr>
          <p:nvPr>
            <p:ph type="pic" sz="quarter" idx="56"/>
          </p:nvPr>
        </p:nvSpPr>
        <p:spPr>
          <a:xfrm>
            <a:off x="19644445" y="8500667"/>
            <a:ext cx="2601402" cy="2601398"/>
          </a:xfrm>
          <a:prstGeom prst="rect">
            <a:avLst/>
          </a:prstGeom>
        </p:spPr>
        <p:txBody>
          <a:bodyPr lIns="91439" tIns="45719" rIns="91439" bIns="45719">
            <a:noAutofit/>
          </a:bodyPr>
          <a:lstStyle/>
          <a:p>
            <a:endParaRPr/>
          </a:p>
        </p:txBody>
      </p:sp>
      <p:sp>
        <p:nvSpPr>
          <p:cNvPr id="211" name="Picture Placeholder 208"/>
          <p:cNvSpPr>
            <a:spLocks noGrp="1"/>
          </p:cNvSpPr>
          <p:nvPr>
            <p:ph type="pic" sz="quarter" idx="57"/>
          </p:nvPr>
        </p:nvSpPr>
        <p:spPr>
          <a:xfrm>
            <a:off x="19644445" y="11412191"/>
            <a:ext cx="2601402" cy="2303811"/>
          </a:xfrm>
          <a:prstGeom prst="rect">
            <a:avLst/>
          </a:prstGeom>
        </p:spPr>
        <p:txBody>
          <a:bodyPr lIns="91439" tIns="45719" rIns="91439" bIns="45719">
            <a:noAutofit/>
          </a:bodyPr>
          <a:lstStyle/>
          <a:p>
            <a:endParaRPr/>
          </a:p>
        </p:txBody>
      </p:sp>
      <p:sp>
        <p:nvSpPr>
          <p:cNvPr id="212" name="Picture Placeholder 193"/>
          <p:cNvSpPr>
            <a:spLocks noGrp="1"/>
          </p:cNvSpPr>
          <p:nvPr>
            <p:ph type="pic" sz="quarter" idx="58"/>
          </p:nvPr>
        </p:nvSpPr>
        <p:spPr>
          <a:xfrm>
            <a:off x="22583263" y="1"/>
            <a:ext cx="1800737" cy="2367500"/>
          </a:xfrm>
          <a:prstGeom prst="rect">
            <a:avLst/>
          </a:prstGeom>
        </p:spPr>
        <p:txBody>
          <a:bodyPr lIns="91439" tIns="45719" rIns="91439" bIns="45719">
            <a:noAutofit/>
          </a:bodyPr>
          <a:lstStyle/>
          <a:p>
            <a:endParaRPr/>
          </a:p>
        </p:txBody>
      </p:sp>
      <p:sp>
        <p:nvSpPr>
          <p:cNvPr id="213" name="Picture Placeholder 196"/>
          <p:cNvSpPr>
            <a:spLocks noGrp="1"/>
          </p:cNvSpPr>
          <p:nvPr>
            <p:ph type="pic" sz="quarter" idx="59"/>
          </p:nvPr>
        </p:nvSpPr>
        <p:spPr>
          <a:xfrm>
            <a:off x="22583263" y="2677623"/>
            <a:ext cx="1800737" cy="2601398"/>
          </a:xfrm>
          <a:prstGeom prst="rect">
            <a:avLst/>
          </a:prstGeom>
        </p:spPr>
        <p:txBody>
          <a:bodyPr lIns="91439" tIns="45719" rIns="91439" bIns="45719">
            <a:noAutofit/>
          </a:bodyPr>
          <a:lstStyle/>
          <a:p>
            <a:endParaRPr/>
          </a:p>
        </p:txBody>
      </p:sp>
      <p:sp>
        <p:nvSpPr>
          <p:cNvPr id="214" name="Picture Placeholder 199"/>
          <p:cNvSpPr>
            <a:spLocks noGrp="1"/>
          </p:cNvSpPr>
          <p:nvPr>
            <p:ph type="pic" sz="quarter" idx="60"/>
          </p:nvPr>
        </p:nvSpPr>
        <p:spPr>
          <a:xfrm>
            <a:off x="22583263" y="5589146"/>
            <a:ext cx="1800737" cy="2601397"/>
          </a:xfrm>
          <a:prstGeom prst="rect">
            <a:avLst/>
          </a:prstGeom>
        </p:spPr>
        <p:txBody>
          <a:bodyPr lIns="91439" tIns="45719" rIns="91439" bIns="45719">
            <a:noAutofit/>
          </a:bodyPr>
          <a:lstStyle/>
          <a:p>
            <a:endParaRPr/>
          </a:p>
        </p:txBody>
      </p:sp>
      <p:sp>
        <p:nvSpPr>
          <p:cNvPr id="215" name="Picture Placeholder 202"/>
          <p:cNvSpPr>
            <a:spLocks noGrp="1"/>
          </p:cNvSpPr>
          <p:nvPr>
            <p:ph type="pic" sz="quarter" idx="61"/>
          </p:nvPr>
        </p:nvSpPr>
        <p:spPr>
          <a:xfrm>
            <a:off x="22583263" y="8500667"/>
            <a:ext cx="1800737" cy="2601398"/>
          </a:xfrm>
          <a:prstGeom prst="rect">
            <a:avLst/>
          </a:prstGeom>
        </p:spPr>
        <p:txBody>
          <a:bodyPr lIns="91439" tIns="45719" rIns="91439" bIns="45719">
            <a:noAutofit/>
          </a:bodyPr>
          <a:lstStyle/>
          <a:p>
            <a:endParaRPr/>
          </a:p>
        </p:txBody>
      </p:sp>
      <p:sp>
        <p:nvSpPr>
          <p:cNvPr id="216" name="Picture Placeholder 205"/>
          <p:cNvSpPr>
            <a:spLocks noGrp="1"/>
          </p:cNvSpPr>
          <p:nvPr>
            <p:ph type="pic" sz="quarter" idx="62"/>
          </p:nvPr>
        </p:nvSpPr>
        <p:spPr>
          <a:xfrm>
            <a:off x="22583263" y="11412191"/>
            <a:ext cx="1800737" cy="2303811"/>
          </a:xfrm>
          <a:prstGeom prst="rect">
            <a:avLst/>
          </a:prstGeom>
        </p:spPr>
        <p:txBody>
          <a:bodyPr lIns="91439" tIns="45719" rIns="91439" bIns="45719">
            <a:noAutofit/>
          </a:bodyPr>
          <a:lstStyle/>
          <a:p>
            <a:endParaRPr/>
          </a:p>
        </p:txBody>
      </p:sp>
      <p:sp>
        <p:nvSpPr>
          <p:cNvPr id="217" name="Picture Placeholder 13"/>
          <p:cNvSpPr>
            <a:spLocks noGrp="1"/>
          </p:cNvSpPr>
          <p:nvPr>
            <p:ph type="pic" sz="quarter" idx="63"/>
          </p:nvPr>
        </p:nvSpPr>
        <p:spPr>
          <a:xfrm>
            <a:off x="7889174" y="5589146"/>
            <a:ext cx="2601401" cy="2601397"/>
          </a:xfrm>
          <a:prstGeom prst="rect">
            <a:avLst/>
          </a:prstGeom>
        </p:spPr>
        <p:txBody>
          <a:bodyPr lIns="91439" tIns="45719" rIns="91439" bIns="45719">
            <a:noAutofit/>
          </a:bodyPr>
          <a:lstStyle/>
          <a:p>
            <a:endParaRPr/>
          </a:p>
        </p:txBody>
      </p:sp>
      <p:sp>
        <p:nvSpPr>
          <p:cNvPr id="218" name="Picture Placeholder 13"/>
          <p:cNvSpPr>
            <a:spLocks noGrp="1"/>
          </p:cNvSpPr>
          <p:nvPr>
            <p:ph type="pic" sz="quarter" idx="64"/>
          </p:nvPr>
        </p:nvSpPr>
        <p:spPr>
          <a:xfrm>
            <a:off x="10827991" y="5589146"/>
            <a:ext cx="2601401" cy="2601397"/>
          </a:xfrm>
          <a:prstGeom prst="rect">
            <a:avLst/>
          </a:prstGeom>
        </p:spPr>
        <p:txBody>
          <a:bodyPr lIns="91439" tIns="45719" rIns="91439" bIns="45719">
            <a:noAutofit/>
          </a:bodyPr>
          <a:lstStyle/>
          <a:p>
            <a:endParaRPr/>
          </a:p>
        </p:txBody>
      </p:sp>
      <p:sp>
        <p:nvSpPr>
          <p:cNvPr id="219" name="Picture Placeholder 13"/>
          <p:cNvSpPr>
            <a:spLocks noGrp="1"/>
          </p:cNvSpPr>
          <p:nvPr>
            <p:ph type="pic" sz="quarter" idx="65"/>
          </p:nvPr>
        </p:nvSpPr>
        <p:spPr>
          <a:xfrm>
            <a:off x="13766809" y="5589146"/>
            <a:ext cx="2601401" cy="2601397"/>
          </a:xfrm>
          <a:prstGeom prst="rect">
            <a:avLst/>
          </a:prstGeom>
        </p:spPr>
        <p:txBody>
          <a:bodyPr lIns="91439" tIns="45719" rIns="91439" bIns="45719">
            <a:noAutofit/>
          </a:bodyPr>
          <a:lstStyle/>
          <a:p>
            <a:endParaRPr/>
          </a:p>
        </p:txBody>
      </p:sp>
      <p:sp>
        <p:nvSpPr>
          <p:cNvPr id="22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og 3 column layout">
    <p:spTree>
      <p:nvGrpSpPr>
        <p:cNvPr id="1" name=""/>
        <p:cNvGrpSpPr/>
        <p:nvPr/>
      </p:nvGrpSpPr>
      <p:grpSpPr>
        <a:xfrm>
          <a:off x="0" y="0"/>
          <a:ext cx="0" cy="0"/>
          <a:chOff x="0" y="0"/>
          <a:chExt cx="0" cy="0"/>
        </a:xfrm>
      </p:grpSpPr>
      <p:sp>
        <p:nvSpPr>
          <p:cNvPr id="22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mn-lt"/>
                <a:ea typeface="+mn-ea"/>
                <a:cs typeface="+mn-cs"/>
                <a:sym typeface="Helvetica Neue"/>
              </a:defRPr>
            </a:pPr>
            <a:endParaRPr/>
          </a:p>
        </p:txBody>
      </p:sp>
      <p:sp>
        <p:nvSpPr>
          <p:cNvPr id="228" name="Rectangle 6"/>
          <p:cNvSpPr/>
          <p:nvPr/>
        </p:nvSpPr>
        <p:spPr>
          <a:xfrm>
            <a:off x="1593133" y="-975811"/>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n-lt"/>
                <a:ea typeface="+mn-ea"/>
                <a:cs typeface="+mn-cs"/>
                <a:sym typeface="Helvetica Neue"/>
              </a:defRPr>
            </a:pPr>
            <a:endParaRPr/>
          </a:p>
        </p:txBody>
      </p:sp>
      <p:sp>
        <p:nvSpPr>
          <p:cNvPr id="229"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230" name="Picture Placeholder 13"/>
          <p:cNvSpPr>
            <a:spLocks noGrp="1"/>
          </p:cNvSpPr>
          <p:nvPr>
            <p:ph type="pic" sz="quarter" idx="21"/>
          </p:nvPr>
        </p:nvSpPr>
        <p:spPr>
          <a:xfrm>
            <a:off x="2057400" y="3124197"/>
            <a:ext cx="6304128" cy="9448804"/>
          </a:xfrm>
          <a:prstGeom prst="rect">
            <a:avLst/>
          </a:prstGeom>
        </p:spPr>
        <p:txBody>
          <a:bodyPr lIns="91439" tIns="45719" rIns="91439" bIns="45719">
            <a:noAutofit/>
          </a:bodyPr>
          <a:lstStyle/>
          <a:p>
            <a:endParaRPr/>
          </a:p>
        </p:txBody>
      </p:sp>
      <p:sp>
        <p:nvSpPr>
          <p:cNvPr id="231" name="Picture Placeholder 13"/>
          <p:cNvSpPr>
            <a:spLocks noGrp="1"/>
          </p:cNvSpPr>
          <p:nvPr>
            <p:ph type="pic" sz="quarter" idx="22"/>
          </p:nvPr>
        </p:nvSpPr>
        <p:spPr>
          <a:xfrm>
            <a:off x="9039935" y="3124197"/>
            <a:ext cx="6304129" cy="9448804"/>
          </a:xfrm>
          <a:prstGeom prst="rect">
            <a:avLst/>
          </a:prstGeom>
        </p:spPr>
        <p:txBody>
          <a:bodyPr lIns="91439" tIns="45719" rIns="91439" bIns="45719">
            <a:noAutofit/>
          </a:bodyPr>
          <a:lstStyle/>
          <a:p>
            <a:endParaRPr/>
          </a:p>
        </p:txBody>
      </p:sp>
      <p:sp>
        <p:nvSpPr>
          <p:cNvPr id="232" name="Picture Placeholder 13"/>
          <p:cNvSpPr>
            <a:spLocks noGrp="1"/>
          </p:cNvSpPr>
          <p:nvPr>
            <p:ph type="pic" sz="quarter" idx="23"/>
          </p:nvPr>
        </p:nvSpPr>
        <p:spPr>
          <a:xfrm>
            <a:off x="16022471" y="3124197"/>
            <a:ext cx="6304129" cy="9448804"/>
          </a:xfrm>
          <a:prstGeom prst="rect">
            <a:avLst/>
          </a:prstGeom>
        </p:spPr>
        <p:txBody>
          <a:bodyPr lIns="91439" tIns="45719" rIns="91439" bIns="45719">
            <a:noAutofit/>
          </a:bodyPr>
          <a:lstStyle/>
          <a:p>
            <a:endParaRPr/>
          </a:p>
        </p:txBody>
      </p:sp>
      <p:sp>
        <p:nvSpPr>
          <p:cNvPr id="233"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p:bg>
      <p:bgPr>
        <a:solidFill>
          <a:srgbClr val="00567D"/>
        </a:solidFill>
        <a:effectLst/>
      </p:bgPr>
    </p:bg>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xfrm>
            <a:off x="23231725" y="12500345"/>
            <a:ext cx="824697" cy="919401"/>
          </a:xfrm>
          <a:prstGeom prst="rect">
            <a:avLst/>
          </a:prstGeom>
        </p:spPr>
        <p:txBody>
          <a:bodyPr lIns="243799" tIns="243799" rIns="243799" bIns="243799" anchor="ctr">
            <a:normAutofit/>
          </a:bodyPr>
          <a:lstStyle>
            <a:lvl1pPr algn="r" defTabSz="2438400">
              <a:defRPr sz="2600">
                <a:solidFill>
                  <a:srgbClr val="FFFFFF"/>
                </a:solidFill>
                <a:latin typeface="Roboto Slab Regular"/>
                <a:ea typeface="Roboto Slab Regular"/>
                <a:cs typeface="Roboto Slab Regular"/>
                <a:sym typeface="Roboto Slab Regular"/>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24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mn-lt"/>
                <a:ea typeface="+mn-ea"/>
                <a:cs typeface="+mn-cs"/>
                <a:sym typeface="Helvetica Neue"/>
              </a:defRPr>
            </a:pPr>
            <a:endParaRPr/>
          </a:p>
        </p:txBody>
      </p:sp>
      <p:sp>
        <p:nvSpPr>
          <p:cNvPr id="248" name="Rectangle 6"/>
          <p:cNvSpPr/>
          <p:nvPr/>
        </p:nvSpPr>
        <p:spPr>
          <a:xfrm>
            <a:off x="1593133" y="-702734"/>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latin typeface="+mn-lt"/>
                <a:ea typeface="+mn-ea"/>
                <a:cs typeface="+mn-cs"/>
                <a:sym typeface="Helvetica Neue"/>
              </a:defRPr>
            </a:pPr>
            <a:endParaRPr/>
          </a:p>
        </p:txBody>
      </p:sp>
      <p:sp>
        <p:nvSpPr>
          <p:cNvPr id="249"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25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57" name="Title Text"/>
          <p:cNvSpPr txBox="1">
            <a:spLocks noGrp="1"/>
          </p:cNvSpPr>
          <p:nvPr>
            <p:ph type="title"/>
          </p:nvPr>
        </p:nvSpPr>
        <p:spPr>
          <a:xfrm>
            <a:off x="1689100" y="355600"/>
            <a:ext cx="21005800" cy="2286000"/>
          </a:xfrm>
          <a:prstGeom prst="rect">
            <a:avLst/>
          </a:prstGeom>
        </p:spPr>
        <p:txBody>
          <a:bodyPr anchor="ctr"/>
          <a:lstStyle>
            <a:lvl1pPr algn="ctr" defTabSz="825500">
              <a:lnSpc>
                <a:spcPct val="100000"/>
              </a:lnSpc>
              <a:defRPr sz="11200" b="0" spc="0">
                <a:solidFill>
                  <a:srgbClr val="FFFFFF"/>
                </a:solidFill>
                <a:latin typeface="Helvetica Neue Light"/>
                <a:ea typeface="Helvetica Neue Light"/>
                <a:cs typeface="Helvetica Neue Light"/>
                <a:sym typeface="Helvetica Neue Light"/>
              </a:defRPr>
            </a:lvl1pPr>
          </a:lstStyle>
          <a:p>
            <a:r>
              <a:t>Title Text</a:t>
            </a:r>
          </a:p>
        </p:txBody>
      </p:sp>
      <p:sp>
        <p:nvSpPr>
          <p:cNvPr id="258" name="Body Level One…"/>
          <p:cNvSpPr txBox="1">
            <a:spLocks noGrp="1"/>
          </p:cNvSpPr>
          <p:nvPr>
            <p:ph type="body" idx="1"/>
          </p:nvPr>
        </p:nvSpPr>
        <p:spPr>
          <a:xfrm>
            <a:off x="1689100" y="3149600"/>
            <a:ext cx="21005800" cy="9296400"/>
          </a:xfrm>
          <a:prstGeom prst="rect">
            <a:avLst/>
          </a:prstGeom>
        </p:spPr>
        <p:txBody>
          <a:bodyPr anchor="ctr"/>
          <a:lstStyle>
            <a:lvl1pPr marL="63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1pPr>
            <a:lvl2pPr marL="1270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2pPr>
            <a:lvl3pPr marL="190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3pPr>
            <a:lvl4pPr marL="2540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4pPr>
            <a:lvl5pPr marL="3175000" indent="-635000" defTabSz="825500">
              <a:lnSpc>
                <a:spcPct val="100000"/>
              </a:lnSpc>
              <a:spcBef>
                <a:spcPts val="5900"/>
              </a:spcBef>
              <a:buSzPct val="75000"/>
              <a:defRPr sz="5200">
                <a:solidFill>
                  <a:srgbClr val="FFFFFF"/>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266" name="Rectangle 6"/>
          <p:cNvSpPr/>
          <p:nvPr/>
        </p:nvSpPr>
        <p:spPr>
          <a:xfrm>
            <a:off x="1593132" y="-975811"/>
            <a:ext cx="4114801"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267"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ulti Image Layout">
    <p:spTree>
      <p:nvGrpSpPr>
        <p:cNvPr id="1" name=""/>
        <p:cNvGrpSpPr/>
        <p:nvPr/>
      </p:nvGrpSpPr>
      <p:grpSpPr>
        <a:xfrm>
          <a:off x="0" y="0"/>
          <a:ext cx="0" cy="0"/>
          <a:chOff x="0" y="0"/>
          <a:chExt cx="0" cy="0"/>
        </a:xfrm>
      </p:grpSpPr>
      <p:sp>
        <p:nvSpPr>
          <p:cNvPr id="274" name="Picture Placeholder 157"/>
          <p:cNvSpPr>
            <a:spLocks noGrp="1"/>
          </p:cNvSpPr>
          <p:nvPr>
            <p:ph type="pic" sz="quarter" idx="21"/>
          </p:nvPr>
        </p:nvSpPr>
        <p:spPr>
          <a:xfrm>
            <a:off x="-2" y="1"/>
            <a:ext cx="1674123" cy="2367501"/>
          </a:xfrm>
          <a:prstGeom prst="rect">
            <a:avLst/>
          </a:prstGeom>
        </p:spPr>
        <p:txBody>
          <a:bodyPr lIns="91439" tIns="45719" rIns="91439" bIns="45719">
            <a:noAutofit/>
          </a:bodyPr>
          <a:lstStyle/>
          <a:p>
            <a:endParaRPr/>
          </a:p>
        </p:txBody>
      </p:sp>
      <p:sp>
        <p:nvSpPr>
          <p:cNvPr id="275" name="Picture Placeholder 160"/>
          <p:cNvSpPr>
            <a:spLocks noGrp="1"/>
          </p:cNvSpPr>
          <p:nvPr>
            <p:ph type="pic" sz="quarter" idx="22"/>
          </p:nvPr>
        </p:nvSpPr>
        <p:spPr>
          <a:xfrm>
            <a:off x="-2" y="2677622"/>
            <a:ext cx="1674123" cy="2601399"/>
          </a:xfrm>
          <a:prstGeom prst="rect">
            <a:avLst/>
          </a:prstGeom>
        </p:spPr>
        <p:txBody>
          <a:bodyPr lIns="91439" tIns="45719" rIns="91439" bIns="45719">
            <a:noAutofit/>
          </a:bodyPr>
          <a:lstStyle/>
          <a:p>
            <a:endParaRPr/>
          </a:p>
        </p:txBody>
      </p:sp>
      <p:sp>
        <p:nvSpPr>
          <p:cNvPr id="276" name="Picture Placeholder 163"/>
          <p:cNvSpPr>
            <a:spLocks noGrp="1"/>
          </p:cNvSpPr>
          <p:nvPr>
            <p:ph type="pic" sz="quarter" idx="23"/>
          </p:nvPr>
        </p:nvSpPr>
        <p:spPr>
          <a:xfrm>
            <a:off x="-2" y="5589146"/>
            <a:ext cx="1674123" cy="2601398"/>
          </a:xfrm>
          <a:prstGeom prst="rect">
            <a:avLst/>
          </a:prstGeom>
        </p:spPr>
        <p:txBody>
          <a:bodyPr lIns="91439" tIns="45719" rIns="91439" bIns="45719">
            <a:noAutofit/>
          </a:bodyPr>
          <a:lstStyle/>
          <a:p>
            <a:endParaRPr/>
          </a:p>
        </p:txBody>
      </p:sp>
      <p:sp>
        <p:nvSpPr>
          <p:cNvPr id="277" name="Picture Placeholder 166"/>
          <p:cNvSpPr>
            <a:spLocks noGrp="1"/>
          </p:cNvSpPr>
          <p:nvPr>
            <p:ph type="pic" sz="quarter" idx="24"/>
          </p:nvPr>
        </p:nvSpPr>
        <p:spPr>
          <a:xfrm>
            <a:off x="-2" y="8500667"/>
            <a:ext cx="1674123" cy="2601399"/>
          </a:xfrm>
          <a:prstGeom prst="rect">
            <a:avLst/>
          </a:prstGeom>
        </p:spPr>
        <p:txBody>
          <a:bodyPr lIns="91439" tIns="45719" rIns="91439" bIns="45719">
            <a:noAutofit/>
          </a:bodyPr>
          <a:lstStyle/>
          <a:p>
            <a:endParaRPr/>
          </a:p>
        </p:txBody>
      </p:sp>
      <p:sp>
        <p:nvSpPr>
          <p:cNvPr id="278" name="Picture Placeholder 169"/>
          <p:cNvSpPr>
            <a:spLocks noGrp="1"/>
          </p:cNvSpPr>
          <p:nvPr>
            <p:ph type="pic" sz="quarter" idx="25"/>
          </p:nvPr>
        </p:nvSpPr>
        <p:spPr>
          <a:xfrm>
            <a:off x="-2" y="11412191"/>
            <a:ext cx="1674123" cy="2303811"/>
          </a:xfrm>
          <a:prstGeom prst="rect">
            <a:avLst/>
          </a:prstGeom>
        </p:spPr>
        <p:txBody>
          <a:bodyPr lIns="91439" tIns="45719" rIns="91439" bIns="45719">
            <a:noAutofit/>
          </a:bodyPr>
          <a:lstStyle/>
          <a:p>
            <a:endParaRPr/>
          </a:p>
        </p:txBody>
      </p:sp>
      <p:sp>
        <p:nvSpPr>
          <p:cNvPr id="279" name="Picture Placeholder 172"/>
          <p:cNvSpPr>
            <a:spLocks noGrp="1"/>
          </p:cNvSpPr>
          <p:nvPr>
            <p:ph type="pic" sz="quarter" idx="26"/>
          </p:nvPr>
        </p:nvSpPr>
        <p:spPr>
          <a:xfrm>
            <a:off x="2011538" y="1"/>
            <a:ext cx="2601401" cy="2367501"/>
          </a:xfrm>
          <a:prstGeom prst="rect">
            <a:avLst/>
          </a:prstGeom>
        </p:spPr>
        <p:txBody>
          <a:bodyPr lIns="91439" tIns="45719" rIns="91439" bIns="45719">
            <a:noAutofit/>
          </a:bodyPr>
          <a:lstStyle/>
          <a:p>
            <a:endParaRPr/>
          </a:p>
        </p:txBody>
      </p:sp>
      <p:sp>
        <p:nvSpPr>
          <p:cNvPr id="280" name="Picture Placeholder 13"/>
          <p:cNvSpPr>
            <a:spLocks noGrp="1"/>
          </p:cNvSpPr>
          <p:nvPr>
            <p:ph type="pic" sz="quarter" idx="27"/>
          </p:nvPr>
        </p:nvSpPr>
        <p:spPr>
          <a:xfrm>
            <a:off x="2011538" y="2677622"/>
            <a:ext cx="2601401" cy="2601399"/>
          </a:xfrm>
          <a:prstGeom prst="rect">
            <a:avLst/>
          </a:prstGeom>
        </p:spPr>
        <p:txBody>
          <a:bodyPr lIns="91439" tIns="45719" rIns="91439" bIns="45719">
            <a:noAutofit/>
          </a:bodyPr>
          <a:lstStyle/>
          <a:p>
            <a:endParaRPr/>
          </a:p>
        </p:txBody>
      </p:sp>
      <p:sp>
        <p:nvSpPr>
          <p:cNvPr id="281" name="Picture Placeholder 13"/>
          <p:cNvSpPr>
            <a:spLocks noGrp="1"/>
          </p:cNvSpPr>
          <p:nvPr>
            <p:ph type="pic" sz="quarter" idx="28"/>
          </p:nvPr>
        </p:nvSpPr>
        <p:spPr>
          <a:xfrm>
            <a:off x="2011538" y="5589146"/>
            <a:ext cx="2601401" cy="2601398"/>
          </a:xfrm>
          <a:prstGeom prst="rect">
            <a:avLst/>
          </a:prstGeom>
        </p:spPr>
        <p:txBody>
          <a:bodyPr lIns="91439" tIns="45719" rIns="91439" bIns="45719">
            <a:noAutofit/>
          </a:bodyPr>
          <a:lstStyle/>
          <a:p>
            <a:endParaRPr/>
          </a:p>
        </p:txBody>
      </p:sp>
      <p:sp>
        <p:nvSpPr>
          <p:cNvPr id="282" name="Picture Placeholder 13"/>
          <p:cNvSpPr>
            <a:spLocks noGrp="1"/>
          </p:cNvSpPr>
          <p:nvPr>
            <p:ph type="pic" sz="quarter" idx="29"/>
          </p:nvPr>
        </p:nvSpPr>
        <p:spPr>
          <a:xfrm>
            <a:off x="2011538" y="8500667"/>
            <a:ext cx="2601401" cy="2601399"/>
          </a:xfrm>
          <a:prstGeom prst="rect">
            <a:avLst/>
          </a:prstGeom>
        </p:spPr>
        <p:txBody>
          <a:bodyPr lIns="91439" tIns="45719" rIns="91439" bIns="45719">
            <a:noAutofit/>
          </a:bodyPr>
          <a:lstStyle/>
          <a:p>
            <a:endParaRPr/>
          </a:p>
        </p:txBody>
      </p:sp>
      <p:sp>
        <p:nvSpPr>
          <p:cNvPr id="283" name="Picture Placeholder 226"/>
          <p:cNvSpPr>
            <a:spLocks noGrp="1"/>
          </p:cNvSpPr>
          <p:nvPr>
            <p:ph type="pic" sz="quarter" idx="30"/>
          </p:nvPr>
        </p:nvSpPr>
        <p:spPr>
          <a:xfrm>
            <a:off x="2011538" y="11412191"/>
            <a:ext cx="2601401" cy="2303811"/>
          </a:xfrm>
          <a:prstGeom prst="rect">
            <a:avLst/>
          </a:prstGeom>
        </p:spPr>
        <p:txBody>
          <a:bodyPr lIns="91439" tIns="45719" rIns="91439" bIns="45719">
            <a:noAutofit/>
          </a:bodyPr>
          <a:lstStyle/>
          <a:p>
            <a:endParaRPr/>
          </a:p>
        </p:txBody>
      </p:sp>
      <p:sp>
        <p:nvSpPr>
          <p:cNvPr id="284" name="Picture Placeholder 175"/>
          <p:cNvSpPr>
            <a:spLocks noGrp="1"/>
          </p:cNvSpPr>
          <p:nvPr>
            <p:ph type="pic" sz="quarter" idx="31"/>
          </p:nvPr>
        </p:nvSpPr>
        <p:spPr>
          <a:xfrm>
            <a:off x="4950354" y="1"/>
            <a:ext cx="2601403" cy="2367501"/>
          </a:xfrm>
          <a:prstGeom prst="rect">
            <a:avLst/>
          </a:prstGeom>
        </p:spPr>
        <p:txBody>
          <a:bodyPr lIns="91439" tIns="45719" rIns="91439" bIns="45719">
            <a:noAutofit/>
          </a:bodyPr>
          <a:lstStyle/>
          <a:p>
            <a:endParaRPr/>
          </a:p>
        </p:txBody>
      </p:sp>
      <p:sp>
        <p:nvSpPr>
          <p:cNvPr id="285" name="Picture Placeholder 13"/>
          <p:cNvSpPr>
            <a:spLocks noGrp="1"/>
          </p:cNvSpPr>
          <p:nvPr>
            <p:ph type="pic" sz="quarter" idx="32"/>
          </p:nvPr>
        </p:nvSpPr>
        <p:spPr>
          <a:xfrm>
            <a:off x="4950354" y="2677622"/>
            <a:ext cx="2601403" cy="2601399"/>
          </a:xfrm>
          <a:prstGeom prst="rect">
            <a:avLst/>
          </a:prstGeom>
        </p:spPr>
        <p:txBody>
          <a:bodyPr lIns="91439" tIns="45719" rIns="91439" bIns="45719">
            <a:noAutofit/>
          </a:bodyPr>
          <a:lstStyle/>
          <a:p>
            <a:endParaRPr/>
          </a:p>
        </p:txBody>
      </p:sp>
      <p:sp>
        <p:nvSpPr>
          <p:cNvPr id="286" name="Picture Placeholder 13"/>
          <p:cNvSpPr>
            <a:spLocks noGrp="1"/>
          </p:cNvSpPr>
          <p:nvPr>
            <p:ph type="pic" sz="quarter" idx="33"/>
          </p:nvPr>
        </p:nvSpPr>
        <p:spPr>
          <a:xfrm>
            <a:off x="4950354" y="5589146"/>
            <a:ext cx="2601403" cy="2601398"/>
          </a:xfrm>
          <a:prstGeom prst="rect">
            <a:avLst/>
          </a:prstGeom>
        </p:spPr>
        <p:txBody>
          <a:bodyPr lIns="91439" tIns="45719" rIns="91439" bIns="45719">
            <a:noAutofit/>
          </a:bodyPr>
          <a:lstStyle/>
          <a:p>
            <a:endParaRPr/>
          </a:p>
        </p:txBody>
      </p:sp>
      <p:sp>
        <p:nvSpPr>
          <p:cNvPr id="287" name="Picture Placeholder 13"/>
          <p:cNvSpPr>
            <a:spLocks noGrp="1"/>
          </p:cNvSpPr>
          <p:nvPr>
            <p:ph type="pic" sz="quarter" idx="34"/>
          </p:nvPr>
        </p:nvSpPr>
        <p:spPr>
          <a:xfrm>
            <a:off x="4950354" y="8500667"/>
            <a:ext cx="2601403" cy="2601399"/>
          </a:xfrm>
          <a:prstGeom prst="rect">
            <a:avLst/>
          </a:prstGeom>
        </p:spPr>
        <p:txBody>
          <a:bodyPr lIns="91439" tIns="45719" rIns="91439" bIns="45719">
            <a:noAutofit/>
          </a:bodyPr>
          <a:lstStyle/>
          <a:p>
            <a:endParaRPr/>
          </a:p>
        </p:txBody>
      </p:sp>
      <p:sp>
        <p:nvSpPr>
          <p:cNvPr id="288" name="Picture Placeholder 223"/>
          <p:cNvSpPr>
            <a:spLocks noGrp="1"/>
          </p:cNvSpPr>
          <p:nvPr>
            <p:ph type="pic" sz="quarter" idx="35"/>
          </p:nvPr>
        </p:nvSpPr>
        <p:spPr>
          <a:xfrm>
            <a:off x="4950354" y="11412191"/>
            <a:ext cx="2601403" cy="2303811"/>
          </a:xfrm>
          <a:prstGeom prst="rect">
            <a:avLst/>
          </a:prstGeom>
        </p:spPr>
        <p:txBody>
          <a:bodyPr lIns="91439" tIns="45719" rIns="91439" bIns="45719">
            <a:noAutofit/>
          </a:bodyPr>
          <a:lstStyle/>
          <a:p>
            <a:endParaRPr/>
          </a:p>
        </p:txBody>
      </p:sp>
      <p:sp>
        <p:nvSpPr>
          <p:cNvPr id="289" name="Picture Placeholder 178"/>
          <p:cNvSpPr>
            <a:spLocks noGrp="1"/>
          </p:cNvSpPr>
          <p:nvPr>
            <p:ph type="pic" sz="quarter" idx="36"/>
          </p:nvPr>
        </p:nvSpPr>
        <p:spPr>
          <a:xfrm>
            <a:off x="7889174" y="1"/>
            <a:ext cx="2601402" cy="2367501"/>
          </a:xfrm>
          <a:prstGeom prst="rect">
            <a:avLst/>
          </a:prstGeom>
        </p:spPr>
        <p:txBody>
          <a:bodyPr lIns="91439" tIns="45719" rIns="91439" bIns="45719">
            <a:noAutofit/>
          </a:bodyPr>
          <a:lstStyle/>
          <a:p>
            <a:endParaRPr/>
          </a:p>
        </p:txBody>
      </p:sp>
      <p:sp>
        <p:nvSpPr>
          <p:cNvPr id="290" name="Picture Placeholder 13"/>
          <p:cNvSpPr>
            <a:spLocks noGrp="1"/>
          </p:cNvSpPr>
          <p:nvPr>
            <p:ph type="pic" sz="quarter" idx="37"/>
          </p:nvPr>
        </p:nvSpPr>
        <p:spPr>
          <a:xfrm>
            <a:off x="7889174" y="2677622"/>
            <a:ext cx="2601402" cy="2601399"/>
          </a:xfrm>
          <a:prstGeom prst="rect">
            <a:avLst/>
          </a:prstGeom>
        </p:spPr>
        <p:txBody>
          <a:bodyPr lIns="91439" tIns="45719" rIns="91439" bIns="45719">
            <a:noAutofit/>
          </a:bodyPr>
          <a:lstStyle/>
          <a:p>
            <a:endParaRPr/>
          </a:p>
        </p:txBody>
      </p:sp>
      <p:sp>
        <p:nvSpPr>
          <p:cNvPr id="291" name="Picture Placeholder 13"/>
          <p:cNvSpPr>
            <a:spLocks noGrp="1"/>
          </p:cNvSpPr>
          <p:nvPr>
            <p:ph type="pic" sz="quarter" idx="38"/>
          </p:nvPr>
        </p:nvSpPr>
        <p:spPr>
          <a:xfrm>
            <a:off x="7889174" y="8500667"/>
            <a:ext cx="2601402" cy="2601399"/>
          </a:xfrm>
          <a:prstGeom prst="rect">
            <a:avLst/>
          </a:prstGeom>
        </p:spPr>
        <p:txBody>
          <a:bodyPr lIns="91439" tIns="45719" rIns="91439" bIns="45719">
            <a:noAutofit/>
          </a:bodyPr>
          <a:lstStyle/>
          <a:p>
            <a:endParaRPr/>
          </a:p>
        </p:txBody>
      </p:sp>
      <p:sp>
        <p:nvSpPr>
          <p:cNvPr id="292" name="Picture Placeholder 220"/>
          <p:cNvSpPr>
            <a:spLocks noGrp="1"/>
          </p:cNvSpPr>
          <p:nvPr>
            <p:ph type="pic" sz="quarter" idx="39"/>
          </p:nvPr>
        </p:nvSpPr>
        <p:spPr>
          <a:xfrm>
            <a:off x="7889174" y="11412191"/>
            <a:ext cx="2601402" cy="2303811"/>
          </a:xfrm>
          <a:prstGeom prst="rect">
            <a:avLst/>
          </a:prstGeom>
        </p:spPr>
        <p:txBody>
          <a:bodyPr lIns="91439" tIns="45719" rIns="91439" bIns="45719">
            <a:noAutofit/>
          </a:bodyPr>
          <a:lstStyle/>
          <a:p>
            <a:endParaRPr/>
          </a:p>
        </p:txBody>
      </p:sp>
      <p:sp>
        <p:nvSpPr>
          <p:cNvPr id="293" name="Picture Placeholder 181"/>
          <p:cNvSpPr>
            <a:spLocks noGrp="1"/>
          </p:cNvSpPr>
          <p:nvPr>
            <p:ph type="pic" sz="quarter" idx="40"/>
          </p:nvPr>
        </p:nvSpPr>
        <p:spPr>
          <a:xfrm>
            <a:off x="10827991" y="1"/>
            <a:ext cx="2601401" cy="2367501"/>
          </a:xfrm>
          <a:prstGeom prst="rect">
            <a:avLst/>
          </a:prstGeom>
        </p:spPr>
        <p:txBody>
          <a:bodyPr lIns="91439" tIns="45719" rIns="91439" bIns="45719">
            <a:noAutofit/>
          </a:bodyPr>
          <a:lstStyle/>
          <a:p>
            <a:endParaRPr/>
          </a:p>
        </p:txBody>
      </p:sp>
      <p:sp>
        <p:nvSpPr>
          <p:cNvPr id="294" name="Picture Placeholder 13"/>
          <p:cNvSpPr>
            <a:spLocks noGrp="1"/>
          </p:cNvSpPr>
          <p:nvPr>
            <p:ph type="pic" sz="quarter" idx="41"/>
          </p:nvPr>
        </p:nvSpPr>
        <p:spPr>
          <a:xfrm>
            <a:off x="10827991" y="2677622"/>
            <a:ext cx="2601401" cy="2601399"/>
          </a:xfrm>
          <a:prstGeom prst="rect">
            <a:avLst/>
          </a:prstGeom>
        </p:spPr>
        <p:txBody>
          <a:bodyPr lIns="91439" tIns="45719" rIns="91439" bIns="45719">
            <a:noAutofit/>
          </a:bodyPr>
          <a:lstStyle/>
          <a:p>
            <a:endParaRPr/>
          </a:p>
        </p:txBody>
      </p:sp>
      <p:sp>
        <p:nvSpPr>
          <p:cNvPr id="295" name="Picture Placeholder 13"/>
          <p:cNvSpPr>
            <a:spLocks noGrp="1"/>
          </p:cNvSpPr>
          <p:nvPr>
            <p:ph type="pic" sz="quarter" idx="42"/>
          </p:nvPr>
        </p:nvSpPr>
        <p:spPr>
          <a:xfrm>
            <a:off x="10827991" y="8500667"/>
            <a:ext cx="2601401" cy="2601399"/>
          </a:xfrm>
          <a:prstGeom prst="rect">
            <a:avLst/>
          </a:prstGeom>
        </p:spPr>
        <p:txBody>
          <a:bodyPr lIns="91439" tIns="45719" rIns="91439" bIns="45719">
            <a:noAutofit/>
          </a:bodyPr>
          <a:lstStyle/>
          <a:p>
            <a:endParaRPr/>
          </a:p>
        </p:txBody>
      </p:sp>
      <p:sp>
        <p:nvSpPr>
          <p:cNvPr id="296" name="Picture Placeholder 217"/>
          <p:cNvSpPr>
            <a:spLocks noGrp="1"/>
          </p:cNvSpPr>
          <p:nvPr>
            <p:ph type="pic" sz="quarter" idx="43"/>
          </p:nvPr>
        </p:nvSpPr>
        <p:spPr>
          <a:xfrm>
            <a:off x="10827991" y="11412191"/>
            <a:ext cx="2601401" cy="2303811"/>
          </a:xfrm>
          <a:prstGeom prst="rect">
            <a:avLst/>
          </a:prstGeom>
        </p:spPr>
        <p:txBody>
          <a:bodyPr lIns="91439" tIns="45719" rIns="91439" bIns="45719">
            <a:noAutofit/>
          </a:bodyPr>
          <a:lstStyle/>
          <a:p>
            <a:endParaRPr/>
          </a:p>
        </p:txBody>
      </p:sp>
      <p:sp>
        <p:nvSpPr>
          <p:cNvPr id="297" name="Picture Placeholder 184"/>
          <p:cNvSpPr>
            <a:spLocks noGrp="1"/>
          </p:cNvSpPr>
          <p:nvPr>
            <p:ph type="pic" sz="quarter" idx="44"/>
          </p:nvPr>
        </p:nvSpPr>
        <p:spPr>
          <a:xfrm>
            <a:off x="13766809" y="1"/>
            <a:ext cx="2601402" cy="2367501"/>
          </a:xfrm>
          <a:prstGeom prst="rect">
            <a:avLst/>
          </a:prstGeom>
        </p:spPr>
        <p:txBody>
          <a:bodyPr lIns="91439" tIns="45719" rIns="91439" bIns="45719">
            <a:noAutofit/>
          </a:bodyPr>
          <a:lstStyle/>
          <a:p>
            <a:endParaRPr/>
          </a:p>
        </p:txBody>
      </p:sp>
      <p:sp>
        <p:nvSpPr>
          <p:cNvPr id="298" name="Picture Placeholder 13"/>
          <p:cNvSpPr>
            <a:spLocks noGrp="1"/>
          </p:cNvSpPr>
          <p:nvPr>
            <p:ph type="pic" sz="quarter" idx="45"/>
          </p:nvPr>
        </p:nvSpPr>
        <p:spPr>
          <a:xfrm>
            <a:off x="13766809" y="2677622"/>
            <a:ext cx="2601402" cy="2601399"/>
          </a:xfrm>
          <a:prstGeom prst="rect">
            <a:avLst/>
          </a:prstGeom>
        </p:spPr>
        <p:txBody>
          <a:bodyPr lIns="91439" tIns="45719" rIns="91439" bIns="45719">
            <a:noAutofit/>
          </a:bodyPr>
          <a:lstStyle/>
          <a:p>
            <a:endParaRPr/>
          </a:p>
        </p:txBody>
      </p:sp>
      <p:sp>
        <p:nvSpPr>
          <p:cNvPr id="299" name="Picture Placeholder 13"/>
          <p:cNvSpPr>
            <a:spLocks noGrp="1"/>
          </p:cNvSpPr>
          <p:nvPr>
            <p:ph type="pic" sz="quarter" idx="46"/>
          </p:nvPr>
        </p:nvSpPr>
        <p:spPr>
          <a:xfrm>
            <a:off x="13766809" y="8500667"/>
            <a:ext cx="2601402" cy="2601399"/>
          </a:xfrm>
          <a:prstGeom prst="rect">
            <a:avLst/>
          </a:prstGeom>
        </p:spPr>
        <p:txBody>
          <a:bodyPr lIns="91439" tIns="45719" rIns="91439" bIns="45719">
            <a:noAutofit/>
          </a:bodyPr>
          <a:lstStyle/>
          <a:p>
            <a:endParaRPr/>
          </a:p>
        </p:txBody>
      </p:sp>
      <p:sp>
        <p:nvSpPr>
          <p:cNvPr id="300" name="Picture Placeholder 214"/>
          <p:cNvSpPr>
            <a:spLocks noGrp="1"/>
          </p:cNvSpPr>
          <p:nvPr>
            <p:ph type="pic" sz="quarter" idx="47"/>
          </p:nvPr>
        </p:nvSpPr>
        <p:spPr>
          <a:xfrm>
            <a:off x="13766809" y="11412191"/>
            <a:ext cx="2601402" cy="2303811"/>
          </a:xfrm>
          <a:prstGeom prst="rect">
            <a:avLst/>
          </a:prstGeom>
        </p:spPr>
        <p:txBody>
          <a:bodyPr lIns="91439" tIns="45719" rIns="91439" bIns="45719">
            <a:noAutofit/>
          </a:bodyPr>
          <a:lstStyle/>
          <a:p>
            <a:endParaRPr/>
          </a:p>
        </p:txBody>
      </p:sp>
      <p:sp>
        <p:nvSpPr>
          <p:cNvPr id="301" name="Picture Placeholder 187"/>
          <p:cNvSpPr>
            <a:spLocks noGrp="1"/>
          </p:cNvSpPr>
          <p:nvPr>
            <p:ph type="pic" sz="quarter" idx="48"/>
          </p:nvPr>
        </p:nvSpPr>
        <p:spPr>
          <a:xfrm>
            <a:off x="16705628" y="1"/>
            <a:ext cx="2601402" cy="2367501"/>
          </a:xfrm>
          <a:prstGeom prst="rect">
            <a:avLst/>
          </a:prstGeom>
        </p:spPr>
        <p:txBody>
          <a:bodyPr lIns="91439" tIns="45719" rIns="91439" bIns="45719">
            <a:noAutofit/>
          </a:bodyPr>
          <a:lstStyle/>
          <a:p>
            <a:endParaRPr/>
          </a:p>
        </p:txBody>
      </p:sp>
      <p:sp>
        <p:nvSpPr>
          <p:cNvPr id="302" name="Picture Placeholder 13"/>
          <p:cNvSpPr>
            <a:spLocks noGrp="1"/>
          </p:cNvSpPr>
          <p:nvPr>
            <p:ph type="pic" sz="quarter" idx="49"/>
          </p:nvPr>
        </p:nvSpPr>
        <p:spPr>
          <a:xfrm>
            <a:off x="16705628" y="2677622"/>
            <a:ext cx="2601402" cy="2601399"/>
          </a:xfrm>
          <a:prstGeom prst="rect">
            <a:avLst/>
          </a:prstGeom>
        </p:spPr>
        <p:txBody>
          <a:bodyPr lIns="91439" tIns="45719" rIns="91439" bIns="45719">
            <a:noAutofit/>
          </a:bodyPr>
          <a:lstStyle/>
          <a:p>
            <a:endParaRPr/>
          </a:p>
        </p:txBody>
      </p:sp>
      <p:sp>
        <p:nvSpPr>
          <p:cNvPr id="303" name="Picture Placeholder 13"/>
          <p:cNvSpPr>
            <a:spLocks noGrp="1"/>
          </p:cNvSpPr>
          <p:nvPr>
            <p:ph type="pic" sz="quarter" idx="50"/>
          </p:nvPr>
        </p:nvSpPr>
        <p:spPr>
          <a:xfrm>
            <a:off x="16705628" y="5589146"/>
            <a:ext cx="2601402" cy="2601398"/>
          </a:xfrm>
          <a:prstGeom prst="rect">
            <a:avLst/>
          </a:prstGeom>
        </p:spPr>
        <p:txBody>
          <a:bodyPr lIns="91439" tIns="45719" rIns="91439" bIns="45719">
            <a:noAutofit/>
          </a:bodyPr>
          <a:lstStyle/>
          <a:p>
            <a:endParaRPr/>
          </a:p>
        </p:txBody>
      </p:sp>
      <p:sp>
        <p:nvSpPr>
          <p:cNvPr id="304" name="Picture Placeholder 13"/>
          <p:cNvSpPr>
            <a:spLocks noGrp="1"/>
          </p:cNvSpPr>
          <p:nvPr>
            <p:ph type="pic" sz="quarter" idx="51"/>
          </p:nvPr>
        </p:nvSpPr>
        <p:spPr>
          <a:xfrm>
            <a:off x="16705628" y="8500667"/>
            <a:ext cx="2601402" cy="2601399"/>
          </a:xfrm>
          <a:prstGeom prst="rect">
            <a:avLst/>
          </a:prstGeom>
        </p:spPr>
        <p:txBody>
          <a:bodyPr lIns="91439" tIns="45719" rIns="91439" bIns="45719">
            <a:noAutofit/>
          </a:bodyPr>
          <a:lstStyle/>
          <a:p>
            <a:endParaRPr/>
          </a:p>
        </p:txBody>
      </p:sp>
      <p:sp>
        <p:nvSpPr>
          <p:cNvPr id="305" name="Picture Placeholder 211"/>
          <p:cNvSpPr>
            <a:spLocks noGrp="1"/>
          </p:cNvSpPr>
          <p:nvPr>
            <p:ph type="pic" sz="quarter" idx="52"/>
          </p:nvPr>
        </p:nvSpPr>
        <p:spPr>
          <a:xfrm>
            <a:off x="16705628" y="11412191"/>
            <a:ext cx="2601402" cy="2303811"/>
          </a:xfrm>
          <a:prstGeom prst="rect">
            <a:avLst/>
          </a:prstGeom>
        </p:spPr>
        <p:txBody>
          <a:bodyPr lIns="91439" tIns="45719" rIns="91439" bIns="45719">
            <a:noAutofit/>
          </a:bodyPr>
          <a:lstStyle/>
          <a:p>
            <a:endParaRPr/>
          </a:p>
        </p:txBody>
      </p:sp>
      <p:sp>
        <p:nvSpPr>
          <p:cNvPr id="306" name="Picture Placeholder 190"/>
          <p:cNvSpPr>
            <a:spLocks noGrp="1"/>
          </p:cNvSpPr>
          <p:nvPr>
            <p:ph type="pic" sz="quarter" idx="53"/>
          </p:nvPr>
        </p:nvSpPr>
        <p:spPr>
          <a:xfrm>
            <a:off x="19644444" y="1"/>
            <a:ext cx="2601403" cy="2367501"/>
          </a:xfrm>
          <a:prstGeom prst="rect">
            <a:avLst/>
          </a:prstGeom>
        </p:spPr>
        <p:txBody>
          <a:bodyPr lIns="91439" tIns="45719" rIns="91439" bIns="45719">
            <a:noAutofit/>
          </a:bodyPr>
          <a:lstStyle/>
          <a:p>
            <a:endParaRPr/>
          </a:p>
        </p:txBody>
      </p:sp>
      <p:sp>
        <p:nvSpPr>
          <p:cNvPr id="307" name="Picture Placeholder 13"/>
          <p:cNvSpPr>
            <a:spLocks noGrp="1"/>
          </p:cNvSpPr>
          <p:nvPr>
            <p:ph type="pic" sz="quarter" idx="54"/>
          </p:nvPr>
        </p:nvSpPr>
        <p:spPr>
          <a:xfrm>
            <a:off x="19644444" y="2677622"/>
            <a:ext cx="2601403" cy="2601399"/>
          </a:xfrm>
          <a:prstGeom prst="rect">
            <a:avLst/>
          </a:prstGeom>
        </p:spPr>
        <p:txBody>
          <a:bodyPr lIns="91439" tIns="45719" rIns="91439" bIns="45719">
            <a:noAutofit/>
          </a:bodyPr>
          <a:lstStyle/>
          <a:p>
            <a:endParaRPr/>
          </a:p>
        </p:txBody>
      </p:sp>
      <p:sp>
        <p:nvSpPr>
          <p:cNvPr id="308" name="Picture Placeholder 13"/>
          <p:cNvSpPr>
            <a:spLocks noGrp="1"/>
          </p:cNvSpPr>
          <p:nvPr>
            <p:ph type="pic" sz="quarter" idx="55"/>
          </p:nvPr>
        </p:nvSpPr>
        <p:spPr>
          <a:xfrm>
            <a:off x="19644444" y="5589146"/>
            <a:ext cx="2601403" cy="2601398"/>
          </a:xfrm>
          <a:prstGeom prst="rect">
            <a:avLst/>
          </a:prstGeom>
        </p:spPr>
        <p:txBody>
          <a:bodyPr lIns="91439" tIns="45719" rIns="91439" bIns="45719">
            <a:noAutofit/>
          </a:bodyPr>
          <a:lstStyle/>
          <a:p>
            <a:endParaRPr/>
          </a:p>
        </p:txBody>
      </p:sp>
      <p:sp>
        <p:nvSpPr>
          <p:cNvPr id="309" name="Picture Placeholder 13"/>
          <p:cNvSpPr>
            <a:spLocks noGrp="1"/>
          </p:cNvSpPr>
          <p:nvPr>
            <p:ph type="pic" sz="quarter" idx="56"/>
          </p:nvPr>
        </p:nvSpPr>
        <p:spPr>
          <a:xfrm>
            <a:off x="19644444" y="8500667"/>
            <a:ext cx="2601403" cy="2601399"/>
          </a:xfrm>
          <a:prstGeom prst="rect">
            <a:avLst/>
          </a:prstGeom>
        </p:spPr>
        <p:txBody>
          <a:bodyPr lIns="91439" tIns="45719" rIns="91439" bIns="45719">
            <a:noAutofit/>
          </a:bodyPr>
          <a:lstStyle/>
          <a:p>
            <a:endParaRPr/>
          </a:p>
        </p:txBody>
      </p:sp>
      <p:sp>
        <p:nvSpPr>
          <p:cNvPr id="310" name="Picture Placeholder 208"/>
          <p:cNvSpPr>
            <a:spLocks noGrp="1"/>
          </p:cNvSpPr>
          <p:nvPr>
            <p:ph type="pic" sz="quarter" idx="57"/>
          </p:nvPr>
        </p:nvSpPr>
        <p:spPr>
          <a:xfrm>
            <a:off x="19644444" y="11412191"/>
            <a:ext cx="2601403" cy="2303811"/>
          </a:xfrm>
          <a:prstGeom prst="rect">
            <a:avLst/>
          </a:prstGeom>
        </p:spPr>
        <p:txBody>
          <a:bodyPr lIns="91439" tIns="45719" rIns="91439" bIns="45719">
            <a:noAutofit/>
          </a:bodyPr>
          <a:lstStyle/>
          <a:p>
            <a:endParaRPr/>
          </a:p>
        </p:txBody>
      </p:sp>
      <p:sp>
        <p:nvSpPr>
          <p:cNvPr id="311" name="Picture Placeholder 193"/>
          <p:cNvSpPr>
            <a:spLocks noGrp="1"/>
          </p:cNvSpPr>
          <p:nvPr>
            <p:ph type="pic" sz="quarter" idx="58"/>
          </p:nvPr>
        </p:nvSpPr>
        <p:spPr>
          <a:xfrm>
            <a:off x="22583263" y="1"/>
            <a:ext cx="1800738" cy="2367501"/>
          </a:xfrm>
          <a:prstGeom prst="rect">
            <a:avLst/>
          </a:prstGeom>
        </p:spPr>
        <p:txBody>
          <a:bodyPr lIns="91439" tIns="45719" rIns="91439" bIns="45719">
            <a:noAutofit/>
          </a:bodyPr>
          <a:lstStyle/>
          <a:p>
            <a:endParaRPr/>
          </a:p>
        </p:txBody>
      </p:sp>
      <p:sp>
        <p:nvSpPr>
          <p:cNvPr id="312" name="Picture Placeholder 196"/>
          <p:cNvSpPr>
            <a:spLocks noGrp="1"/>
          </p:cNvSpPr>
          <p:nvPr>
            <p:ph type="pic" sz="quarter" idx="59"/>
          </p:nvPr>
        </p:nvSpPr>
        <p:spPr>
          <a:xfrm>
            <a:off x="22583263" y="2677622"/>
            <a:ext cx="1800738" cy="2601399"/>
          </a:xfrm>
          <a:prstGeom prst="rect">
            <a:avLst/>
          </a:prstGeom>
        </p:spPr>
        <p:txBody>
          <a:bodyPr lIns="91439" tIns="45719" rIns="91439" bIns="45719">
            <a:noAutofit/>
          </a:bodyPr>
          <a:lstStyle/>
          <a:p>
            <a:endParaRPr/>
          </a:p>
        </p:txBody>
      </p:sp>
      <p:sp>
        <p:nvSpPr>
          <p:cNvPr id="313" name="Picture Placeholder 199"/>
          <p:cNvSpPr>
            <a:spLocks noGrp="1"/>
          </p:cNvSpPr>
          <p:nvPr>
            <p:ph type="pic" sz="quarter" idx="60"/>
          </p:nvPr>
        </p:nvSpPr>
        <p:spPr>
          <a:xfrm>
            <a:off x="22583263" y="5589146"/>
            <a:ext cx="1800738" cy="2601398"/>
          </a:xfrm>
          <a:prstGeom prst="rect">
            <a:avLst/>
          </a:prstGeom>
        </p:spPr>
        <p:txBody>
          <a:bodyPr lIns="91439" tIns="45719" rIns="91439" bIns="45719">
            <a:noAutofit/>
          </a:bodyPr>
          <a:lstStyle/>
          <a:p>
            <a:endParaRPr/>
          </a:p>
        </p:txBody>
      </p:sp>
      <p:sp>
        <p:nvSpPr>
          <p:cNvPr id="314" name="Picture Placeholder 202"/>
          <p:cNvSpPr>
            <a:spLocks noGrp="1"/>
          </p:cNvSpPr>
          <p:nvPr>
            <p:ph type="pic" sz="quarter" idx="61"/>
          </p:nvPr>
        </p:nvSpPr>
        <p:spPr>
          <a:xfrm>
            <a:off x="22583263" y="8500667"/>
            <a:ext cx="1800738" cy="2601399"/>
          </a:xfrm>
          <a:prstGeom prst="rect">
            <a:avLst/>
          </a:prstGeom>
        </p:spPr>
        <p:txBody>
          <a:bodyPr lIns="91439" tIns="45719" rIns="91439" bIns="45719">
            <a:noAutofit/>
          </a:bodyPr>
          <a:lstStyle/>
          <a:p>
            <a:endParaRPr/>
          </a:p>
        </p:txBody>
      </p:sp>
      <p:sp>
        <p:nvSpPr>
          <p:cNvPr id="315" name="Picture Placeholder 205"/>
          <p:cNvSpPr>
            <a:spLocks noGrp="1"/>
          </p:cNvSpPr>
          <p:nvPr>
            <p:ph type="pic" sz="quarter" idx="62"/>
          </p:nvPr>
        </p:nvSpPr>
        <p:spPr>
          <a:xfrm>
            <a:off x="22583263" y="11412191"/>
            <a:ext cx="1800738" cy="2303811"/>
          </a:xfrm>
          <a:prstGeom prst="rect">
            <a:avLst/>
          </a:prstGeom>
        </p:spPr>
        <p:txBody>
          <a:bodyPr lIns="91439" tIns="45719" rIns="91439" bIns="45719">
            <a:noAutofit/>
          </a:bodyPr>
          <a:lstStyle/>
          <a:p>
            <a:endParaRPr/>
          </a:p>
        </p:txBody>
      </p:sp>
      <p:sp>
        <p:nvSpPr>
          <p:cNvPr id="316" name="Picture Placeholder 13"/>
          <p:cNvSpPr>
            <a:spLocks noGrp="1"/>
          </p:cNvSpPr>
          <p:nvPr>
            <p:ph type="pic" sz="quarter" idx="63"/>
          </p:nvPr>
        </p:nvSpPr>
        <p:spPr>
          <a:xfrm>
            <a:off x="7889174" y="5589146"/>
            <a:ext cx="2601402" cy="2601398"/>
          </a:xfrm>
          <a:prstGeom prst="rect">
            <a:avLst/>
          </a:prstGeom>
        </p:spPr>
        <p:txBody>
          <a:bodyPr lIns="91439" tIns="45719" rIns="91439" bIns="45719">
            <a:noAutofit/>
          </a:bodyPr>
          <a:lstStyle/>
          <a:p>
            <a:endParaRPr/>
          </a:p>
        </p:txBody>
      </p:sp>
      <p:sp>
        <p:nvSpPr>
          <p:cNvPr id="317" name="Picture Placeholder 13"/>
          <p:cNvSpPr>
            <a:spLocks noGrp="1"/>
          </p:cNvSpPr>
          <p:nvPr>
            <p:ph type="pic" sz="quarter" idx="64"/>
          </p:nvPr>
        </p:nvSpPr>
        <p:spPr>
          <a:xfrm>
            <a:off x="10827991" y="5589146"/>
            <a:ext cx="2601401" cy="2601398"/>
          </a:xfrm>
          <a:prstGeom prst="rect">
            <a:avLst/>
          </a:prstGeom>
        </p:spPr>
        <p:txBody>
          <a:bodyPr lIns="91439" tIns="45719" rIns="91439" bIns="45719">
            <a:noAutofit/>
          </a:bodyPr>
          <a:lstStyle/>
          <a:p>
            <a:endParaRPr/>
          </a:p>
        </p:txBody>
      </p:sp>
      <p:sp>
        <p:nvSpPr>
          <p:cNvPr id="318" name="Picture Placeholder 13"/>
          <p:cNvSpPr>
            <a:spLocks noGrp="1"/>
          </p:cNvSpPr>
          <p:nvPr>
            <p:ph type="pic" sz="quarter" idx="65"/>
          </p:nvPr>
        </p:nvSpPr>
        <p:spPr>
          <a:xfrm>
            <a:off x="13766809" y="5589146"/>
            <a:ext cx="2601402" cy="2601398"/>
          </a:xfrm>
          <a:prstGeom prst="rect">
            <a:avLst/>
          </a:prstGeom>
        </p:spPr>
        <p:txBody>
          <a:bodyPr lIns="91439" tIns="45719" rIns="91439" bIns="45719">
            <a:noAutofit/>
          </a:bodyPr>
          <a:lstStyle/>
          <a:p>
            <a:endParaRPr/>
          </a:p>
        </p:txBody>
      </p:sp>
      <p:sp>
        <p:nvSpPr>
          <p:cNvPr id="319" name="Slide Number"/>
          <p:cNvSpPr txBox="1">
            <a:spLocks noGrp="1"/>
          </p:cNvSpPr>
          <p:nvPr>
            <p:ph type="sldNum" sz="quarter" idx="2"/>
          </p:nvPr>
        </p:nvSpPr>
        <p:spPr>
          <a:xfrm>
            <a:off x="16940684" y="12441378"/>
            <a:ext cx="534517" cy="542645"/>
          </a:xfrm>
          <a:prstGeom prst="rect">
            <a:avLst/>
          </a:prstGeom>
        </p:spPr>
        <p:txBody>
          <a:bodyPr lIns="91438" tIns="91438" rIns="91438" bIns="91438" anchor="ctr"/>
          <a:lstStyle>
            <a:lvl1pPr algn="r" defTabSz="1828800">
              <a:defRPr sz="2400">
                <a:solidFill>
                  <a:srgbClr val="05050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Layout">
    <p:spTree>
      <p:nvGrpSpPr>
        <p:cNvPr id="1" name=""/>
        <p:cNvGrpSpPr/>
        <p:nvPr/>
      </p:nvGrpSpPr>
      <p:grpSpPr>
        <a:xfrm>
          <a:off x="0" y="0"/>
          <a:ext cx="0" cy="0"/>
          <a:chOff x="0" y="0"/>
          <a:chExt cx="0" cy="0"/>
        </a:xfrm>
      </p:grpSpPr>
      <p:sp>
        <p:nvSpPr>
          <p:cNvPr id="326"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defRPr>
            </a:pPr>
            <a:endParaRPr/>
          </a:p>
        </p:txBody>
      </p:sp>
      <p:sp>
        <p:nvSpPr>
          <p:cNvPr id="327" name="Rectangle 6"/>
          <p:cNvSpPr/>
          <p:nvPr/>
        </p:nvSpPr>
        <p:spPr>
          <a:xfrm>
            <a:off x="1593133" y="-702734"/>
            <a:ext cx="4114800" cy="451071"/>
          </a:xfrm>
          <a:prstGeom prst="rect">
            <a:avLst/>
          </a:prstGeom>
          <a:solidFill>
            <a:srgbClr val="0056FB"/>
          </a:solidFill>
          <a:ln w="12700">
            <a:miter lim="400000"/>
          </a:ln>
          <a:effectLst>
            <a:outerShdw blurRad="1016000" dist="635000" dir="5400000" rotWithShape="0">
              <a:srgbClr val="0056FB">
                <a:alpha val="20000"/>
              </a:srgbClr>
            </a:outerShdw>
          </a:effectLst>
        </p:spPr>
        <p:txBody>
          <a:bodyPr tIns="91439" bIns="91439" anchor="ctr"/>
          <a:lstStyle/>
          <a:p>
            <a:pPr defTabSz="1828800">
              <a:defRPr sz="3600">
                <a:solidFill>
                  <a:srgbClr val="FFFFFF"/>
                </a:solidFill>
              </a:defRPr>
            </a:pPr>
            <a:endParaRPr/>
          </a:p>
        </p:txBody>
      </p:sp>
      <p:sp>
        <p:nvSpPr>
          <p:cNvPr id="328"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32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og 3 column layout">
    <p:spTree>
      <p:nvGrpSpPr>
        <p:cNvPr id="1" name=""/>
        <p:cNvGrpSpPr/>
        <p:nvPr/>
      </p:nvGrpSpPr>
      <p:grpSpPr>
        <a:xfrm>
          <a:off x="0" y="0"/>
          <a:ext cx="0" cy="0"/>
          <a:chOff x="0" y="0"/>
          <a:chExt cx="0" cy="0"/>
        </a:xfrm>
      </p:grpSpPr>
      <p:sp>
        <p:nvSpPr>
          <p:cNvPr id="336" name="Straight Connector 10"/>
          <p:cNvSpPr/>
          <p:nvPr/>
        </p:nvSpPr>
        <p:spPr>
          <a:xfrm>
            <a:off x="2084694" y="45493"/>
            <a:ext cx="3131684" cy="3"/>
          </a:xfrm>
          <a:prstGeom prst="line">
            <a:avLst/>
          </a:prstGeom>
          <a:ln w="101600" cap="rnd">
            <a:solidFill>
              <a:srgbClr val="0056FB"/>
            </a:solidFill>
            <a:miter/>
          </a:ln>
        </p:spPr>
        <p:txBody>
          <a:bodyPr lIns="45718" tIns="45718" rIns="45718" bIns="45718"/>
          <a:lstStyle/>
          <a:p>
            <a:pPr defTabSz="2438337"/>
            <a:endParaRPr/>
          </a:p>
        </p:txBody>
      </p:sp>
      <p:sp>
        <p:nvSpPr>
          <p:cNvPr id="337" name="Rectangle 6"/>
          <p:cNvSpPr/>
          <p:nvPr/>
        </p:nvSpPr>
        <p:spPr>
          <a:xfrm>
            <a:off x="1593132" y="-975811"/>
            <a:ext cx="4114801"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n-lt"/>
                <a:ea typeface="+mn-ea"/>
                <a:cs typeface="+mn-cs"/>
                <a:sym typeface="Helvetica Neue"/>
              </a:defRPr>
            </a:pPr>
            <a:endParaRPr/>
          </a:p>
        </p:txBody>
      </p:sp>
      <p:sp>
        <p:nvSpPr>
          <p:cNvPr id="338" name="Title Text"/>
          <p:cNvSpPr txBox="1">
            <a:spLocks noGrp="1"/>
          </p:cNvSpPr>
          <p:nvPr>
            <p:ph type="title"/>
          </p:nvPr>
        </p:nvSpPr>
        <p:spPr>
          <a:xfrm>
            <a:off x="2057400" y="1066800"/>
            <a:ext cx="20269202" cy="2057382"/>
          </a:xfrm>
          <a:prstGeom prst="rect">
            <a:avLst/>
          </a:prstGeom>
        </p:spPr>
        <p:txBody>
          <a:bodyPr lIns="0" tIns="0" rIns="0" bIns="0"/>
          <a:lstStyle>
            <a:lvl1pPr defTabSz="1828800">
              <a:lnSpc>
                <a:spcPct val="90000"/>
              </a:lnSpc>
              <a:defRPr sz="4000" spc="0">
                <a:solidFill>
                  <a:srgbClr val="05050F"/>
                </a:solidFill>
              </a:defRPr>
            </a:lvl1pPr>
          </a:lstStyle>
          <a:p>
            <a:r>
              <a:t>Title Text</a:t>
            </a:r>
          </a:p>
        </p:txBody>
      </p:sp>
      <p:sp>
        <p:nvSpPr>
          <p:cNvPr id="339" name="Picture Placeholder 13"/>
          <p:cNvSpPr>
            <a:spLocks noGrp="1"/>
          </p:cNvSpPr>
          <p:nvPr>
            <p:ph type="pic" sz="quarter" idx="21"/>
          </p:nvPr>
        </p:nvSpPr>
        <p:spPr>
          <a:xfrm>
            <a:off x="2057400" y="3124197"/>
            <a:ext cx="6304128" cy="9448804"/>
          </a:xfrm>
          <a:prstGeom prst="rect">
            <a:avLst/>
          </a:prstGeom>
        </p:spPr>
        <p:txBody>
          <a:bodyPr lIns="91439" tIns="45719" rIns="91439" bIns="45719">
            <a:noAutofit/>
          </a:bodyPr>
          <a:lstStyle/>
          <a:p>
            <a:endParaRPr/>
          </a:p>
        </p:txBody>
      </p:sp>
      <p:sp>
        <p:nvSpPr>
          <p:cNvPr id="340" name="Picture Placeholder 13"/>
          <p:cNvSpPr>
            <a:spLocks noGrp="1"/>
          </p:cNvSpPr>
          <p:nvPr>
            <p:ph type="pic" sz="quarter" idx="22"/>
          </p:nvPr>
        </p:nvSpPr>
        <p:spPr>
          <a:xfrm>
            <a:off x="9039935" y="3124197"/>
            <a:ext cx="6304130" cy="9448804"/>
          </a:xfrm>
          <a:prstGeom prst="rect">
            <a:avLst/>
          </a:prstGeom>
        </p:spPr>
        <p:txBody>
          <a:bodyPr lIns="91439" tIns="45719" rIns="91439" bIns="45719">
            <a:noAutofit/>
          </a:bodyPr>
          <a:lstStyle/>
          <a:p>
            <a:endParaRPr/>
          </a:p>
        </p:txBody>
      </p:sp>
      <p:sp>
        <p:nvSpPr>
          <p:cNvPr id="341" name="Picture Placeholder 13"/>
          <p:cNvSpPr>
            <a:spLocks noGrp="1"/>
          </p:cNvSpPr>
          <p:nvPr>
            <p:ph type="pic" sz="quarter" idx="23"/>
          </p:nvPr>
        </p:nvSpPr>
        <p:spPr>
          <a:xfrm>
            <a:off x="16022471" y="3124197"/>
            <a:ext cx="6304130" cy="9448804"/>
          </a:xfrm>
          <a:prstGeom prst="rect">
            <a:avLst/>
          </a:prstGeom>
        </p:spPr>
        <p:txBody>
          <a:bodyPr lIns="91439" tIns="45719" rIns="91439" bIns="45719">
            <a:noAutofit/>
          </a:bodyPr>
          <a:lstStyle/>
          <a:p>
            <a:endParaRPr/>
          </a:p>
        </p:txBody>
      </p:sp>
      <p:sp>
        <p:nvSpPr>
          <p:cNvPr id="342" name="Slide Number"/>
          <p:cNvSpPr txBox="1">
            <a:spLocks noGrp="1"/>
          </p:cNvSpPr>
          <p:nvPr>
            <p:ph type="sldNum" sz="quarter" idx="2"/>
          </p:nvPr>
        </p:nvSpPr>
        <p:spPr>
          <a:xfrm>
            <a:off x="16940684" y="12441378"/>
            <a:ext cx="534517" cy="542645"/>
          </a:xfrm>
          <a:prstGeom prst="rect">
            <a:avLst/>
          </a:prstGeom>
        </p:spPr>
        <p:txBody>
          <a:bodyPr lIns="91438" tIns="91438" rIns="91438" bIns="91438" anchor="ctr"/>
          <a:lstStyle>
            <a:lvl1pPr algn="r" defTabSz="1828800">
              <a:defRPr sz="2400">
                <a:solidFill>
                  <a:srgbClr val="05050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49" name="Rectangle 6"/>
          <p:cNvSpPr/>
          <p:nvPr/>
        </p:nvSpPr>
        <p:spPr>
          <a:xfrm>
            <a:off x="10134600" y="-916228"/>
            <a:ext cx="4114799"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350"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351"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58" name="Rectangle 6"/>
          <p:cNvSpPr/>
          <p:nvPr/>
        </p:nvSpPr>
        <p:spPr>
          <a:xfrm>
            <a:off x="10134600" y="-916228"/>
            <a:ext cx="4114799" cy="451072"/>
          </a:xfrm>
          <a:prstGeom prst="rect">
            <a:avLst/>
          </a:prstGeom>
          <a:solidFill>
            <a:srgbClr val="0056FB"/>
          </a:solidFill>
          <a:ln w="12700">
            <a:miter lim="400000"/>
          </a:ln>
          <a:effectLst>
            <a:outerShdw blurRad="1016000" dist="635000" dir="5400000" rotWithShape="0">
              <a:srgbClr val="0056FB">
                <a:alpha val="20000"/>
              </a:srgbClr>
            </a:outerShdw>
          </a:effectLst>
        </p:spPr>
        <p:txBody>
          <a:bodyPr lIns="50800" tIns="50800" rIns="50800" bIns="50800" anchor="ct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359" name="Title Text"/>
          <p:cNvSpPr txBox="1">
            <a:spLocks noGrp="1"/>
          </p:cNvSpPr>
          <p:nvPr>
            <p:ph type="title"/>
          </p:nvPr>
        </p:nvSpPr>
        <p:spPr>
          <a:xfrm>
            <a:off x="2057400" y="1066800"/>
            <a:ext cx="20269202" cy="2057382"/>
          </a:xfrm>
          <a:prstGeom prst="rect">
            <a:avLst/>
          </a:prstGeom>
        </p:spPr>
        <p:txBody>
          <a:bodyPr lIns="0" tIns="0" rIns="0" bIns="0"/>
          <a:lstStyle>
            <a:lvl1pPr algn="ctr" defTabSz="1828800">
              <a:lnSpc>
                <a:spcPct val="90000"/>
              </a:lnSpc>
              <a:defRPr sz="4000" b="0" spc="0">
                <a:solidFill>
                  <a:srgbClr val="05050F"/>
                </a:solidFill>
                <a:latin typeface="Montserrat Thin SemiBold"/>
                <a:ea typeface="Montserrat Thin SemiBold"/>
                <a:cs typeface="Montserrat Thin SemiBold"/>
                <a:sym typeface="Montserrat Thin SemiBold"/>
              </a:defRPr>
            </a:lvl1pPr>
          </a:lstStyle>
          <a:p>
            <a:r>
              <a:t>Title Text</a:t>
            </a:r>
          </a:p>
        </p:txBody>
      </p:sp>
      <p:sp>
        <p:nvSpPr>
          <p:cNvPr id="360" name="Slide Number"/>
          <p:cNvSpPr txBox="1">
            <a:spLocks noGrp="1"/>
          </p:cNvSpPr>
          <p:nvPr>
            <p:ph type="sldNum" sz="quarter" idx="2"/>
          </p:nvPr>
        </p:nvSpPr>
        <p:spPr>
          <a:xfrm>
            <a:off x="16958938" y="12437111"/>
            <a:ext cx="516263" cy="551179"/>
          </a:xfrm>
          <a:prstGeom prst="rect">
            <a:avLst/>
          </a:prstGeom>
        </p:spPr>
        <p:txBody>
          <a:bodyPr lIns="91438" tIns="91438" rIns="91438" bIns="91438" anchor="ctr"/>
          <a:lstStyle>
            <a:lvl1pPr algn="r" defTabSz="1828800">
              <a:defRPr sz="2400">
                <a:solidFill>
                  <a:srgbClr val="05050F"/>
                </a:solidFill>
                <a:latin typeface="Montserrat Thin SemiBold"/>
                <a:ea typeface="Montserrat Thin SemiBold"/>
                <a:cs typeface="Montserrat Thin SemiBold"/>
                <a:sym typeface="Montserrat Thin SemiBold"/>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72763"/>
            <a:ext cx="368505" cy="38707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7" name="Title Text"/>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368" name="Body Level One…"/>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72763"/>
            <a:ext cx="368505" cy="38707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68529"/>
            <a:ext cx="368505" cy="38707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Medium"/>
          <a:ea typeface="Helvetica Neue Medium"/>
          <a:cs typeface="Helvetica Neue Medium"/>
          <a:sym typeface="Helvetica Neue Medium"/>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hyperlink" Target="http://www.txb.org/dc"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hyperlink" Target="http://www.txb.org/dc" TargetMode="External"/><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Discipleship-Collective-Logo-Final_Main-White.png" descr="Discipleship-Collective-Logo-Final_Main-White.png"/>
          <p:cNvPicPr>
            <a:picLocks noChangeAspect="1"/>
          </p:cNvPicPr>
          <p:nvPr/>
        </p:nvPicPr>
        <p:blipFill>
          <a:blip r:embed="rId2"/>
          <a:srcRect t="50323" b="17097"/>
          <a:stretch>
            <a:fillRect/>
          </a:stretch>
        </p:blipFill>
        <p:spPr>
          <a:xfrm>
            <a:off x="2467173" y="6025292"/>
            <a:ext cx="19449463" cy="3960757"/>
          </a:xfrm>
          <a:prstGeom prst="rect">
            <a:avLst/>
          </a:prstGeom>
          <a:ln w="12700">
            <a:miter lim="400000"/>
          </a:ln>
        </p:spPr>
      </p:pic>
      <p:pic>
        <p:nvPicPr>
          <p:cNvPr id="379" name="Discipleship-Collective-Logo-Final_Icon-Green.png" descr="Discipleship-Collective-Logo-Final_Icon-Green.png"/>
          <p:cNvPicPr>
            <a:picLocks noChangeAspect="1"/>
          </p:cNvPicPr>
          <p:nvPr/>
        </p:nvPicPr>
        <p:blipFill>
          <a:blip r:embed="rId3"/>
          <a:stretch>
            <a:fillRect/>
          </a:stretch>
        </p:blipFill>
        <p:spPr>
          <a:xfrm>
            <a:off x="7802888" y="-688392"/>
            <a:ext cx="8778224" cy="8780330"/>
          </a:xfrm>
          <a:prstGeom prst="rect">
            <a:avLst/>
          </a:prstGeom>
          <a:ln w="12700">
            <a:miter lim="400000"/>
          </a:ln>
        </p:spPr>
      </p:pic>
      <p:pic>
        <p:nvPicPr>
          <p:cNvPr id="380" name="TXB-logo-horizontal-w-01.png" descr="TXB-logo-horizontal-w-01.png"/>
          <p:cNvPicPr>
            <a:picLocks noChangeAspect="1"/>
          </p:cNvPicPr>
          <p:nvPr/>
        </p:nvPicPr>
        <p:blipFill>
          <a:blip r:embed="rId4"/>
          <a:stretch>
            <a:fillRect/>
          </a:stretch>
        </p:blipFill>
        <p:spPr>
          <a:xfrm>
            <a:off x="5154357" y="10203341"/>
            <a:ext cx="14075286" cy="34062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Picture Placeholder 2" descr="Picture Placeholder 2"/>
          <p:cNvPicPr>
            <a:picLocks noGrp="1" noChangeAspect="1"/>
          </p:cNvPicPr>
          <p:nvPr>
            <p:ph type="pic" idx="21"/>
          </p:nvPr>
        </p:nvPicPr>
        <p:blipFill>
          <a:blip r:embed="rId3"/>
          <a:srcRect l="4255" t="2218" r="52120" b="1"/>
          <a:stretch>
            <a:fillRect/>
          </a:stretch>
        </p:blipFill>
        <p:spPr>
          <a:xfrm>
            <a:off x="301444" y="990508"/>
            <a:ext cx="8060136" cy="11812588"/>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96"/>
                  <a:pt x="0" y="1777"/>
                </a:cubicBezTo>
                <a:lnTo>
                  <a:pt x="0" y="20313"/>
                </a:lnTo>
                <a:cubicBezTo>
                  <a:pt x="0" y="20820"/>
                  <a:pt x="312" y="21276"/>
                  <a:pt x="812" y="21600"/>
                </a:cubicBezTo>
                <a:lnTo>
                  <a:pt x="20788" y="21600"/>
                </a:lnTo>
                <a:cubicBezTo>
                  <a:pt x="21288" y="21276"/>
                  <a:pt x="21600" y="20820"/>
                  <a:pt x="21600" y="20313"/>
                </a:cubicBezTo>
                <a:lnTo>
                  <a:pt x="21600" y="1777"/>
                </a:lnTo>
                <a:cubicBezTo>
                  <a:pt x="21600" y="796"/>
                  <a:pt x="20434" y="0"/>
                  <a:pt x="18995" y="0"/>
                </a:cubicBezTo>
                <a:lnTo>
                  <a:pt x="2605" y="0"/>
                </a:lnTo>
                <a:close/>
              </a:path>
            </a:pathLst>
          </a:custGeom>
        </p:spPr>
      </p:pic>
      <p:pic>
        <p:nvPicPr>
          <p:cNvPr id="617" name="Picture Placeholder 4" descr="Picture Placeholder 4"/>
          <p:cNvPicPr>
            <a:picLocks noGrp="1" noChangeAspect="1"/>
          </p:cNvPicPr>
          <p:nvPr>
            <p:ph type="pic" idx="22"/>
          </p:nvPr>
        </p:nvPicPr>
        <p:blipFill>
          <a:blip r:embed="rId4"/>
          <a:srcRect l="52603" r="3771"/>
          <a:stretch>
            <a:fillRect/>
          </a:stretch>
        </p:blipFill>
        <p:spPr>
          <a:xfrm>
            <a:off x="8319485" y="1053878"/>
            <a:ext cx="7745017" cy="11608197"/>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pic>
        <p:nvPicPr>
          <p:cNvPr id="618" name="Picture Placeholder 7" descr="Picture Placeholder 7"/>
          <p:cNvPicPr>
            <a:picLocks noGrp="1" noChangeAspect="1"/>
          </p:cNvPicPr>
          <p:nvPr>
            <p:ph type="pic" idx="23"/>
          </p:nvPr>
        </p:nvPicPr>
        <p:blipFill>
          <a:blip r:embed="rId5"/>
          <a:srcRect l="3771" r="52603"/>
          <a:stretch>
            <a:fillRect/>
          </a:stretch>
        </p:blipFill>
        <p:spPr>
          <a:xfrm>
            <a:off x="16188482" y="1092702"/>
            <a:ext cx="7745016" cy="11608198"/>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pic>
        <p:nvPicPr>
          <p:cNvPr id="619"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17"/>
                                        </p:tgtEl>
                                        <p:attrNameLst>
                                          <p:attrName>style.visibility</p:attrName>
                                        </p:attrNameLst>
                                      </p:cBhvr>
                                      <p:to>
                                        <p:strVal val="visible"/>
                                      </p:to>
                                    </p:set>
                                    <p:anim calcmode="lin" valueType="num">
                                      <p:cBhvr>
                                        <p:cTn id="7" dur="1000" fill="hold"/>
                                        <p:tgtEl>
                                          <p:spTgt spid="617"/>
                                        </p:tgtEl>
                                        <p:attrNameLst>
                                          <p:attrName>ppt_w</p:attrName>
                                        </p:attrNameLst>
                                      </p:cBhvr>
                                      <p:tavLst>
                                        <p:tav tm="0">
                                          <p:val>
                                            <p:fltVal val="0"/>
                                          </p:val>
                                        </p:tav>
                                        <p:tav tm="100000">
                                          <p:val>
                                            <p:strVal val="#ppt_w"/>
                                          </p:val>
                                        </p:tav>
                                      </p:tavLst>
                                    </p:anim>
                                    <p:anim calcmode="lin" valueType="num">
                                      <p:cBhvr>
                                        <p:cTn id="8" dur="1000" fill="hold"/>
                                        <p:tgtEl>
                                          <p:spTgt spid="617"/>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16"/>
                                        </p:tgtEl>
                                        <p:attrNameLst>
                                          <p:attrName>style.visibility</p:attrName>
                                        </p:attrNameLst>
                                      </p:cBhvr>
                                      <p:to>
                                        <p:strVal val="visible"/>
                                      </p:to>
                                    </p:set>
                                    <p:anim calcmode="lin" valueType="num">
                                      <p:cBhvr>
                                        <p:cTn id="12" dur="1000" fill="hold"/>
                                        <p:tgtEl>
                                          <p:spTgt spid="616"/>
                                        </p:tgtEl>
                                        <p:attrNameLst>
                                          <p:attrName>ppt_x</p:attrName>
                                        </p:attrNameLst>
                                      </p:cBhvr>
                                      <p:tavLst>
                                        <p:tav tm="0">
                                          <p:val>
                                            <p:strVal val="0-#ppt_w/2"/>
                                          </p:val>
                                        </p:tav>
                                        <p:tav tm="100000">
                                          <p:val>
                                            <p:strVal val="#ppt_x"/>
                                          </p:val>
                                        </p:tav>
                                      </p:tavLst>
                                    </p:anim>
                                    <p:anim calcmode="lin" valueType="num">
                                      <p:cBhvr>
                                        <p:cTn id="13" dur="1000" fill="hold"/>
                                        <p:tgtEl>
                                          <p:spTgt spid="616"/>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18"/>
                                        </p:tgtEl>
                                        <p:attrNameLst>
                                          <p:attrName>style.visibility</p:attrName>
                                        </p:attrNameLst>
                                      </p:cBhvr>
                                      <p:to>
                                        <p:strVal val="visible"/>
                                      </p:to>
                                    </p:set>
                                    <p:anim calcmode="lin" valueType="num">
                                      <p:cBhvr>
                                        <p:cTn id="17" dur="1000" fill="hold"/>
                                        <p:tgtEl>
                                          <p:spTgt spid="618"/>
                                        </p:tgtEl>
                                        <p:attrNameLst>
                                          <p:attrName>ppt_x</p:attrName>
                                        </p:attrNameLst>
                                      </p:cBhvr>
                                      <p:tavLst>
                                        <p:tav tm="0">
                                          <p:val>
                                            <p:strVal val="1+#ppt_w/2"/>
                                          </p:val>
                                        </p:tav>
                                        <p:tav tm="100000">
                                          <p:val>
                                            <p:strVal val="#ppt_x"/>
                                          </p:val>
                                        </p:tav>
                                      </p:tavLst>
                                    </p:anim>
                                    <p:anim calcmode="lin" valueType="num">
                                      <p:cBhvr>
                                        <p:cTn id="18" dur="1000" fill="hold"/>
                                        <p:tgtEl>
                                          <p:spTgt spid="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2" animBg="1" advAuto="0"/>
      <p:bldP spid="617" grpId="1" animBg="1" advAuto="0"/>
      <p:bldP spid="618"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Picture Placeholder 2" descr="Picture Placeholder 2"/>
          <p:cNvPicPr>
            <a:picLocks noGrp="1" noChangeAspect="1"/>
          </p:cNvPicPr>
          <p:nvPr>
            <p:ph type="pic" idx="21"/>
          </p:nvPr>
        </p:nvPicPr>
        <p:blipFill>
          <a:blip r:embed="rId3"/>
          <a:srcRect l="6829" r="6827"/>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624"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625" name="Picture Placeholder 7" descr="Picture Placeholder 7"/>
          <p:cNvPicPr>
            <a:picLocks noGrp="1" noChangeAspect="1"/>
          </p:cNvPicPr>
          <p:nvPr>
            <p:ph type="pic" idx="23"/>
          </p:nvPr>
        </p:nvPicPr>
        <p:blipFill>
          <a:blip r:embed="rId5"/>
          <a:srcRect l="6829"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pic>
        <p:nvPicPr>
          <p:cNvPr id="626"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24"/>
                                        </p:tgtEl>
                                        <p:attrNameLst>
                                          <p:attrName>style.visibility</p:attrName>
                                        </p:attrNameLst>
                                      </p:cBhvr>
                                      <p:to>
                                        <p:strVal val="visible"/>
                                      </p:to>
                                    </p:set>
                                    <p:anim calcmode="lin" valueType="num">
                                      <p:cBhvr>
                                        <p:cTn id="7" dur="1000" fill="hold"/>
                                        <p:tgtEl>
                                          <p:spTgt spid="624"/>
                                        </p:tgtEl>
                                        <p:attrNameLst>
                                          <p:attrName>ppt_w</p:attrName>
                                        </p:attrNameLst>
                                      </p:cBhvr>
                                      <p:tavLst>
                                        <p:tav tm="0">
                                          <p:val>
                                            <p:fltVal val="0"/>
                                          </p:val>
                                        </p:tav>
                                        <p:tav tm="100000">
                                          <p:val>
                                            <p:strVal val="#ppt_w"/>
                                          </p:val>
                                        </p:tav>
                                      </p:tavLst>
                                    </p:anim>
                                    <p:anim calcmode="lin" valueType="num">
                                      <p:cBhvr>
                                        <p:cTn id="8" dur="1000" fill="hold"/>
                                        <p:tgtEl>
                                          <p:spTgt spid="624"/>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23"/>
                                        </p:tgtEl>
                                        <p:attrNameLst>
                                          <p:attrName>style.visibility</p:attrName>
                                        </p:attrNameLst>
                                      </p:cBhvr>
                                      <p:to>
                                        <p:strVal val="visible"/>
                                      </p:to>
                                    </p:set>
                                    <p:anim calcmode="lin" valueType="num">
                                      <p:cBhvr>
                                        <p:cTn id="12" dur="1000" fill="hold"/>
                                        <p:tgtEl>
                                          <p:spTgt spid="623"/>
                                        </p:tgtEl>
                                        <p:attrNameLst>
                                          <p:attrName>ppt_x</p:attrName>
                                        </p:attrNameLst>
                                      </p:cBhvr>
                                      <p:tavLst>
                                        <p:tav tm="0">
                                          <p:val>
                                            <p:strVal val="0-#ppt_w/2"/>
                                          </p:val>
                                        </p:tav>
                                        <p:tav tm="100000">
                                          <p:val>
                                            <p:strVal val="#ppt_x"/>
                                          </p:val>
                                        </p:tav>
                                      </p:tavLst>
                                    </p:anim>
                                    <p:anim calcmode="lin" valueType="num">
                                      <p:cBhvr>
                                        <p:cTn id="13" dur="1000" fill="hold"/>
                                        <p:tgtEl>
                                          <p:spTgt spid="623"/>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25"/>
                                        </p:tgtEl>
                                        <p:attrNameLst>
                                          <p:attrName>style.visibility</p:attrName>
                                        </p:attrNameLst>
                                      </p:cBhvr>
                                      <p:to>
                                        <p:strVal val="visible"/>
                                      </p:to>
                                    </p:set>
                                    <p:anim calcmode="lin" valueType="num">
                                      <p:cBhvr>
                                        <p:cTn id="17" dur="1000" fill="hold"/>
                                        <p:tgtEl>
                                          <p:spTgt spid="625"/>
                                        </p:tgtEl>
                                        <p:attrNameLst>
                                          <p:attrName>ppt_x</p:attrName>
                                        </p:attrNameLst>
                                      </p:cBhvr>
                                      <p:tavLst>
                                        <p:tav tm="0">
                                          <p:val>
                                            <p:strVal val="1+#ppt_w/2"/>
                                          </p:val>
                                        </p:tav>
                                        <p:tav tm="100000">
                                          <p:val>
                                            <p:strVal val="#ppt_x"/>
                                          </p:val>
                                        </p:tav>
                                      </p:tavLst>
                                    </p:anim>
                                    <p:anim calcmode="lin" valueType="num">
                                      <p:cBhvr>
                                        <p:cTn id="18" dur="1000" fill="hold"/>
                                        <p:tgtEl>
                                          <p:spTgt spid="6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2" animBg="1" advAuto="0"/>
      <p:bldP spid="624" grpId="1" animBg="1" advAuto="0"/>
      <p:bldP spid="625"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Picture Placeholder 2" descr="Picture Placeholder 2"/>
          <p:cNvPicPr>
            <a:picLocks noGrp="1" noChangeAspect="1"/>
          </p:cNvPicPr>
          <p:nvPr>
            <p:ph type="pic" idx="21"/>
          </p:nvPr>
        </p:nvPicPr>
        <p:blipFill>
          <a:blip r:embed="rId3"/>
          <a:srcRect l="6829" r="6827"/>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631"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632" name="Picture Placeholder 7" descr="Picture Placeholder 7"/>
          <p:cNvPicPr>
            <a:picLocks noGrp="1" noChangeAspect="1"/>
          </p:cNvPicPr>
          <p:nvPr>
            <p:ph type="pic" idx="23"/>
          </p:nvPr>
        </p:nvPicPr>
        <p:blipFill>
          <a:blip r:embed="rId5"/>
          <a:srcRect l="6829"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pic>
        <p:nvPicPr>
          <p:cNvPr id="633"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631"/>
                                        </p:tgtEl>
                                        <p:attrNameLst>
                                          <p:attrName>style.visibility</p:attrName>
                                        </p:attrNameLst>
                                      </p:cBhvr>
                                      <p:to>
                                        <p:strVal val="visible"/>
                                      </p:to>
                                    </p:set>
                                    <p:anim calcmode="lin" valueType="num">
                                      <p:cBhvr>
                                        <p:cTn id="7" dur="1000" fill="hold"/>
                                        <p:tgtEl>
                                          <p:spTgt spid="631"/>
                                        </p:tgtEl>
                                        <p:attrNameLst>
                                          <p:attrName>ppt_w</p:attrName>
                                        </p:attrNameLst>
                                      </p:cBhvr>
                                      <p:tavLst>
                                        <p:tav tm="0">
                                          <p:val>
                                            <p:fltVal val="0"/>
                                          </p:val>
                                        </p:tav>
                                        <p:tav tm="100000">
                                          <p:val>
                                            <p:strVal val="#ppt_w"/>
                                          </p:val>
                                        </p:tav>
                                      </p:tavLst>
                                    </p:anim>
                                    <p:anim calcmode="lin" valueType="num">
                                      <p:cBhvr>
                                        <p:cTn id="8" dur="1000" fill="hold"/>
                                        <p:tgtEl>
                                          <p:spTgt spid="631"/>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630"/>
                                        </p:tgtEl>
                                        <p:attrNameLst>
                                          <p:attrName>style.visibility</p:attrName>
                                        </p:attrNameLst>
                                      </p:cBhvr>
                                      <p:to>
                                        <p:strVal val="visible"/>
                                      </p:to>
                                    </p:set>
                                    <p:anim calcmode="lin" valueType="num">
                                      <p:cBhvr>
                                        <p:cTn id="12" dur="1000" fill="hold"/>
                                        <p:tgtEl>
                                          <p:spTgt spid="630"/>
                                        </p:tgtEl>
                                        <p:attrNameLst>
                                          <p:attrName>ppt_x</p:attrName>
                                        </p:attrNameLst>
                                      </p:cBhvr>
                                      <p:tavLst>
                                        <p:tav tm="0">
                                          <p:val>
                                            <p:strVal val="0-#ppt_w/2"/>
                                          </p:val>
                                        </p:tav>
                                        <p:tav tm="100000">
                                          <p:val>
                                            <p:strVal val="#ppt_x"/>
                                          </p:val>
                                        </p:tav>
                                      </p:tavLst>
                                    </p:anim>
                                    <p:anim calcmode="lin" valueType="num">
                                      <p:cBhvr>
                                        <p:cTn id="13" dur="1000" fill="hold"/>
                                        <p:tgtEl>
                                          <p:spTgt spid="630"/>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632"/>
                                        </p:tgtEl>
                                        <p:attrNameLst>
                                          <p:attrName>style.visibility</p:attrName>
                                        </p:attrNameLst>
                                      </p:cBhvr>
                                      <p:to>
                                        <p:strVal val="visible"/>
                                      </p:to>
                                    </p:set>
                                    <p:anim calcmode="lin" valueType="num">
                                      <p:cBhvr>
                                        <p:cTn id="17" dur="1000" fill="hold"/>
                                        <p:tgtEl>
                                          <p:spTgt spid="632"/>
                                        </p:tgtEl>
                                        <p:attrNameLst>
                                          <p:attrName>ppt_x</p:attrName>
                                        </p:attrNameLst>
                                      </p:cBhvr>
                                      <p:tavLst>
                                        <p:tav tm="0">
                                          <p:val>
                                            <p:strVal val="1+#ppt_w/2"/>
                                          </p:val>
                                        </p:tav>
                                        <p:tav tm="100000">
                                          <p:val>
                                            <p:strVal val="#ppt_x"/>
                                          </p:val>
                                        </p:tav>
                                      </p:tavLst>
                                    </p:anim>
                                    <p:anim calcmode="lin" valueType="num">
                                      <p:cBhvr>
                                        <p:cTn id="18" dur="1000" fill="hold"/>
                                        <p:tgtEl>
                                          <p:spTgt spid="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2" animBg="1" advAuto="0"/>
      <p:bldP spid="631" grpId="1" animBg="1" advAuto="0"/>
      <p:bldP spid="632"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38"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39"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0"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1"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2"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43"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644" name="Circle"/>
          <p:cNvSpPr/>
          <p:nvPr/>
        </p:nvSpPr>
        <p:spPr>
          <a:xfrm>
            <a:off x="12576967" y="4773167"/>
            <a:ext cx="4163359" cy="4169667"/>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647" name="dot shape"/>
          <p:cNvGrpSpPr/>
          <p:nvPr/>
        </p:nvGrpSpPr>
        <p:grpSpPr>
          <a:xfrm>
            <a:off x="8222652" y="4081818"/>
            <a:ext cx="1245628" cy="1029323"/>
            <a:chOff x="0" y="-1"/>
            <a:chExt cx="1245627" cy="1029322"/>
          </a:xfrm>
        </p:grpSpPr>
        <p:sp>
          <p:nvSpPr>
            <p:cNvPr id="645"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46"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50" name="dot shape"/>
          <p:cNvGrpSpPr/>
          <p:nvPr/>
        </p:nvGrpSpPr>
        <p:grpSpPr>
          <a:xfrm>
            <a:off x="12653790" y="8192715"/>
            <a:ext cx="1043194" cy="1194866"/>
            <a:chOff x="0" y="0"/>
            <a:chExt cx="1043193" cy="1194865"/>
          </a:xfrm>
        </p:grpSpPr>
        <p:sp>
          <p:nvSpPr>
            <p:cNvPr id="648"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49"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53" name="dot shape"/>
          <p:cNvGrpSpPr/>
          <p:nvPr/>
        </p:nvGrpSpPr>
        <p:grpSpPr>
          <a:xfrm>
            <a:off x="2243252" y="7999157"/>
            <a:ext cx="1215923" cy="968746"/>
            <a:chOff x="0" y="-1"/>
            <a:chExt cx="1215922" cy="968745"/>
          </a:xfrm>
        </p:grpSpPr>
        <p:sp>
          <p:nvSpPr>
            <p:cNvPr id="651"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52"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654"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655"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656"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657"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658" name="BOOK"/>
          <p:cNvSpPr txBox="1"/>
          <p:nvPr/>
        </p:nvSpPr>
        <p:spPr>
          <a:xfrm>
            <a:off x="8783987" y="7755184"/>
            <a:ext cx="1718785" cy="596901"/>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grpSp>
        <p:nvGrpSpPr>
          <p:cNvPr id="664" name="Group"/>
          <p:cNvGrpSpPr/>
          <p:nvPr/>
        </p:nvGrpSpPr>
        <p:grpSpPr>
          <a:xfrm>
            <a:off x="13860975" y="5569928"/>
            <a:ext cx="1595265" cy="1586068"/>
            <a:chOff x="0" y="0"/>
            <a:chExt cx="1595263" cy="1586066"/>
          </a:xfrm>
        </p:grpSpPr>
        <p:sp>
          <p:nvSpPr>
            <p:cNvPr id="659"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0"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1"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2"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663"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665" name="LOOK"/>
          <p:cNvSpPr txBox="1"/>
          <p:nvPr/>
        </p:nvSpPr>
        <p:spPr>
          <a:xfrm>
            <a:off x="13860975" y="7755184"/>
            <a:ext cx="171878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666"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667" name="EXAMINATION"/>
          <p:cNvSpPr txBox="1"/>
          <p:nvPr/>
        </p:nvSpPr>
        <p:spPr>
          <a:xfrm>
            <a:off x="9053313" y="10730014"/>
            <a:ext cx="627737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EXAMINATION</a:t>
            </a:r>
          </a:p>
        </p:txBody>
      </p:sp>
      <p:pic>
        <p:nvPicPr>
          <p:cNvPr id="668" name="CCE-Heb-1-e1607532195171.png" descr="CCE-Heb-1-e1607532195171.png"/>
          <p:cNvPicPr>
            <a:picLocks noChangeAspect="1"/>
          </p:cNvPicPr>
          <p:nvPr/>
        </p:nvPicPr>
        <p:blipFill>
          <a:blip r:embed="rId3"/>
          <a:stretch>
            <a:fillRect/>
          </a:stretch>
        </p:blipFill>
        <p:spPr>
          <a:xfrm>
            <a:off x="15359750" y="786479"/>
            <a:ext cx="8621560" cy="12143042"/>
          </a:xfrm>
          <a:prstGeom prst="rect">
            <a:avLst/>
          </a:prstGeom>
          <a:ln w="12700">
            <a:miter lim="400000"/>
          </a:ln>
        </p:spPr>
      </p:pic>
      <p:pic>
        <p:nvPicPr>
          <p:cNvPr id="669" name="Picture 4" descr="Picture 4"/>
          <p:cNvPicPr>
            <a:picLocks noChangeAspect="1"/>
          </p:cNvPicPr>
          <p:nvPr/>
        </p:nvPicPr>
        <p:blipFill>
          <a:blip r:embed="rId4"/>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68"/>
                                        </p:tgtEl>
                                        <p:attrNameLst>
                                          <p:attrName>style.visibility</p:attrName>
                                        </p:attrNameLst>
                                      </p:cBhvr>
                                      <p:to>
                                        <p:strVal val="visible"/>
                                      </p:to>
                                    </p:set>
                                    <p:anim calcmode="lin" valueType="num">
                                      <p:cBhvr>
                                        <p:cTn id="7" dur="750" fill="hold"/>
                                        <p:tgtEl>
                                          <p:spTgt spid="668"/>
                                        </p:tgtEl>
                                        <p:attrNameLst>
                                          <p:attrName>ppt_w</p:attrName>
                                        </p:attrNameLst>
                                      </p:cBhvr>
                                      <p:tavLst>
                                        <p:tav tm="0">
                                          <p:val>
                                            <p:fltVal val="0"/>
                                          </p:val>
                                        </p:tav>
                                        <p:tav tm="100000">
                                          <p:val>
                                            <p:strVal val="#ppt_w"/>
                                          </p:val>
                                        </p:tav>
                                      </p:tavLst>
                                    </p:anim>
                                    <p:anim calcmode="lin" valueType="num">
                                      <p:cBhvr>
                                        <p:cTn id="8" dur="750" fill="hold"/>
                                        <p:tgtEl>
                                          <p:spTgt spid="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4"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5" name="line"/>
          <p:cNvSpPr/>
          <p:nvPr/>
        </p:nvSpPr>
        <p:spPr>
          <a:xfrm>
            <a:off x="17166327" y="436800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6"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7"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8"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79"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80" name="fill line"/>
          <p:cNvSpPr/>
          <p:nvPr/>
        </p:nvSpPr>
        <p:spPr>
          <a:xfrm rot="10800000">
            <a:off x="17166270" y="6877080"/>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808F99"/>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81" name="Circle"/>
          <p:cNvSpPr/>
          <p:nvPr/>
        </p:nvSpPr>
        <p:spPr>
          <a:xfrm>
            <a:off x="17592301" y="4798567"/>
            <a:ext cx="4163359" cy="4169667"/>
          </a:xfrm>
          <a:prstGeom prst="ellipse">
            <a:avLst/>
          </a:prstGeom>
          <a:solidFill>
            <a:srgbClr val="FFC837"/>
          </a:solidFill>
          <a:ln w="12700">
            <a:miter lim="400000"/>
          </a:ln>
          <a:effectLst>
            <a:outerShdw blurRad="1016000" dist="254000" dir="5400000" rotWithShape="0">
              <a:srgbClr val="FFC837">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684" name="dot shape"/>
          <p:cNvGrpSpPr/>
          <p:nvPr/>
        </p:nvGrpSpPr>
        <p:grpSpPr>
          <a:xfrm>
            <a:off x="8222652" y="4081818"/>
            <a:ext cx="1245628" cy="1029323"/>
            <a:chOff x="0" y="-1"/>
            <a:chExt cx="1245627" cy="1029322"/>
          </a:xfrm>
        </p:grpSpPr>
        <p:sp>
          <p:nvSpPr>
            <p:cNvPr id="682"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3"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87" name="dot shape"/>
          <p:cNvGrpSpPr/>
          <p:nvPr/>
        </p:nvGrpSpPr>
        <p:grpSpPr>
          <a:xfrm>
            <a:off x="12653790" y="8192715"/>
            <a:ext cx="1043194" cy="1194866"/>
            <a:chOff x="0" y="0"/>
            <a:chExt cx="1043193" cy="1194865"/>
          </a:xfrm>
        </p:grpSpPr>
        <p:sp>
          <p:nvSpPr>
            <p:cNvPr id="685"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6"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0" name="dot shape"/>
          <p:cNvGrpSpPr/>
          <p:nvPr/>
        </p:nvGrpSpPr>
        <p:grpSpPr>
          <a:xfrm>
            <a:off x="2243252" y="7999157"/>
            <a:ext cx="1215923" cy="968746"/>
            <a:chOff x="0" y="-1"/>
            <a:chExt cx="1215922" cy="968745"/>
          </a:xfrm>
        </p:grpSpPr>
        <p:sp>
          <p:nvSpPr>
            <p:cNvPr id="688"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89"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3" name="dot shape"/>
          <p:cNvGrpSpPr/>
          <p:nvPr/>
        </p:nvGrpSpPr>
        <p:grpSpPr>
          <a:xfrm>
            <a:off x="20896779" y="4824973"/>
            <a:ext cx="1207218" cy="1004804"/>
            <a:chOff x="-1" y="0"/>
            <a:chExt cx="1207217" cy="1004802"/>
          </a:xfrm>
        </p:grpSpPr>
        <p:sp>
          <p:nvSpPr>
            <p:cNvPr id="691" name="Freeform: Shape 36"/>
            <p:cNvSpPr/>
            <p:nvPr/>
          </p:nvSpPr>
          <p:spPr>
            <a:xfrm rot="1772648" flipH="1">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692" name="Oval 37"/>
            <p:cNvSpPr/>
            <p:nvPr/>
          </p:nvSpPr>
          <p:spPr>
            <a:xfrm rot="1772648" flipH="1">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699" name="icon"/>
          <p:cNvGrpSpPr/>
          <p:nvPr/>
        </p:nvGrpSpPr>
        <p:grpSpPr>
          <a:xfrm>
            <a:off x="4243898" y="5473167"/>
            <a:ext cx="768294" cy="767306"/>
            <a:chOff x="-1" y="15"/>
            <a:chExt cx="768293" cy="767305"/>
          </a:xfrm>
        </p:grpSpPr>
        <p:sp>
          <p:nvSpPr>
            <p:cNvPr id="694"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5"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6"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7"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698"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700" name="Circle"/>
          <p:cNvSpPr/>
          <p:nvPr/>
        </p:nvSpPr>
        <p:spPr>
          <a:xfrm>
            <a:off x="254636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01" name="Circle"/>
          <p:cNvSpPr/>
          <p:nvPr/>
        </p:nvSpPr>
        <p:spPr>
          <a:xfrm>
            <a:off x="756165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02"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703"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704" name="Google Shape;5234;p74"/>
          <p:cNvSpPr/>
          <p:nvPr/>
        </p:nvSpPr>
        <p:spPr>
          <a:xfrm>
            <a:off x="8902172" y="5412054"/>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705" name="BOOK"/>
          <p:cNvSpPr txBox="1"/>
          <p:nvPr/>
        </p:nvSpPr>
        <p:spPr>
          <a:xfrm>
            <a:off x="8778657" y="7757845"/>
            <a:ext cx="1718785" cy="596901"/>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sp>
        <p:nvSpPr>
          <p:cNvPr id="706" name="Circle"/>
          <p:cNvSpPr/>
          <p:nvPr/>
        </p:nvSpPr>
        <p:spPr>
          <a:xfrm>
            <a:off x="12577039"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12" name="Group"/>
          <p:cNvGrpSpPr/>
          <p:nvPr/>
        </p:nvGrpSpPr>
        <p:grpSpPr>
          <a:xfrm>
            <a:off x="13795725" y="5486665"/>
            <a:ext cx="1855739" cy="1845039"/>
            <a:chOff x="0" y="0"/>
            <a:chExt cx="1855737" cy="1845037"/>
          </a:xfrm>
        </p:grpSpPr>
        <p:sp>
          <p:nvSpPr>
            <p:cNvPr id="707"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08"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09"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10"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11"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713" name="LOOK"/>
          <p:cNvSpPr txBox="1"/>
          <p:nvPr/>
        </p:nvSpPr>
        <p:spPr>
          <a:xfrm>
            <a:off x="13802771" y="7857018"/>
            <a:ext cx="1718785" cy="596901"/>
          </a:xfrm>
          <a:prstGeom prst="rect">
            <a:avLst/>
          </a:prstGeom>
          <a:solidFill>
            <a:srgbClr val="FF784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714" name="Google Shape;6946;p103"/>
          <p:cNvSpPr/>
          <p:nvPr/>
        </p:nvSpPr>
        <p:spPr>
          <a:xfrm>
            <a:off x="18748026" y="5571866"/>
            <a:ext cx="1851951" cy="167463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914400">
              <a:defRPr sz="800">
                <a:solidFill>
                  <a:srgbClr val="000000"/>
                </a:solidFill>
                <a:latin typeface="Calibri"/>
                <a:ea typeface="Calibri"/>
                <a:cs typeface="Calibri"/>
                <a:sym typeface="Calibri"/>
              </a:defRPr>
            </a:pPr>
            <a:endParaRPr/>
          </a:p>
        </p:txBody>
      </p:sp>
      <p:sp>
        <p:nvSpPr>
          <p:cNvPr id="715" name="TOOK"/>
          <p:cNvSpPr txBox="1"/>
          <p:nvPr/>
        </p:nvSpPr>
        <p:spPr>
          <a:xfrm>
            <a:off x="18818587" y="7832456"/>
            <a:ext cx="171878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TOOK</a:t>
            </a:r>
          </a:p>
        </p:txBody>
      </p:sp>
      <p:sp>
        <p:nvSpPr>
          <p:cNvPr id="716"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17" name="APPLICATION"/>
          <p:cNvSpPr txBox="1"/>
          <p:nvPr/>
        </p:nvSpPr>
        <p:spPr>
          <a:xfrm>
            <a:off x="16682501" y="1546362"/>
            <a:ext cx="5982954"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APPLICATION</a:t>
            </a:r>
          </a:p>
        </p:txBody>
      </p:sp>
      <p:sp>
        <p:nvSpPr>
          <p:cNvPr id="718" name="“How is the Bible making a difference in a teenager’s world?”"/>
          <p:cNvSpPr txBox="1"/>
          <p:nvPr/>
        </p:nvSpPr>
        <p:spPr>
          <a:xfrm>
            <a:off x="15613986" y="10334219"/>
            <a:ext cx="8119988" cy="2672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b="1" i="1">
                <a:solidFill>
                  <a:srgbClr val="CC503E"/>
                </a:solidFill>
                <a:uFill>
                  <a:solidFill>
                    <a:srgbClr val="000000"/>
                  </a:solidFill>
                </a:uFill>
                <a:latin typeface="+mn-lt"/>
                <a:ea typeface="+mn-ea"/>
                <a:cs typeface="+mn-cs"/>
                <a:sym typeface="Helvetica Neue"/>
              </a:defRPr>
            </a:lvl1pPr>
          </a:lstStyle>
          <a:p>
            <a:r>
              <a:t>“How is the Bible making a difference in a teenager’s world?”</a:t>
            </a:r>
          </a:p>
        </p:txBody>
      </p:sp>
      <p:pic>
        <p:nvPicPr>
          <p:cNvPr id="719"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681"/>
                                        </p:tgtEl>
                                        <p:attrNameLst>
                                          <p:attrName>style.visibility</p:attrName>
                                        </p:attrNameLst>
                                      </p:cBhvr>
                                      <p:to>
                                        <p:strVal val="visible"/>
                                      </p:to>
                                    </p:set>
                                    <p:anim calcmode="lin" valueType="num">
                                      <p:cBhvr>
                                        <p:cTn id="7" dur="600" fill="hold"/>
                                        <p:tgtEl>
                                          <p:spTgt spid="681"/>
                                        </p:tgtEl>
                                        <p:attrNameLst>
                                          <p:attrName>ppt_x</p:attrName>
                                        </p:attrNameLst>
                                      </p:cBhvr>
                                      <p:tavLst>
                                        <p:tav tm="0">
                                          <p:val>
                                            <p:strVal val="1+#ppt_w/2"/>
                                          </p:val>
                                        </p:tav>
                                        <p:tav tm="100000">
                                          <p:val>
                                            <p:strVal val="#ppt_x"/>
                                          </p:val>
                                        </p:tav>
                                      </p:tavLst>
                                    </p:anim>
                                    <p:anim calcmode="lin" valueType="num">
                                      <p:cBhvr>
                                        <p:cTn id="8" dur="600" fill="hold"/>
                                        <p:tgtEl>
                                          <p:spTgt spid="681"/>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714"/>
                                        </p:tgtEl>
                                        <p:attrNameLst>
                                          <p:attrName>style.visibility</p:attrName>
                                        </p:attrNameLst>
                                      </p:cBhvr>
                                      <p:to>
                                        <p:strVal val="visible"/>
                                      </p:to>
                                    </p:set>
                                    <p:animEffect transition="in" filter="fade">
                                      <p:cBhvr>
                                        <p:cTn id="12" dur="600"/>
                                        <p:tgtEl>
                                          <p:spTgt spid="714"/>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715"/>
                                        </p:tgtEl>
                                        <p:attrNameLst>
                                          <p:attrName>style.visibility</p:attrName>
                                        </p:attrNameLst>
                                      </p:cBhvr>
                                      <p:to>
                                        <p:strVal val="visible"/>
                                      </p:to>
                                    </p:set>
                                    <p:animEffect transition="in" filter="fade">
                                      <p:cBhvr>
                                        <p:cTn id="16" dur="600"/>
                                        <p:tgtEl>
                                          <p:spTgt spid="715"/>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680"/>
                                        </p:tgtEl>
                                        <p:attrNameLst>
                                          <p:attrName>style.visibility</p:attrName>
                                        </p:attrNameLst>
                                      </p:cBhvr>
                                      <p:to>
                                        <p:strVal val="visible"/>
                                      </p:to>
                                    </p:set>
                                    <p:animEffect transition="in" filter="wipe(left)">
                                      <p:cBhvr>
                                        <p:cTn id="20" dur="600"/>
                                        <p:tgtEl>
                                          <p:spTgt spid="680"/>
                                        </p:tgtEl>
                                      </p:cBhvr>
                                    </p:animEffect>
                                  </p:childTnLst>
                                </p:cTn>
                              </p:par>
                            </p:childTnLst>
                          </p:cTn>
                        </p:par>
                        <p:par>
                          <p:cTn id="21" fill="hold">
                            <p:stCondLst>
                              <p:cond delay="2800"/>
                            </p:stCondLst>
                            <p:childTnLst>
                              <p:par>
                                <p:cTn id="22" presetID="22" presetClass="entr" presetSubtype="8" fill="hold" grpId="5" nodeType="afterEffect">
                                  <p:stCondLst>
                                    <p:cond delay="200"/>
                                  </p:stCondLst>
                                  <p:iterate>
                                    <p:tmAbs val="0"/>
                                  </p:iterate>
                                  <p:childTnLst>
                                    <p:set>
                                      <p:cBhvr>
                                        <p:cTn id="23" fill="hold"/>
                                        <p:tgtEl>
                                          <p:spTgt spid="675"/>
                                        </p:tgtEl>
                                        <p:attrNameLst>
                                          <p:attrName>style.visibility</p:attrName>
                                        </p:attrNameLst>
                                      </p:cBhvr>
                                      <p:to>
                                        <p:strVal val="visible"/>
                                      </p:to>
                                    </p:set>
                                    <p:animEffect transition="in" filter="wipe(left)">
                                      <p:cBhvr>
                                        <p:cTn id="24" dur="600"/>
                                        <p:tgtEl>
                                          <p:spTgt spid="675"/>
                                        </p:tgtEl>
                                      </p:cBhvr>
                                    </p:animEffect>
                                  </p:childTnLst>
                                </p:cTn>
                              </p:par>
                            </p:childTnLst>
                          </p:cTn>
                        </p:par>
                        <p:par>
                          <p:cTn id="25" fill="hold">
                            <p:stCondLst>
                              <p:cond delay="3600"/>
                            </p:stCondLst>
                            <p:childTnLst>
                              <p:par>
                                <p:cTn id="26" presetID="22" presetClass="entr" presetSubtype="1" fill="hold" grpId="6" nodeType="afterEffect">
                                  <p:stCondLst>
                                    <p:cond delay="200"/>
                                  </p:stCondLst>
                                  <p:iterate>
                                    <p:tmAbs val="0"/>
                                  </p:iterate>
                                  <p:childTnLst>
                                    <p:set>
                                      <p:cBhvr>
                                        <p:cTn id="27" fill="hold"/>
                                        <p:tgtEl>
                                          <p:spTgt spid="693"/>
                                        </p:tgtEl>
                                        <p:attrNameLst>
                                          <p:attrName>style.visibility</p:attrName>
                                        </p:attrNameLst>
                                      </p:cBhvr>
                                      <p:to>
                                        <p:strVal val="visible"/>
                                      </p:to>
                                    </p:set>
                                    <p:animEffect transition="in" filter="wipe(up)">
                                      <p:cBhvr>
                                        <p:cTn id="28" dur="600"/>
                                        <p:tgtEl>
                                          <p:spTgt spid="693"/>
                                        </p:tgtEl>
                                      </p:cBhvr>
                                    </p:animEffect>
                                  </p:childTnLst>
                                </p:cTn>
                              </p:par>
                            </p:childTnLst>
                          </p:cTn>
                        </p:par>
                        <p:par>
                          <p:cTn id="29" fill="hold">
                            <p:stCondLst>
                              <p:cond delay="4400"/>
                            </p:stCondLst>
                            <p:childTnLst>
                              <p:par>
                                <p:cTn id="30" presetID="10" presetClass="entr" fill="hold" grpId="7" nodeType="afterEffect">
                                  <p:stCondLst>
                                    <p:cond delay="0"/>
                                  </p:stCondLst>
                                  <p:iterate>
                                    <p:tmAbs val="0"/>
                                  </p:iterate>
                                  <p:childTnLst>
                                    <p:set>
                                      <p:cBhvr>
                                        <p:cTn id="31" fill="hold"/>
                                        <p:tgtEl>
                                          <p:spTgt spid="716"/>
                                        </p:tgtEl>
                                        <p:attrNameLst>
                                          <p:attrName>style.visibility</p:attrName>
                                        </p:attrNameLst>
                                      </p:cBhvr>
                                      <p:to>
                                        <p:strVal val="visible"/>
                                      </p:to>
                                    </p:set>
                                    <p:animEffect transition="in" filter="fade">
                                      <p:cBhvr>
                                        <p:cTn id="32" dur="600"/>
                                        <p:tgtEl>
                                          <p:spTgt spid="716"/>
                                        </p:tgtEl>
                                      </p:cBhvr>
                                    </p:animEffect>
                                  </p:childTnLst>
                                </p:cTn>
                              </p:par>
                            </p:childTnLst>
                          </p:cTn>
                        </p:par>
                        <p:par>
                          <p:cTn id="33" fill="hold">
                            <p:stCondLst>
                              <p:cond delay="5000"/>
                            </p:stCondLst>
                            <p:childTnLst>
                              <p:par>
                                <p:cTn id="34" presetID="10" presetClass="entr" fill="hold" grpId="8" nodeType="afterEffect">
                                  <p:stCondLst>
                                    <p:cond delay="0"/>
                                  </p:stCondLst>
                                  <p:iterate type="lt">
                                    <p:tmAbs val="0"/>
                                  </p:iterate>
                                  <p:childTnLst>
                                    <p:set>
                                      <p:cBhvr>
                                        <p:cTn id="35" fill="hold"/>
                                        <p:tgtEl>
                                          <p:spTgt spid="717"/>
                                        </p:tgtEl>
                                        <p:attrNameLst>
                                          <p:attrName>style.visibility</p:attrName>
                                        </p:attrNameLst>
                                      </p:cBhvr>
                                      <p:to>
                                        <p:strVal val="visible"/>
                                      </p:to>
                                    </p:set>
                                    <p:animEffect transition="in" filter="fade">
                                      <p:cBhvr>
                                        <p:cTn id="36" dur="800"/>
                                        <p:tgtEl>
                                          <p:spTgt spid="717"/>
                                        </p:tgtEl>
                                      </p:cBhvr>
                                    </p:animEffect>
                                  </p:childTnLst>
                                </p:cTn>
                              </p:par>
                            </p:childTnLst>
                          </p:cTn>
                        </p:par>
                        <p:par>
                          <p:cTn id="37" fill="hold">
                            <p:stCondLst>
                              <p:cond delay="5800"/>
                            </p:stCondLst>
                            <p:childTnLst>
                              <p:par>
                                <p:cTn id="38" presetID="10" presetClass="entr" fill="hold" grpId="9" nodeType="afterEffect">
                                  <p:stCondLst>
                                    <p:cond delay="0"/>
                                  </p:stCondLst>
                                  <p:iterate>
                                    <p:tmAbs val="0"/>
                                  </p:iterate>
                                  <p:childTnLst>
                                    <p:set>
                                      <p:cBhvr>
                                        <p:cTn id="39" fill="hold"/>
                                        <p:tgtEl>
                                          <p:spTgt spid="718"/>
                                        </p:tgtEl>
                                        <p:attrNameLst>
                                          <p:attrName>style.visibility</p:attrName>
                                        </p:attrNameLst>
                                      </p:cBhvr>
                                      <p:to>
                                        <p:strVal val="visible"/>
                                      </p:to>
                                    </p:set>
                                    <p:animEffect transition="in" filter="fade">
                                      <p:cBhvr>
                                        <p:cTn id="40" dur="8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5" animBg="1" advAuto="0"/>
      <p:bldP spid="680" grpId="4" animBg="1" advAuto="0"/>
      <p:bldP spid="681" grpId="1" animBg="1" advAuto="0"/>
      <p:bldP spid="693" grpId="6" animBg="1" advAuto="0"/>
      <p:bldP spid="714" grpId="2" animBg="1" advAuto="0"/>
      <p:bldP spid="715" grpId="3" animBg="1" advAuto="0"/>
      <p:bldP spid="716" grpId="7" animBg="1" advAuto="0"/>
      <p:bldP spid="717" grpId="8" animBg="1" advAuto="0"/>
      <p:bldP spid="718" grpId="9"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Picture Placeholder 2" descr="Picture Placeholder 2"/>
          <p:cNvPicPr>
            <a:picLocks noGrp="1" noChangeAspect="1"/>
          </p:cNvPicPr>
          <p:nvPr>
            <p:ph type="pic" idx="21"/>
          </p:nvPr>
        </p:nvPicPr>
        <p:blipFill>
          <a:blip r:embed="rId3"/>
          <a:srcRect l="4723" r="51651"/>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724" name="Picture Placeholder 4" descr="Picture Placeholder 4"/>
          <p:cNvPicPr>
            <a:picLocks noGrp="1" noChangeAspect="1"/>
          </p:cNvPicPr>
          <p:nvPr>
            <p:ph type="pic" idx="22"/>
          </p:nvPr>
        </p:nvPicPr>
        <p:blipFill>
          <a:blip r:embed="rId4"/>
          <a:srcRect l="6829"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725" name="Picture Placeholder 7" descr="Picture Placeholder 7"/>
          <p:cNvPicPr>
            <a:picLocks noGrp="1" noChangeAspect="1"/>
          </p:cNvPicPr>
          <p:nvPr>
            <p:ph type="pic" idx="23"/>
          </p:nvPr>
        </p:nvPicPr>
        <p:blipFill>
          <a:blip r:embed="rId5"/>
          <a:srcRect l="3201" r="3201"/>
          <a:stretch>
            <a:fillRect/>
          </a:stretch>
        </p:blipFill>
        <p:spPr>
          <a:xfrm>
            <a:off x="16252951" y="1777742"/>
            <a:ext cx="7598967" cy="10506793"/>
          </a:xfrm>
          <a:custGeom>
            <a:avLst/>
            <a:gdLst/>
            <a:ahLst/>
            <a:cxnLst>
              <a:cxn ang="0">
                <a:pos x="wd2" y="hd2"/>
              </a:cxn>
              <a:cxn ang="5400000">
                <a:pos x="wd2" y="hd2"/>
              </a:cxn>
              <a:cxn ang="10800000">
                <a:pos x="wd2" y="hd2"/>
              </a:cxn>
              <a:cxn ang="16200000">
                <a:pos x="wd2" y="hd2"/>
              </a:cxn>
            </a:cxnLst>
            <a:rect l="0" t="0" r="r" b="b"/>
            <a:pathLst>
              <a:path w="21600" h="21600" extrusionOk="0">
                <a:moveTo>
                  <a:pt x="380" y="0"/>
                </a:moveTo>
                <a:cubicBezTo>
                  <a:pt x="140" y="285"/>
                  <a:pt x="0" y="619"/>
                  <a:pt x="0" y="977"/>
                </a:cubicBezTo>
                <a:lnTo>
                  <a:pt x="0" y="20623"/>
                </a:lnTo>
                <a:cubicBezTo>
                  <a:pt x="0" y="20981"/>
                  <a:pt x="140" y="21315"/>
                  <a:pt x="380" y="21600"/>
                </a:cubicBezTo>
                <a:lnTo>
                  <a:pt x="21220" y="21600"/>
                </a:lnTo>
                <a:cubicBezTo>
                  <a:pt x="21460" y="21315"/>
                  <a:pt x="21600" y="20981"/>
                  <a:pt x="21600" y="20623"/>
                </a:cubicBezTo>
                <a:lnTo>
                  <a:pt x="21600" y="977"/>
                </a:lnTo>
                <a:cubicBezTo>
                  <a:pt x="21600" y="619"/>
                  <a:pt x="21460" y="285"/>
                  <a:pt x="21220" y="0"/>
                </a:cubicBezTo>
                <a:lnTo>
                  <a:pt x="380" y="0"/>
                </a:lnTo>
                <a:close/>
              </a:path>
            </a:pathLst>
          </a:custGeom>
        </p:spPr>
      </p:pic>
      <p:pic>
        <p:nvPicPr>
          <p:cNvPr id="726" name="Picture 4" descr="Picture 4"/>
          <p:cNvPicPr>
            <a:picLocks noChangeAspect="1"/>
          </p:cNvPicPr>
          <p:nvPr/>
        </p:nvPicPr>
        <p:blipFill>
          <a:blip r:embed="rId6"/>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724"/>
                                        </p:tgtEl>
                                        <p:attrNameLst>
                                          <p:attrName>style.visibility</p:attrName>
                                        </p:attrNameLst>
                                      </p:cBhvr>
                                      <p:to>
                                        <p:strVal val="visible"/>
                                      </p:to>
                                    </p:set>
                                    <p:anim calcmode="lin" valueType="num">
                                      <p:cBhvr>
                                        <p:cTn id="7" dur="1000" fill="hold"/>
                                        <p:tgtEl>
                                          <p:spTgt spid="724"/>
                                        </p:tgtEl>
                                        <p:attrNameLst>
                                          <p:attrName>ppt_w</p:attrName>
                                        </p:attrNameLst>
                                      </p:cBhvr>
                                      <p:tavLst>
                                        <p:tav tm="0">
                                          <p:val>
                                            <p:fltVal val="0"/>
                                          </p:val>
                                        </p:tav>
                                        <p:tav tm="100000">
                                          <p:val>
                                            <p:strVal val="#ppt_w"/>
                                          </p:val>
                                        </p:tav>
                                      </p:tavLst>
                                    </p:anim>
                                    <p:anim calcmode="lin" valueType="num">
                                      <p:cBhvr>
                                        <p:cTn id="8" dur="1000" fill="hold"/>
                                        <p:tgtEl>
                                          <p:spTgt spid="724"/>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 presetClass="entr" presetSubtype="8" fill="hold" grpId="2" nodeType="afterEffect">
                                  <p:stCondLst>
                                    <p:cond delay="200"/>
                                  </p:stCondLst>
                                  <p:iterate>
                                    <p:tmAbs val="0"/>
                                  </p:iterate>
                                  <p:childTnLst>
                                    <p:set>
                                      <p:cBhvr>
                                        <p:cTn id="11" fill="hold"/>
                                        <p:tgtEl>
                                          <p:spTgt spid="723"/>
                                        </p:tgtEl>
                                        <p:attrNameLst>
                                          <p:attrName>style.visibility</p:attrName>
                                        </p:attrNameLst>
                                      </p:cBhvr>
                                      <p:to>
                                        <p:strVal val="visible"/>
                                      </p:to>
                                    </p:set>
                                    <p:anim calcmode="lin" valueType="num">
                                      <p:cBhvr>
                                        <p:cTn id="12" dur="1000" fill="hold"/>
                                        <p:tgtEl>
                                          <p:spTgt spid="723"/>
                                        </p:tgtEl>
                                        <p:attrNameLst>
                                          <p:attrName>ppt_x</p:attrName>
                                        </p:attrNameLst>
                                      </p:cBhvr>
                                      <p:tavLst>
                                        <p:tav tm="0">
                                          <p:val>
                                            <p:strVal val="0-#ppt_w/2"/>
                                          </p:val>
                                        </p:tav>
                                        <p:tav tm="100000">
                                          <p:val>
                                            <p:strVal val="#ppt_x"/>
                                          </p:val>
                                        </p:tav>
                                      </p:tavLst>
                                    </p:anim>
                                    <p:anim calcmode="lin" valueType="num">
                                      <p:cBhvr>
                                        <p:cTn id="13" dur="1000" fill="hold"/>
                                        <p:tgtEl>
                                          <p:spTgt spid="723"/>
                                        </p:tgtEl>
                                        <p:attrNameLst>
                                          <p:attrName>ppt_y</p:attrName>
                                        </p:attrNameLst>
                                      </p:cBhvr>
                                      <p:tavLst>
                                        <p:tav tm="0">
                                          <p:val>
                                            <p:strVal val="#ppt_y"/>
                                          </p:val>
                                        </p:tav>
                                        <p:tav tm="100000">
                                          <p:val>
                                            <p:strVal val="#ppt_y"/>
                                          </p:val>
                                        </p:tav>
                                      </p:tavLst>
                                    </p:anim>
                                  </p:childTnLst>
                                </p:cTn>
                              </p:par>
                            </p:childTnLst>
                          </p:cTn>
                        </p:par>
                        <p:par>
                          <p:cTn id="14" fill="hold">
                            <p:stCondLst>
                              <p:cond delay="2400"/>
                            </p:stCondLst>
                            <p:childTnLst>
                              <p:par>
                                <p:cTn id="15" presetID="2" presetClass="entr" presetSubtype="2" fill="hold" grpId="3" nodeType="afterEffect">
                                  <p:stCondLst>
                                    <p:cond delay="200"/>
                                  </p:stCondLst>
                                  <p:iterate>
                                    <p:tmAbs val="0"/>
                                  </p:iterate>
                                  <p:childTnLst>
                                    <p:set>
                                      <p:cBhvr>
                                        <p:cTn id="16" fill="hold"/>
                                        <p:tgtEl>
                                          <p:spTgt spid="725"/>
                                        </p:tgtEl>
                                        <p:attrNameLst>
                                          <p:attrName>style.visibility</p:attrName>
                                        </p:attrNameLst>
                                      </p:cBhvr>
                                      <p:to>
                                        <p:strVal val="visible"/>
                                      </p:to>
                                    </p:set>
                                    <p:anim calcmode="lin" valueType="num">
                                      <p:cBhvr>
                                        <p:cTn id="17" dur="1000" fill="hold"/>
                                        <p:tgtEl>
                                          <p:spTgt spid="725"/>
                                        </p:tgtEl>
                                        <p:attrNameLst>
                                          <p:attrName>ppt_x</p:attrName>
                                        </p:attrNameLst>
                                      </p:cBhvr>
                                      <p:tavLst>
                                        <p:tav tm="0">
                                          <p:val>
                                            <p:strVal val="1+#ppt_w/2"/>
                                          </p:val>
                                        </p:tav>
                                        <p:tav tm="100000">
                                          <p:val>
                                            <p:strVal val="#ppt_x"/>
                                          </p:val>
                                        </p:tav>
                                      </p:tavLst>
                                    </p:anim>
                                    <p:anim calcmode="lin" valueType="num">
                                      <p:cBhvr>
                                        <p:cTn id="18" dur="1000" fill="hold"/>
                                        <p:tgtEl>
                                          <p:spTgt spid="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2" animBg="1" advAuto="0"/>
      <p:bldP spid="724" grpId="1" animBg="1" advAuto="0"/>
      <p:bldP spid="725"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4" name="Group"/>
          <p:cNvGrpSpPr/>
          <p:nvPr/>
        </p:nvGrpSpPr>
        <p:grpSpPr>
          <a:xfrm>
            <a:off x="2120351" y="4081818"/>
            <a:ext cx="20061282" cy="5327478"/>
            <a:chOff x="0" y="0"/>
            <a:chExt cx="20061281" cy="5327476"/>
          </a:xfrm>
        </p:grpSpPr>
        <p:sp>
          <p:nvSpPr>
            <p:cNvPr id="730" name="line"/>
            <p:cNvSpPr/>
            <p:nvPr/>
          </p:nvSpPr>
          <p:spPr>
            <a:xfrm rot="10800000">
              <a:off x="10030602"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1" name="line"/>
            <p:cNvSpPr/>
            <p:nvPr/>
          </p:nvSpPr>
          <p:spPr>
            <a:xfrm rot="10800000">
              <a:off x="0"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2" name="line"/>
            <p:cNvSpPr/>
            <p:nvPr/>
          </p:nvSpPr>
          <p:spPr>
            <a:xfrm>
              <a:off x="15045976" y="286184"/>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3" name="line"/>
            <p:cNvSpPr/>
            <p:nvPr/>
          </p:nvSpPr>
          <p:spPr>
            <a:xfrm>
              <a:off x="5015376" y="286184"/>
              <a:ext cx="5015305"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4" name="fill line"/>
            <p:cNvSpPr/>
            <p:nvPr/>
          </p:nvSpPr>
          <p:spPr>
            <a:xfrm>
              <a:off x="67" y="280096"/>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1E94BA"/>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5" name="fill line"/>
            <p:cNvSpPr/>
            <p:nvPr/>
          </p:nvSpPr>
          <p:spPr>
            <a:xfrm rot="10800000">
              <a:off x="5015307" y="2819823"/>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9EA562"/>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6" name="fill line"/>
            <p:cNvSpPr/>
            <p:nvPr/>
          </p:nvSpPr>
          <p:spPr>
            <a:xfrm>
              <a:off x="10030670" y="280096"/>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FFA041"/>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7" name="fill line"/>
            <p:cNvSpPr/>
            <p:nvPr/>
          </p:nvSpPr>
          <p:spPr>
            <a:xfrm rot="10800000">
              <a:off x="15045918" y="2795262"/>
              <a:ext cx="5015305"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808F99"/>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38" name="Circle"/>
            <p:cNvSpPr/>
            <p:nvPr/>
          </p:nvSpPr>
          <p:spPr>
            <a:xfrm>
              <a:off x="15471950"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41" name="dot shape"/>
            <p:cNvGrpSpPr/>
            <p:nvPr/>
          </p:nvGrpSpPr>
          <p:grpSpPr>
            <a:xfrm>
              <a:off x="6102300" y="-1"/>
              <a:ext cx="1245629" cy="1029324"/>
              <a:chOff x="0" y="-1"/>
              <a:chExt cx="1245627" cy="1029322"/>
            </a:xfrm>
          </p:grpSpPr>
          <p:sp>
            <p:nvSpPr>
              <p:cNvPr id="739"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0"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44" name="dot shape"/>
            <p:cNvGrpSpPr/>
            <p:nvPr/>
          </p:nvGrpSpPr>
          <p:grpSpPr>
            <a:xfrm>
              <a:off x="10533439" y="4110897"/>
              <a:ext cx="1043194" cy="1194866"/>
              <a:chOff x="0" y="0"/>
              <a:chExt cx="1043193" cy="1194865"/>
            </a:xfrm>
          </p:grpSpPr>
          <p:sp>
            <p:nvSpPr>
              <p:cNvPr id="742"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3"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47" name="dot shape"/>
            <p:cNvGrpSpPr/>
            <p:nvPr/>
          </p:nvGrpSpPr>
          <p:grpSpPr>
            <a:xfrm>
              <a:off x="122901" y="3917338"/>
              <a:ext cx="1215923" cy="968746"/>
              <a:chOff x="0" y="-1"/>
              <a:chExt cx="1215922" cy="968745"/>
            </a:xfrm>
          </p:grpSpPr>
          <p:sp>
            <p:nvSpPr>
              <p:cNvPr id="745"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6"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50" name="dot shape"/>
            <p:cNvGrpSpPr/>
            <p:nvPr/>
          </p:nvGrpSpPr>
          <p:grpSpPr>
            <a:xfrm>
              <a:off x="18776427" y="743154"/>
              <a:ext cx="1207219" cy="1004804"/>
              <a:chOff x="-1" y="0"/>
              <a:chExt cx="1207217" cy="1004802"/>
            </a:xfrm>
          </p:grpSpPr>
          <p:sp>
            <p:nvSpPr>
              <p:cNvPr id="748" name="Freeform: Shape 36"/>
              <p:cNvSpPr/>
              <p:nvPr/>
            </p:nvSpPr>
            <p:spPr>
              <a:xfrm rot="1772648" flipH="1">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749" name="Oval 37"/>
              <p:cNvSpPr/>
              <p:nvPr/>
            </p:nvSpPr>
            <p:spPr>
              <a:xfrm rot="1772648" flipH="1">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756" name="icon"/>
            <p:cNvGrpSpPr/>
            <p:nvPr/>
          </p:nvGrpSpPr>
          <p:grpSpPr>
            <a:xfrm>
              <a:off x="2123547" y="1391348"/>
              <a:ext cx="768294" cy="767307"/>
              <a:chOff x="-1" y="15"/>
              <a:chExt cx="768293" cy="767305"/>
            </a:xfrm>
          </p:grpSpPr>
          <p:sp>
            <p:nvSpPr>
              <p:cNvPr id="751"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2"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3"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4"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755"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757" name="Circle"/>
            <p:cNvSpPr/>
            <p:nvPr/>
          </p:nvSpPr>
          <p:spPr>
            <a:xfrm>
              <a:off x="42601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58" name="Circle"/>
            <p:cNvSpPr/>
            <p:nvPr/>
          </p:nvSpPr>
          <p:spPr>
            <a:xfrm>
              <a:off x="544130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759" name="HOOK"/>
            <p:cNvSpPr txBox="1"/>
            <p:nvPr/>
          </p:nvSpPr>
          <p:spPr>
            <a:xfrm>
              <a:off x="1648260" y="3673366"/>
              <a:ext cx="1718785" cy="596901"/>
            </a:xfrm>
            <a:prstGeom prst="rect">
              <a:avLst/>
            </a:prstGeom>
            <a:solidFill>
              <a:srgbClr val="008AA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760" name="Google Shape;5787;p83"/>
            <p:cNvSpPr/>
            <p:nvPr/>
          </p:nvSpPr>
          <p:spPr>
            <a:xfrm>
              <a:off x="1585182" y="1404846"/>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endParaRPr/>
            </a:p>
          </p:txBody>
        </p:sp>
        <p:grpSp>
          <p:nvGrpSpPr>
            <p:cNvPr id="763" name="Group"/>
            <p:cNvGrpSpPr/>
            <p:nvPr/>
          </p:nvGrpSpPr>
          <p:grpSpPr>
            <a:xfrm>
              <a:off x="6658306" y="1330235"/>
              <a:ext cx="1718786" cy="2942693"/>
              <a:chOff x="0" y="0"/>
              <a:chExt cx="1718785" cy="2942691"/>
            </a:xfrm>
          </p:grpSpPr>
          <p:sp>
            <p:nvSpPr>
              <p:cNvPr id="761" name="Google Shape;5234;p74"/>
              <p:cNvSpPr/>
              <p:nvPr/>
            </p:nvSpPr>
            <p:spPr>
              <a:xfrm>
                <a:off x="123514" y="-1"/>
                <a:ext cx="1471749" cy="1845017"/>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endParaRPr/>
              </a:p>
            </p:txBody>
          </p:sp>
          <p:sp>
            <p:nvSpPr>
              <p:cNvPr id="762" name="BOOK"/>
              <p:cNvSpPr txBox="1"/>
              <p:nvPr/>
            </p:nvSpPr>
            <p:spPr>
              <a:xfrm>
                <a:off x="0" y="2345791"/>
                <a:ext cx="1718786" cy="596901"/>
              </a:xfrm>
              <a:prstGeom prst="rect">
                <a:avLst/>
              </a:prstGeom>
              <a:solidFill>
                <a:srgbClr val="00AF4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grpSp>
        <p:sp>
          <p:nvSpPr>
            <p:cNvPr id="764" name="Circle"/>
            <p:cNvSpPr/>
            <p:nvPr/>
          </p:nvSpPr>
          <p:spPr>
            <a:xfrm>
              <a:off x="10456688" y="716748"/>
              <a:ext cx="4163358"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770" name="Group"/>
            <p:cNvGrpSpPr/>
            <p:nvPr/>
          </p:nvGrpSpPr>
          <p:grpSpPr>
            <a:xfrm>
              <a:off x="11675374" y="1404846"/>
              <a:ext cx="1855739" cy="1845039"/>
              <a:chOff x="0" y="0"/>
              <a:chExt cx="1855737" cy="1845037"/>
            </a:xfrm>
          </p:grpSpPr>
          <p:sp>
            <p:nvSpPr>
              <p:cNvPr id="765"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6"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7"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8"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769"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771" name="LOOK"/>
            <p:cNvSpPr txBox="1"/>
            <p:nvPr/>
          </p:nvSpPr>
          <p:spPr>
            <a:xfrm>
              <a:off x="11682420" y="3775199"/>
              <a:ext cx="1718785" cy="596901"/>
            </a:xfrm>
            <a:prstGeom prst="rect">
              <a:avLst/>
            </a:prstGeom>
            <a:solidFill>
              <a:srgbClr val="FF784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772" name="Google Shape;6946;p103"/>
            <p:cNvSpPr/>
            <p:nvPr/>
          </p:nvSpPr>
          <p:spPr>
            <a:xfrm>
              <a:off x="16627674" y="1490048"/>
              <a:ext cx="1851952" cy="167463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cap="flat">
              <a:noFill/>
              <a:miter lim="400000"/>
            </a:ln>
            <a:effectLst/>
          </p:spPr>
          <p:txBody>
            <a:bodyPr wrap="square" lIns="50800" tIns="50800" rIns="50800" bIns="50800" numCol="1" anchor="ctr">
              <a:noAutofit/>
            </a:bodyPr>
            <a:lstStyle/>
            <a:p>
              <a:pPr algn="l" defTabSz="914400">
                <a:defRPr sz="800">
                  <a:solidFill>
                    <a:srgbClr val="FFC837"/>
                  </a:solidFill>
                  <a:latin typeface="Calibri"/>
                  <a:ea typeface="Calibri"/>
                  <a:cs typeface="Calibri"/>
                  <a:sym typeface="Calibri"/>
                </a:defRPr>
              </a:pPr>
              <a:endParaRPr/>
            </a:p>
          </p:txBody>
        </p:sp>
        <p:sp>
          <p:nvSpPr>
            <p:cNvPr id="773" name="TOOK"/>
            <p:cNvSpPr txBox="1"/>
            <p:nvPr/>
          </p:nvSpPr>
          <p:spPr>
            <a:xfrm>
              <a:off x="16698236" y="3750638"/>
              <a:ext cx="1718785" cy="596901"/>
            </a:xfrm>
            <a:prstGeom prst="rect">
              <a:avLst/>
            </a:prstGeom>
            <a:solidFill>
              <a:srgbClr val="FFC83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TOOK</a:t>
              </a:r>
            </a:p>
          </p:txBody>
        </p:sp>
      </p:grpSp>
      <p:sp>
        <p:nvSpPr>
          <p:cNvPr id="775"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76" name="MOTIVATION"/>
          <p:cNvSpPr txBox="1"/>
          <p:nvPr/>
        </p:nvSpPr>
        <p:spPr>
          <a:xfrm>
            <a:off x="1982723" y="1546362"/>
            <a:ext cx="551005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MOTIVATION</a:t>
            </a:r>
          </a:p>
        </p:txBody>
      </p:sp>
      <p:sp>
        <p:nvSpPr>
          <p:cNvPr id="777"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78" name="EXAMINATION"/>
          <p:cNvSpPr txBox="1"/>
          <p:nvPr/>
        </p:nvSpPr>
        <p:spPr>
          <a:xfrm>
            <a:off x="9053313" y="10730014"/>
            <a:ext cx="627737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EXAMINATION</a:t>
            </a:r>
          </a:p>
        </p:txBody>
      </p:sp>
      <p:sp>
        <p:nvSpPr>
          <p:cNvPr id="779"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0" name="APPLICATION"/>
          <p:cNvSpPr txBox="1"/>
          <p:nvPr/>
        </p:nvSpPr>
        <p:spPr>
          <a:xfrm>
            <a:off x="16682501" y="1546362"/>
            <a:ext cx="5982954"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APPLICATION</a:t>
            </a:r>
          </a:p>
        </p:txBody>
      </p:sp>
      <p:pic>
        <p:nvPicPr>
          <p:cNvPr id="781"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5" name="Chart"/>
          <p:cNvGraphicFramePr/>
          <p:nvPr/>
        </p:nvGraphicFramePr>
        <p:xfrm>
          <a:off x="7163760" y="4082810"/>
          <a:ext cx="10531620" cy="8602771"/>
        </p:xfrm>
        <a:graphic>
          <a:graphicData uri="http://schemas.openxmlformats.org/drawingml/2006/chart">
            <c:chart xmlns:c="http://schemas.openxmlformats.org/drawingml/2006/chart" xmlns:r="http://schemas.openxmlformats.org/officeDocument/2006/relationships" r:id="rId3"/>
          </a:graphicData>
        </a:graphic>
      </p:graphicFrame>
      <p:sp>
        <p:nvSpPr>
          <p:cNvPr id="786" name="Rounded Rectangle"/>
          <p:cNvSpPr/>
          <p:nvPr/>
        </p:nvSpPr>
        <p:spPr>
          <a:xfrm>
            <a:off x="3034152" y="1350046"/>
            <a:ext cx="3193208" cy="1359380"/>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7" name="line"/>
          <p:cNvSpPr/>
          <p:nvPr/>
        </p:nvSpPr>
        <p:spPr>
          <a:xfrm>
            <a:off x="6712719" y="2129375"/>
            <a:ext cx="2787905" cy="2787905"/>
          </a:xfrm>
          <a:prstGeom prst="line">
            <a:avLst/>
          </a:prstGeom>
          <a:ln w="63500" cap="rnd">
            <a:solidFill>
              <a:srgbClr val="004BDC"/>
            </a:solidFill>
            <a:miter/>
            <a:headEnd type="oval"/>
            <a:tailEnd type="oval"/>
          </a:ln>
        </p:spPr>
        <p:txBody>
          <a:bodyPr lIns="45718" tIns="45718" rIns="45718" bIns="45718"/>
          <a:lstStyle/>
          <a:p>
            <a:pPr defTabSz="2438337"/>
            <a:endParaRPr/>
          </a:p>
        </p:txBody>
      </p:sp>
      <p:sp>
        <p:nvSpPr>
          <p:cNvPr id="788" name="Rounded Rectangle"/>
          <p:cNvSpPr/>
          <p:nvPr/>
        </p:nvSpPr>
        <p:spPr>
          <a:xfrm>
            <a:off x="1259541" y="8142330"/>
            <a:ext cx="3193208" cy="1359380"/>
          </a:xfrm>
          <a:prstGeom prst="roundRect">
            <a:avLst>
              <a:gd name="adj" fmla="val 33161"/>
            </a:avLst>
          </a:prstGeom>
          <a:solidFill>
            <a:srgbClr val="FFC837"/>
          </a:solidFill>
          <a:ln w="12700">
            <a:miter lim="400000"/>
          </a:ln>
          <a:effectLst>
            <a:outerShdw blurRad="508000" dist="254000" dir="5400000" rotWithShape="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89" name="line"/>
          <p:cNvSpPr/>
          <p:nvPr/>
        </p:nvSpPr>
        <p:spPr>
          <a:xfrm>
            <a:off x="4974407" y="8822019"/>
            <a:ext cx="3018918" cy="3"/>
          </a:xfrm>
          <a:prstGeom prst="line">
            <a:avLst/>
          </a:prstGeom>
          <a:ln w="63500" cap="rnd">
            <a:solidFill>
              <a:srgbClr val="F4B81C"/>
            </a:solidFill>
            <a:miter/>
            <a:headEnd type="oval"/>
            <a:tailEnd type="oval"/>
          </a:ln>
        </p:spPr>
        <p:txBody>
          <a:bodyPr lIns="45718" tIns="45718" rIns="45718" bIns="45718"/>
          <a:lstStyle/>
          <a:p>
            <a:pPr defTabSz="2438337"/>
            <a:endParaRPr/>
          </a:p>
        </p:txBody>
      </p:sp>
      <p:sp>
        <p:nvSpPr>
          <p:cNvPr id="790" name="Rounded Rectangle"/>
          <p:cNvSpPr/>
          <p:nvPr/>
        </p:nvSpPr>
        <p:spPr>
          <a:xfrm>
            <a:off x="19448882" y="7323467"/>
            <a:ext cx="3522250"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91" name="line"/>
          <p:cNvSpPr/>
          <p:nvPr/>
        </p:nvSpPr>
        <p:spPr>
          <a:xfrm flipH="1">
            <a:off x="15618434" y="8003157"/>
            <a:ext cx="3307884" cy="2"/>
          </a:xfrm>
          <a:prstGeom prst="line">
            <a:avLst/>
          </a:prstGeom>
          <a:ln w="63500" cap="rnd">
            <a:solidFill>
              <a:srgbClr val="FF784B"/>
            </a:solidFill>
            <a:miter/>
            <a:headEnd type="oval"/>
            <a:tailEnd type="oval"/>
          </a:ln>
        </p:spPr>
        <p:txBody>
          <a:bodyPr lIns="45718" tIns="45718" rIns="45718" bIns="45718"/>
          <a:lstStyle/>
          <a:p>
            <a:pPr defTabSz="2438337"/>
            <a:endParaRPr/>
          </a:p>
        </p:txBody>
      </p:sp>
      <p:sp>
        <p:nvSpPr>
          <p:cNvPr id="792" name="Rounded Rectangle"/>
          <p:cNvSpPr/>
          <p:nvPr/>
        </p:nvSpPr>
        <p:spPr>
          <a:xfrm>
            <a:off x="17467028" y="1350046"/>
            <a:ext cx="3763474" cy="1359380"/>
          </a:xfrm>
          <a:prstGeom prst="roundRect">
            <a:avLst>
              <a:gd name="adj" fmla="val 33161"/>
            </a:avLst>
          </a:prstGeom>
          <a:solidFill>
            <a:srgbClr val="00AF42"/>
          </a:solidFill>
          <a:ln w="12700">
            <a:miter lim="400000"/>
          </a:ln>
          <a:effectLst>
            <a:outerShdw blurRad="508000" dist="254000" dir="5400000" rotWithShape="0">
              <a:srgbClr val="00AF42">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793" name="line"/>
          <p:cNvSpPr/>
          <p:nvPr/>
        </p:nvSpPr>
        <p:spPr>
          <a:xfrm flipH="1">
            <a:off x="14676562" y="2997251"/>
            <a:ext cx="2450039" cy="2057937"/>
          </a:xfrm>
          <a:prstGeom prst="line">
            <a:avLst/>
          </a:prstGeom>
          <a:ln w="63500" cap="rnd">
            <a:solidFill>
              <a:srgbClr val="00AF42"/>
            </a:solidFill>
            <a:miter/>
            <a:headEnd type="oval"/>
            <a:tailEnd type="oval"/>
          </a:ln>
        </p:spPr>
        <p:txBody>
          <a:bodyPr lIns="45718" tIns="45718" rIns="45718" bIns="45718"/>
          <a:lstStyle/>
          <a:p>
            <a:pPr defTabSz="2438337"/>
            <a:endParaRPr/>
          </a:p>
        </p:txBody>
      </p:sp>
      <p:sp>
        <p:nvSpPr>
          <p:cNvPr id="794" name="Google Shape;5787;p83"/>
          <p:cNvSpPr/>
          <p:nvPr/>
        </p:nvSpPr>
        <p:spPr>
          <a:xfrm>
            <a:off x="10656013" y="5007575"/>
            <a:ext cx="1349295" cy="1335540"/>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endParaRPr/>
          </a:p>
        </p:txBody>
      </p:sp>
      <p:sp>
        <p:nvSpPr>
          <p:cNvPr id="795" name="Google Shape;5234;p74"/>
          <p:cNvSpPr/>
          <p:nvPr/>
        </p:nvSpPr>
        <p:spPr>
          <a:xfrm>
            <a:off x="13344243" y="5084794"/>
            <a:ext cx="850418" cy="1181102"/>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endParaRPr/>
          </a:p>
        </p:txBody>
      </p:sp>
      <p:sp>
        <p:nvSpPr>
          <p:cNvPr id="796" name="HOOK"/>
          <p:cNvSpPr txBox="1"/>
          <p:nvPr/>
        </p:nvSpPr>
        <p:spPr>
          <a:xfrm>
            <a:off x="3300790" y="1432835"/>
            <a:ext cx="2659931"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HOOK</a:t>
            </a:r>
          </a:p>
        </p:txBody>
      </p:sp>
      <p:sp>
        <p:nvSpPr>
          <p:cNvPr id="797" name="BOOK"/>
          <p:cNvSpPr txBox="1"/>
          <p:nvPr/>
        </p:nvSpPr>
        <p:spPr>
          <a:xfrm>
            <a:off x="18036343" y="1432835"/>
            <a:ext cx="2624846"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BOOK</a:t>
            </a:r>
          </a:p>
        </p:txBody>
      </p:sp>
      <p:sp>
        <p:nvSpPr>
          <p:cNvPr id="798" name="LOOK"/>
          <p:cNvSpPr txBox="1"/>
          <p:nvPr/>
        </p:nvSpPr>
        <p:spPr>
          <a:xfrm>
            <a:off x="19963688" y="7406257"/>
            <a:ext cx="2492636"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LOOK</a:t>
            </a:r>
          </a:p>
        </p:txBody>
      </p:sp>
      <p:sp>
        <p:nvSpPr>
          <p:cNvPr id="799" name="TOOK"/>
          <p:cNvSpPr txBox="1"/>
          <p:nvPr/>
        </p:nvSpPr>
        <p:spPr>
          <a:xfrm>
            <a:off x="1615673" y="8225119"/>
            <a:ext cx="2480941"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TOOK</a:t>
            </a:r>
          </a:p>
        </p:txBody>
      </p:sp>
      <p:grpSp>
        <p:nvGrpSpPr>
          <p:cNvPr id="805" name="Group"/>
          <p:cNvGrpSpPr/>
          <p:nvPr/>
        </p:nvGrpSpPr>
        <p:grpSpPr>
          <a:xfrm>
            <a:off x="13537341" y="7889116"/>
            <a:ext cx="1876625" cy="1865806"/>
            <a:chOff x="0" y="0"/>
            <a:chExt cx="1876624" cy="1865804"/>
          </a:xfrm>
        </p:grpSpPr>
        <p:sp>
          <p:nvSpPr>
            <p:cNvPr id="800" name="Google Shape;2946;p36"/>
            <p:cNvSpPr/>
            <p:nvPr/>
          </p:nvSpPr>
          <p:spPr>
            <a:xfrm>
              <a:off x="-1" y="0"/>
              <a:ext cx="1250253" cy="1250251"/>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1" name="Google Shape;2947;p36"/>
            <p:cNvSpPr/>
            <p:nvPr/>
          </p:nvSpPr>
          <p:spPr>
            <a:xfrm>
              <a:off x="172787" y="172785"/>
              <a:ext cx="904699" cy="90469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2" name="Google Shape;2948;p36"/>
            <p:cNvSpPr/>
            <p:nvPr/>
          </p:nvSpPr>
          <p:spPr>
            <a:xfrm>
              <a:off x="987580" y="976852"/>
              <a:ext cx="889045" cy="888954"/>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3" name="Google Shape;2949;p36"/>
            <p:cNvSpPr/>
            <p:nvPr/>
          </p:nvSpPr>
          <p:spPr>
            <a:xfrm>
              <a:off x="496761" y="356374"/>
              <a:ext cx="256782" cy="440317"/>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sp>
          <p:nvSpPr>
            <p:cNvPr id="804" name="Google Shape;2950;p36"/>
            <p:cNvSpPr/>
            <p:nvPr/>
          </p:nvSpPr>
          <p:spPr>
            <a:xfrm>
              <a:off x="583155" y="809943"/>
              <a:ext cx="83854" cy="94633"/>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endParaRPr/>
            </a:p>
          </p:txBody>
        </p:sp>
      </p:grpSp>
      <p:sp>
        <p:nvSpPr>
          <p:cNvPr id="806" name="Google Shape;6946;p103"/>
          <p:cNvSpPr/>
          <p:nvPr/>
        </p:nvSpPr>
        <p:spPr>
          <a:xfrm>
            <a:off x="8514984" y="7704635"/>
            <a:ext cx="2063362" cy="186580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3"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1828800">
              <a:defRPr sz="1600">
                <a:solidFill>
                  <a:srgbClr val="FFC837"/>
                </a:solidFill>
                <a:latin typeface="Calibri"/>
                <a:ea typeface="Calibri"/>
                <a:cs typeface="Calibri"/>
                <a:sym typeface="Calibri"/>
              </a:defRPr>
            </a:pPr>
            <a:endParaRPr/>
          </a:p>
        </p:txBody>
      </p:sp>
      <p:pic>
        <p:nvPicPr>
          <p:cNvPr id="807" name="Picture 4" descr="Picture 4"/>
          <p:cNvPicPr>
            <a:picLocks noChangeAspect="1"/>
          </p:cNvPicPr>
          <p:nvPr/>
        </p:nvPicPr>
        <p:blipFill>
          <a:blip r:embed="rId4"/>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785"/>
                                        </p:tgtEl>
                                        <p:attrNameLst>
                                          <p:attrName>style.visibility</p:attrName>
                                        </p:attrNameLst>
                                      </p:cBhvr>
                                      <p:to>
                                        <p:strVal val="visible"/>
                                      </p:to>
                                    </p:set>
                                    <p:animEffect transition="in" filter="wipe(down)">
                                      <p:cBhvr>
                                        <p:cTn id="7" dur="600"/>
                                        <p:tgtEl>
                                          <p:spTgt spid="785"/>
                                        </p:tgtEl>
                                      </p:cBhvr>
                                    </p:animEffect>
                                  </p:childTnLst>
                                </p:cTn>
                              </p:par>
                            </p:childTnLst>
                          </p:cTn>
                        </p:par>
                        <p:par>
                          <p:cTn id="8" fill="hold">
                            <p:stCondLst>
                              <p:cond delay="600"/>
                            </p:stCondLst>
                            <p:childTnLst>
                              <p:par>
                                <p:cTn id="9" presetID="10" presetClass="entr" fill="hold" grpId="2" nodeType="afterEffect">
                                  <p:stCondLst>
                                    <p:cond delay="0"/>
                                  </p:stCondLst>
                                  <p:iterate>
                                    <p:tmAbs val="0"/>
                                  </p:iterate>
                                  <p:childTnLst>
                                    <p:set>
                                      <p:cBhvr>
                                        <p:cTn id="10" fill="hold"/>
                                        <p:tgtEl>
                                          <p:spTgt spid="794"/>
                                        </p:tgtEl>
                                        <p:attrNameLst>
                                          <p:attrName>style.visibility</p:attrName>
                                        </p:attrNameLst>
                                      </p:cBhvr>
                                      <p:to>
                                        <p:strVal val="visible"/>
                                      </p:to>
                                    </p:set>
                                    <p:animEffect transition="in" filter="fade">
                                      <p:cBhvr>
                                        <p:cTn id="11" dur="600"/>
                                        <p:tgtEl>
                                          <p:spTgt spid="794"/>
                                        </p:tgtEl>
                                      </p:cBhvr>
                                    </p:animEffect>
                                  </p:childTnLst>
                                </p:cTn>
                              </p:par>
                            </p:childTnLst>
                          </p:cTn>
                        </p:par>
                        <p:par>
                          <p:cTn id="12" fill="hold">
                            <p:stCondLst>
                              <p:cond delay="1200"/>
                            </p:stCondLst>
                            <p:childTnLst>
                              <p:par>
                                <p:cTn id="13" presetID="22" presetClass="entr" presetSubtype="4" fill="hold" grpId="3" nodeType="afterEffect">
                                  <p:stCondLst>
                                    <p:cond delay="0"/>
                                  </p:stCondLst>
                                  <p:iterate>
                                    <p:tmAbs val="0"/>
                                  </p:iterate>
                                  <p:childTnLst>
                                    <p:set>
                                      <p:cBhvr>
                                        <p:cTn id="14" fill="hold"/>
                                        <p:tgtEl>
                                          <p:spTgt spid="787"/>
                                        </p:tgtEl>
                                        <p:attrNameLst>
                                          <p:attrName>style.visibility</p:attrName>
                                        </p:attrNameLst>
                                      </p:cBhvr>
                                      <p:to>
                                        <p:strVal val="visible"/>
                                      </p:to>
                                    </p:set>
                                    <p:animEffect transition="in" filter="wipe(down)">
                                      <p:cBhvr>
                                        <p:cTn id="15" dur="600"/>
                                        <p:tgtEl>
                                          <p:spTgt spid="787"/>
                                        </p:tgtEl>
                                      </p:cBhvr>
                                    </p:animEffect>
                                  </p:childTnLst>
                                </p:cTn>
                              </p:par>
                            </p:childTnLst>
                          </p:cTn>
                        </p:par>
                        <p:par>
                          <p:cTn id="16" fill="hold">
                            <p:stCondLst>
                              <p:cond delay="1800"/>
                            </p:stCondLst>
                            <p:childTnLst>
                              <p:par>
                                <p:cTn id="17" presetID="10" presetClass="entr" fill="hold" grpId="4" nodeType="afterEffect">
                                  <p:stCondLst>
                                    <p:cond delay="0"/>
                                  </p:stCondLst>
                                  <p:iterate>
                                    <p:tmAbs val="0"/>
                                  </p:iterate>
                                  <p:childTnLst>
                                    <p:set>
                                      <p:cBhvr>
                                        <p:cTn id="18" fill="hold"/>
                                        <p:tgtEl>
                                          <p:spTgt spid="786"/>
                                        </p:tgtEl>
                                        <p:attrNameLst>
                                          <p:attrName>style.visibility</p:attrName>
                                        </p:attrNameLst>
                                      </p:cBhvr>
                                      <p:to>
                                        <p:strVal val="visible"/>
                                      </p:to>
                                    </p:set>
                                    <p:animEffect transition="in" filter="fade">
                                      <p:cBhvr>
                                        <p:cTn id="19" dur="300"/>
                                        <p:tgtEl>
                                          <p:spTgt spid="786"/>
                                        </p:tgtEl>
                                      </p:cBhvr>
                                    </p:animEffect>
                                  </p:childTnLst>
                                </p:cTn>
                              </p:par>
                            </p:childTnLst>
                          </p:cTn>
                        </p:par>
                        <p:par>
                          <p:cTn id="20" fill="hold">
                            <p:stCondLst>
                              <p:cond delay="2100"/>
                            </p:stCondLst>
                            <p:childTnLst>
                              <p:par>
                                <p:cTn id="21" presetID="10" presetClass="entr" fill="hold" grpId="5" nodeType="afterEffect">
                                  <p:stCondLst>
                                    <p:cond delay="0"/>
                                  </p:stCondLst>
                                  <p:iterate>
                                    <p:tmAbs val="0"/>
                                  </p:iterate>
                                  <p:childTnLst>
                                    <p:set>
                                      <p:cBhvr>
                                        <p:cTn id="22" fill="hold"/>
                                        <p:tgtEl>
                                          <p:spTgt spid="796"/>
                                        </p:tgtEl>
                                        <p:attrNameLst>
                                          <p:attrName>style.visibility</p:attrName>
                                        </p:attrNameLst>
                                      </p:cBhvr>
                                      <p:to>
                                        <p:strVal val="visible"/>
                                      </p:to>
                                    </p:set>
                                    <p:animEffect transition="in" filter="fade">
                                      <p:cBhvr>
                                        <p:cTn id="23" dur="300"/>
                                        <p:tgtEl>
                                          <p:spTgt spid="796"/>
                                        </p:tgtEl>
                                      </p:cBhvr>
                                    </p:animEffect>
                                  </p:childTnLst>
                                </p:cTn>
                              </p:par>
                            </p:childTnLst>
                          </p:cTn>
                        </p:par>
                        <p:par>
                          <p:cTn id="24" fill="hold">
                            <p:stCondLst>
                              <p:cond delay="2400"/>
                            </p:stCondLst>
                            <p:childTnLst>
                              <p:par>
                                <p:cTn id="25" presetID="10" presetClass="entr" fill="hold" grpId="6" nodeType="afterEffect">
                                  <p:stCondLst>
                                    <p:cond delay="0"/>
                                  </p:stCondLst>
                                  <p:iterate>
                                    <p:tmAbs val="0"/>
                                  </p:iterate>
                                  <p:childTnLst>
                                    <p:set>
                                      <p:cBhvr>
                                        <p:cTn id="26" fill="hold"/>
                                        <p:tgtEl>
                                          <p:spTgt spid="795"/>
                                        </p:tgtEl>
                                        <p:attrNameLst>
                                          <p:attrName>style.visibility</p:attrName>
                                        </p:attrNameLst>
                                      </p:cBhvr>
                                      <p:to>
                                        <p:strVal val="visible"/>
                                      </p:to>
                                    </p:set>
                                    <p:animEffect transition="in" filter="fade">
                                      <p:cBhvr>
                                        <p:cTn id="27" dur="600"/>
                                        <p:tgtEl>
                                          <p:spTgt spid="795"/>
                                        </p:tgtEl>
                                      </p:cBhvr>
                                    </p:animEffect>
                                  </p:childTnLst>
                                </p:cTn>
                              </p:par>
                            </p:childTnLst>
                          </p:cTn>
                        </p:par>
                        <p:par>
                          <p:cTn id="28" fill="hold">
                            <p:stCondLst>
                              <p:cond delay="3000"/>
                            </p:stCondLst>
                            <p:childTnLst>
                              <p:par>
                                <p:cTn id="29" presetID="22" presetClass="entr" presetSubtype="4" fill="hold" grpId="7" nodeType="afterEffect">
                                  <p:stCondLst>
                                    <p:cond delay="0"/>
                                  </p:stCondLst>
                                  <p:iterate>
                                    <p:tmAbs val="0"/>
                                  </p:iterate>
                                  <p:childTnLst>
                                    <p:set>
                                      <p:cBhvr>
                                        <p:cTn id="30" fill="hold"/>
                                        <p:tgtEl>
                                          <p:spTgt spid="793"/>
                                        </p:tgtEl>
                                        <p:attrNameLst>
                                          <p:attrName>style.visibility</p:attrName>
                                        </p:attrNameLst>
                                      </p:cBhvr>
                                      <p:to>
                                        <p:strVal val="visible"/>
                                      </p:to>
                                    </p:set>
                                    <p:animEffect transition="in" filter="wipe(down)">
                                      <p:cBhvr>
                                        <p:cTn id="31" dur="600"/>
                                        <p:tgtEl>
                                          <p:spTgt spid="793"/>
                                        </p:tgtEl>
                                      </p:cBhvr>
                                    </p:animEffect>
                                  </p:childTnLst>
                                </p:cTn>
                              </p:par>
                            </p:childTnLst>
                          </p:cTn>
                        </p:par>
                        <p:par>
                          <p:cTn id="32" fill="hold">
                            <p:stCondLst>
                              <p:cond delay="3600"/>
                            </p:stCondLst>
                            <p:childTnLst>
                              <p:par>
                                <p:cTn id="33" presetID="10" presetClass="entr" fill="hold" grpId="8" nodeType="afterEffect">
                                  <p:stCondLst>
                                    <p:cond delay="0"/>
                                  </p:stCondLst>
                                  <p:iterate>
                                    <p:tmAbs val="0"/>
                                  </p:iterate>
                                  <p:childTnLst>
                                    <p:set>
                                      <p:cBhvr>
                                        <p:cTn id="34" fill="hold"/>
                                        <p:tgtEl>
                                          <p:spTgt spid="792"/>
                                        </p:tgtEl>
                                        <p:attrNameLst>
                                          <p:attrName>style.visibility</p:attrName>
                                        </p:attrNameLst>
                                      </p:cBhvr>
                                      <p:to>
                                        <p:strVal val="visible"/>
                                      </p:to>
                                    </p:set>
                                    <p:animEffect transition="in" filter="fade">
                                      <p:cBhvr>
                                        <p:cTn id="35" dur="300"/>
                                        <p:tgtEl>
                                          <p:spTgt spid="792"/>
                                        </p:tgtEl>
                                      </p:cBhvr>
                                    </p:animEffect>
                                  </p:childTnLst>
                                </p:cTn>
                              </p:par>
                            </p:childTnLst>
                          </p:cTn>
                        </p:par>
                        <p:par>
                          <p:cTn id="36" fill="hold">
                            <p:stCondLst>
                              <p:cond delay="3900"/>
                            </p:stCondLst>
                            <p:childTnLst>
                              <p:par>
                                <p:cTn id="37" presetID="10" presetClass="entr" fill="hold" grpId="9" nodeType="afterEffect">
                                  <p:stCondLst>
                                    <p:cond delay="0"/>
                                  </p:stCondLst>
                                  <p:iterate>
                                    <p:tmAbs val="0"/>
                                  </p:iterate>
                                  <p:childTnLst>
                                    <p:set>
                                      <p:cBhvr>
                                        <p:cTn id="38" fill="hold"/>
                                        <p:tgtEl>
                                          <p:spTgt spid="797"/>
                                        </p:tgtEl>
                                        <p:attrNameLst>
                                          <p:attrName>style.visibility</p:attrName>
                                        </p:attrNameLst>
                                      </p:cBhvr>
                                      <p:to>
                                        <p:strVal val="visible"/>
                                      </p:to>
                                    </p:set>
                                    <p:animEffect transition="in" filter="fade">
                                      <p:cBhvr>
                                        <p:cTn id="39" dur="300"/>
                                        <p:tgtEl>
                                          <p:spTgt spid="797"/>
                                        </p:tgtEl>
                                      </p:cBhvr>
                                    </p:animEffect>
                                  </p:childTnLst>
                                </p:cTn>
                              </p:par>
                            </p:childTnLst>
                          </p:cTn>
                        </p:par>
                        <p:par>
                          <p:cTn id="40" fill="hold">
                            <p:stCondLst>
                              <p:cond delay="4200"/>
                            </p:stCondLst>
                            <p:childTnLst>
                              <p:par>
                                <p:cTn id="41" presetID="10" presetClass="entr" fill="hold" grpId="10" nodeType="afterEffect">
                                  <p:stCondLst>
                                    <p:cond delay="0"/>
                                  </p:stCondLst>
                                  <p:iterate>
                                    <p:tmAbs val="0"/>
                                  </p:iterate>
                                  <p:childTnLst>
                                    <p:set>
                                      <p:cBhvr>
                                        <p:cTn id="42" fill="hold"/>
                                        <p:tgtEl>
                                          <p:spTgt spid="805"/>
                                        </p:tgtEl>
                                        <p:attrNameLst>
                                          <p:attrName>style.visibility</p:attrName>
                                        </p:attrNameLst>
                                      </p:cBhvr>
                                      <p:to>
                                        <p:strVal val="visible"/>
                                      </p:to>
                                    </p:set>
                                    <p:animEffect transition="in" filter="fade">
                                      <p:cBhvr>
                                        <p:cTn id="43" dur="600"/>
                                        <p:tgtEl>
                                          <p:spTgt spid="805"/>
                                        </p:tgtEl>
                                      </p:cBhvr>
                                    </p:animEffect>
                                  </p:childTnLst>
                                </p:cTn>
                              </p:par>
                            </p:childTnLst>
                          </p:cTn>
                        </p:par>
                        <p:par>
                          <p:cTn id="44" fill="hold">
                            <p:stCondLst>
                              <p:cond delay="4800"/>
                            </p:stCondLst>
                            <p:childTnLst>
                              <p:par>
                                <p:cTn id="45" presetID="22" presetClass="entr" presetSubtype="8" fill="hold" grpId="11" nodeType="afterEffect">
                                  <p:stCondLst>
                                    <p:cond delay="0"/>
                                  </p:stCondLst>
                                  <p:iterate>
                                    <p:tmAbs val="0"/>
                                  </p:iterate>
                                  <p:childTnLst>
                                    <p:set>
                                      <p:cBhvr>
                                        <p:cTn id="46" fill="hold"/>
                                        <p:tgtEl>
                                          <p:spTgt spid="791"/>
                                        </p:tgtEl>
                                        <p:attrNameLst>
                                          <p:attrName>style.visibility</p:attrName>
                                        </p:attrNameLst>
                                      </p:cBhvr>
                                      <p:to>
                                        <p:strVal val="visible"/>
                                      </p:to>
                                    </p:set>
                                    <p:animEffect transition="in" filter="wipe(left)">
                                      <p:cBhvr>
                                        <p:cTn id="47" dur="600"/>
                                        <p:tgtEl>
                                          <p:spTgt spid="791"/>
                                        </p:tgtEl>
                                      </p:cBhvr>
                                    </p:animEffect>
                                  </p:childTnLst>
                                </p:cTn>
                              </p:par>
                            </p:childTnLst>
                          </p:cTn>
                        </p:par>
                        <p:par>
                          <p:cTn id="48" fill="hold">
                            <p:stCondLst>
                              <p:cond delay="5400"/>
                            </p:stCondLst>
                            <p:childTnLst>
                              <p:par>
                                <p:cTn id="49" presetID="10" presetClass="entr" fill="hold" grpId="12" nodeType="afterEffect">
                                  <p:stCondLst>
                                    <p:cond delay="0"/>
                                  </p:stCondLst>
                                  <p:iterate>
                                    <p:tmAbs val="0"/>
                                  </p:iterate>
                                  <p:childTnLst>
                                    <p:set>
                                      <p:cBhvr>
                                        <p:cTn id="50" fill="hold"/>
                                        <p:tgtEl>
                                          <p:spTgt spid="790"/>
                                        </p:tgtEl>
                                        <p:attrNameLst>
                                          <p:attrName>style.visibility</p:attrName>
                                        </p:attrNameLst>
                                      </p:cBhvr>
                                      <p:to>
                                        <p:strVal val="visible"/>
                                      </p:to>
                                    </p:set>
                                    <p:animEffect transition="in" filter="fade">
                                      <p:cBhvr>
                                        <p:cTn id="51" dur="300"/>
                                        <p:tgtEl>
                                          <p:spTgt spid="790"/>
                                        </p:tgtEl>
                                      </p:cBhvr>
                                    </p:animEffect>
                                  </p:childTnLst>
                                </p:cTn>
                              </p:par>
                            </p:childTnLst>
                          </p:cTn>
                        </p:par>
                        <p:par>
                          <p:cTn id="52" fill="hold">
                            <p:stCondLst>
                              <p:cond delay="5700"/>
                            </p:stCondLst>
                            <p:childTnLst>
                              <p:par>
                                <p:cTn id="53" presetID="10" presetClass="entr" fill="hold" grpId="13" nodeType="afterEffect">
                                  <p:stCondLst>
                                    <p:cond delay="0"/>
                                  </p:stCondLst>
                                  <p:iterate>
                                    <p:tmAbs val="0"/>
                                  </p:iterate>
                                  <p:childTnLst>
                                    <p:set>
                                      <p:cBhvr>
                                        <p:cTn id="54" fill="hold"/>
                                        <p:tgtEl>
                                          <p:spTgt spid="798"/>
                                        </p:tgtEl>
                                        <p:attrNameLst>
                                          <p:attrName>style.visibility</p:attrName>
                                        </p:attrNameLst>
                                      </p:cBhvr>
                                      <p:to>
                                        <p:strVal val="visible"/>
                                      </p:to>
                                    </p:set>
                                    <p:animEffect transition="in" filter="fade">
                                      <p:cBhvr>
                                        <p:cTn id="55" dur="300"/>
                                        <p:tgtEl>
                                          <p:spTgt spid="798"/>
                                        </p:tgtEl>
                                      </p:cBhvr>
                                    </p:animEffect>
                                  </p:childTnLst>
                                </p:cTn>
                              </p:par>
                            </p:childTnLst>
                          </p:cTn>
                        </p:par>
                        <p:par>
                          <p:cTn id="56" fill="hold">
                            <p:stCondLst>
                              <p:cond delay="6000"/>
                            </p:stCondLst>
                            <p:childTnLst>
                              <p:par>
                                <p:cTn id="57" presetID="10" presetClass="entr" fill="hold" grpId="14" nodeType="afterEffect">
                                  <p:stCondLst>
                                    <p:cond delay="0"/>
                                  </p:stCondLst>
                                  <p:iterate>
                                    <p:tmAbs val="0"/>
                                  </p:iterate>
                                  <p:childTnLst>
                                    <p:set>
                                      <p:cBhvr>
                                        <p:cTn id="58" fill="hold"/>
                                        <p:tgtEl>
                                          <p:spTgt spid="806"/>
                                        </p:tgtEl>
                                        <p:attrNameLst>
                                          <p:attrName>style.visibility</p:attrName>
                                        </p:attrNameLst>
                                      </p:cBhvr>
                                      <p:to>
                                        <p:strVal val="visible"/>
                                      </p:to>
                                    </p:set>
                                    <p:animEffect transition="in" filter="fade">
                                      <p:cBhvr>
                                        <p:cTn id="59" dur="600"/>
                                        <p:tgtEl>
                                          <p:spTgt spid="806"/>
                                        </p:tgtEl>
                                      </p:cBhvr>
                                    </p:animEffect>
                                  </p:childTnLst>
                                </p:cTn>
                              </p:par>
                            </p:childTnLst>
                          </p:cTn>
                        </p:par>
                        <p:par>
                          <p:cTn id="60" fill="hold">
                            <p:stCondLst>
                              <p:cond delay="6600"/>
                            </p:stCondLst>
                            <p:childTnLst>
                              <p:par>
                                <p:cTn id="61" presetID="22" presetClass="entr" presetSubtype="2" fill="hold" grpId="15" nodeType="afterEffect">
                                  <p:stCondLst>
                                    <p:cond delay="0"/>
                                  </p:stCondLst>
                                  <p:iterate>
                                    <p:tmAbs val="0"/>
                                  </p:iterate>
                                  <p:childTnLst>
                                    <p:set>
                                      <p:cBhvr>
                                        <p:cTn id="62" fill="hold"/>
                                        <p:tgtEl>
                                          <p:spTgt spid="789"/>
                                        </p:tgtEl>
                                        <p:attrNameLst>
                                          <p:attrName>style.visibility</p:attrName>
                                        </p:attrNameLst>
                                      </p:cBhvr>
                                      <p:to>
                                        <p:strVal val="visible"/>
                                      </p:to>
                                    </p:set>
                                    <p:animEffect transition="in" filter="wipe(right)">
                                      <p:cBhvr>
                                        <p:cTn id="63" dur="600"/>
                                        <p:tgtEl>
                                          <p:spTgt spid="789"/>
                                        </p:tgtEl>
                                      </p:cBhvr>
                                    </p:animEffect>
                                  </p:childTnLst>
                                </p:cTn>
                              </p:par>
                            </p:childTnLst>
                          </p:cTn>
                        </p:par>
                        <p:par>
                          <p:cTn id="64" fill="hold">
                            <p:stCondLst>
                              <p:cond delay="7200"/>
                            </p:stCondLst>
                            <p:childTnLst>
                              <p:par>
                                <p:cTn id="65" presetID="10" presetClass="entr" fill="hold" grpId="16" nodeType="afterEffect">
                                  <p:stCondLst>
                                    <p:cond delay="0"/>
                                  </p:stCondLst>
                                  <p:iterate>
                                    <p:tmAbs val="0"/>
                                  </p:iterate>
                                  <p:childTnLst>
                                    <p:set>
                                      <p:cBhvr>
                                        <p:cTn id="66" fill="hold"/>
                                        <p:tgtEl>
                                          <p:spTgt spid="788"/>
                                        </p:tgtEl>
                                        <p:attrNameLst>
                                          <p:attrName>style.visibility</p:attrName>
                                        </p:attrNameLst>
                                      </p:cBhvr>
                                      <p:to>
                                        <p:strVal val="visible"/>
                                      </p:to>
                                    </p:set>
                                    <p:animEffect transition="in" filter="fade">
                                      <p:cBhvr>
                                        <p:cTn id="67" dur="300"/>
                                        <p:tgtEl>
                                          <p:spTgt spid="788"/>
                                        </p:tgtEl>
                                      </p:cBhvr>
                                    </p:animEffect>
                                  </p:childTnLst>
                                </p:cTn>
                              </p:par>
                            </p:childTnLst>
                          </p:cTn>
                        </p:par>
                        <p:par>
                          <p:cTn id="68" fill="hold">
                            <p:stCondLst>
                              <p:cond delay="7500"/>
                            </p:stCondLst>
                            <p:childTnLst>
                              <p:par>
                                <p:cTn id="69" presetID="10" presetClass="entr" fill="hold" grpId="17" nodeType="afterEffect">
                                  <p:stCondLst>
                                    <p:cond delay="0"/>
                                  </p:stCondLst>
                                  <p:iterate>
                                    <p:tmAbs val="0"/>
                                  </p:iterate>
                                  <p:childTnLst>
                                    <p:set>
                                      <p:cBhvr>
                                        <p:cTn id="70" fill="hold"/>
                                        <p:tgtEl>
                                          <p:spTgt spid="799"/>
                                        </p:tgtEl>
                                        <p:attrNameLst>
                                          <p:attrName>style.visibility</p:attrName>
                                        </p:attrNameLst>
                                      </p:cBhvr>
                                      <p:to>
                                        <p:strVal val="visible"/>
                                      </p:to>
                                    </p:set>
                                    <p:animEffect transition="in" filter="fade">
                                      <p:cBhvr>
                                        <p:cTn id="71" dur="300"/>
                                        <p:tgtEl>
                                          <p:spTgt spid="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1" animBg="1" advAuto="0"/>
      <p:bldP spid="786" grpId="4" animBg="1" advAuto="0"/>
      <p:bldP spid="787" grpId="3" animBg="1" advAuto="0"/>
      <p:bldP spid="788" grpId="16" animBg="1" advAuto="0"/>
      <p:bldP spid="789" grpId="15" animBg="1" advAuto="0"/>
      <p:bldP spid="790" grpId="12" animBg="1" advAuto="0"/>
      <p:bldP spid="791" grpId="11" animBg="1" advAuto="0"/>
      <p:bldP spid="792" grpId="8" animBg="1" advAuto="0"/>
      <p:bldP spid="793" grpId="7" animBg="1" advAuto="0"/>
      <p:bldP spid="794" grpId="2" animBg="1" advAuto="0"/>
      <p:bldP spid="795" grpId="6" animBg="1" advAuto="0"/>
      <p:bldP spid="796" grpId="5" animBg="1" advAuto="0"/>
      <p:bldP spid="797" grpId="9" animBg="1" advAuto="0"/>
      <p:bldP spid="798" grpId="13" animBg="1" advAuto="0"/>
      <p:bldP spid="799" grpId="17" animBg="1" advAuto="0"/>
      <p:bldP spid="805" grpId="10" animBg="1" advAuto="0"/>
      <p:bldP spid="806" grpId="1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 name="dot background"/>
          <p:cNvGrpSpPr/>
          <p:nvPr/>
        </p:nvGrpSpPr>
        <p:grpSpPr>
          <a:xfrm>
            <a:off x="13208351" y="5808862"/>
            <a:ext cx="6959066" cy="4991570"/>
            <a:chOff x="-2" y="0"/>
            <a:chExt cx="6959065" cy="4991568"/>
          </a:xfrm>
        </p:grpSpPr>
        <p:grpSp>
          <p:nvGrpSpPr>
            <p:cNvPr id="813" name="Group 3"/>
            <p:cNvGrpSpPr/>
            <p:nvPr/>
          </p:nvGrpSpPr>
          <p:grpSpPr>
            <a:xfrm>
              <a:off x="-3" y="-1"/>
              <a:ext cx="948550" cy="4991570"/>
              <a:chOff x="-1" y="0"/>
              <a:chExt cx="948548" cy="4991568"/>
            </a:xfrm>
          </p:grpSpPr>
          <p:sp>
            <p:nvSpPr>
              <p:cNvPr id="811" name="Arc 275"/>
              <p:cNvSpPr/>
              <p:nvPr/>
            </p:nvSpPr>
            <p:spPr>
              <a:xfrm rot="10800000">
                <a:off x="-1" y="4043022"/>
                <a:ext cx="948549"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12" name="Straight Connector 273"/>
              <p:cNvSpPr/>
              <p:nvPr/>
            </p:nvSpPr>
            <p:spPr>
              <a:xfrm flipH="1">
                <a:off x="-2" y="0"/>
                <a:ext cx="4" cy="404302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grpSp>
        <p:sp>
          <p:nvSpPr>
            <p:cNvPr id="814" name="Straight Connector 278"/>
            <p:cNvSpPr/>
            <p:nvPr/>
          </p:nvSpPr>
          <p:spPr>
            <a:xfrm>
              <a:off x="948544" y="4991565"/>
              <a:ext cx="6010520"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grpSp>
        <p:nvGrpSpPr>
          <p:cNvPr id="819" name="dot background"/>
          <p:cNvGrpSpPr/>
          <p:nvPr/>
        </p:nvGrpSpPr>
        <p:grpSpPr>
          <a:xfrm>
            <a:off x="5410755" y="6805662"/>
            <a:ext cx="6977929" cy="4263500"/>
            <a:chOff x="0" y="0"/>
            <a:chExt cx="6977928" cy="4263498"/>
          </a:xfrm>
        </p:grpSpPr>
        <p:sp>
          <p:nvSpPr>
            <p:cNvPr id="816" name="Straight Connector 304"/>
            <p:cNvSpPr/>
            <p:nvPr/>
          </p:nvSpPr>
          <p:spPr>
            <a:xfrm>
              <a:off x="6977925" y="-1"/>
              <a:ext cx="3" cy="315015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817" name="Arc 305"/>
            <p:cNvSpPr/>
            <p:nvPr/>
          </p:nvSpPr>
          <p:spPr>
            <a:xfrm rot="10800000" flipH="1">
              <a:off x="6029381" y="3207820"/>
              <a:ext cx="948547" cy="1055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18" name="Straight Connector 306"/>
            <p:cNvSpPr/>
            <p:nvPr/>
          </p:nvSpPr>
          <p:spPr>
            <a:xfrm flipH="1" flipV="1">
              <a:off x="-1" y="4263496"/>
              <a:ext cx="6029386" cy="3"/>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grpSp>
        <p:nvGrpSpPr>
          <p:cNvPr id="824" name="dot background"/>
          <p:cNvGrpSpPr/>
          <p:nvPr/>
        </p:nvGrpSpPr>
        <p:grpSpPr>
          <a:xfrm>
            <a:off x="2423822" y="5808861"/>
            <a:ext cx="8474534" cy="3690785"/>
            <a:chOff x="0" y="0"/>
            <a:chExt cx="8474533" cy="3690784"/>
          </a:xfrm>
        </p:grpSpPr>
        <p:grpSp>
          <p:nvGrpSpPr>
            <p:cNvPr id="822" name="Group 2"/>
            <p:cNvGrpSpPr/>
            <p:nvPr/>
          </p:nvGrpSpPr>
          <p:grpSpPr>
            <a:xfrm>
              <a:off x="7525986" y="-1"/>
              <a:ext cx="948547" cy="3690785"/>
              <a:chOff x="0" y="0"/>
              <a:chExt cx="948546" cy="3690784"/>
            </a:xfrm>
          </p:grpSpPr>
          <p:sp>
            <p:nvSpPr>
              <p:cNvPr id="820" name="Straight Connector 317"/>
              <p:cNvSpPr/>
              <p:nvPr/>
            </p:nvSpPr>
            <p:spPr>
              <a:xfrm flipH="1">
                <a:off x="948544" y="0"/>
                <a:ext cx="3" cy="2742239"/>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821" name="Arc 318"/>
              <p:cNvSpPr/>
              <p:nvPr/>
            </p:nvSpPr>
            <p:spPr>
              <a:xfrm rot="10800000" flipH="1">
                <a:off x="0" y="2742238"/>
                <a:ext cx="948547" cy="948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823" name="Straight Connector 319"/>
            <p:cNvSpPr/>
            <p:nvPr/>
          </p:nvSpPr>
          <p:spPr>
            <a:xfrm flipH="1" flipV="1">
              <a:off x="-1" y="3690781"/>
              <a:ext cx="7525989"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sp>
        <p:nvSpPr>
          <p:cNvPr id="825" name="dot line"/>
          <p:cNvSpPr/>
          <p:nvPr/>
        </p:nvSpPr>
        <p:spPr>
          <a:xfrm>
            <a:off x="7393437" y="9499638"/>
            <a:ext cx="2552318" cy="3"/>
          </a:xfrm>
          <a:prstGeom prst="line">
            <a:avLst/>
          </a:prstGeom>
          <a:ln w="127000" cap="rnd">
            <a:solidFill>
              <a:srgbClr val="2C70FC"/>
            </a:solidFill>
            <a:prstDash val="sysDot"/>
            <a:miter/>
          </a:ln>
          <a:effectLst>
            <a:outerShdw blurRad="203200" rotWithShape="0">
              <a:srgbClr val="1F69FC"/>
            </a:outerShdw>
          </a:effectLst>
        </p:spPr>
        <p:txBody>
          <a:bodyPr lIns="45718" tIns="45718" rIns="45718" bIns="45718"/>
          <a:lstStyle/>
          <a:p>
            <a:pPr defTabSz="2438337"/>
            <a:endParaRPr/>
          </a:p>
        </p:txBody>
      </p:sp>
      <p:sp>
        <p:nvSpPr>
          <p:cNvPr id="826" name="dot line"/>
          <p:cNvSpPr/>
          <p:nvPr/>
        </p:nvSpPr>
        <p:spPr>
          <a:xfrm>
            <a:off x="10305609" y="11118981"/>
            <a:ext cx="1177390" cy="2"/>
          </a:xfrm>
          <a:prstGeom prst="line">
            <a:avLst/>
          </a:prstGeom>
          <a:ln w="127000" cap="rnd">
            <a:solidFill>
              <a:srgbClr val="00AF42"/>
            </a:solidFill>
            <a:prstDash val="sysDot"/>
            <a:miter/>
          </a:ln>
          <a:effectLst>
            <a:outerShdw blurRad="203200" rotWithShape="0">
              <a:srgbClr val="00AF42"/>
            </a:outerShdw>
          </a:effectLst>
        </p:spPr>
        <p:txBody>
          <a:bodyPr lIns="45718" tIns="45718" rIns="45718" bIns="45718"/>
          <a:lstStyle/>
          <a:p>
            <a:pPr defTabSz="2438337"/>
            <a:endParaRPr/>
          </a:p>
        </p:txBody>
      </p:sp>
      <p:sp>
        <p:nvSpPr>
          <p:cNvPr id="827" name="dot line"/>
          <p:cNvSpPr/>
          <p:nvPr/>
        </p:nvSpPr>
        <p:spPr>
          <a:xfrm flipH="1">
            <a:off x="14091837" y="10800427"/>
            <a:ext cx="1622054" cy="2"/>
          </a:xfrm>
          <a:prstGeom prst="line">
            <a:avLst/>
          </a:prstGeom>
          <a:ln w="127000" cap="rnd">
            <a:solidFill>
              <a:srgbClr val="FF784B"/>
            </a:solidFill>
            <a:prstDash val="sysDot"/>
            <a:miter/>
          </a:ln>
          <a:effectLst>
            <a:outerShdw blurRad="203200" rotWithShape="0">
              <a:srgbClr val="FF784B"/>
            </a:outerShdw>
          </a:effectLst>
        </p:spPr>
        <p:txBody>
          <a:bodyPr lIns="45718" tIns="45718" rIns="45718" bIns="45718"/>
          <a:lstStyle/>
          <a:p>
            <a:pPr defTabSz="2438337"/>
            <a:endParaRPr/>
          </a:p>
        </p:txBody>
      </p:sp>
      <p:sp>
        <p:nvSpPr>
          <p:cNvPr id="828" name="dot line"/>
          <p:cNvSpPr/>
          <p:nvPr/>
        </p:nvSpPr>
        <p:spPr>
          <a:xfrm rot="10800000">
            <a:off x="13197230" y="9851883"/>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FF784B"/>
            </a:solidFill>
            <a:prstDash val="sysDot"/>
            <a:miter/>
          </a:ln>
          <a:effectLst>
            <a:outerShdw blurRad="203200" rotWithShape="0">
              <a:srgbClr val="FF784B"/>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29" name="dot line"/>
          <p:cNvSpPr/>
          <p:nvPr/>
        </p:nvSpPr>
        <p:spPr>
          <a:xfrm rot="10800000" flipH="1">
            <a:off x="11401135" y="10081373"/>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00AF42"/>
            </a:solidFill>
            <a:prstDash val="sysDot"/>
            <a:miter/>
          </a:ln>
          <a:effectLst>
            <a:outerShdw blurRad="203200" rotWithShape="0">
              <a:srgbClr val="00AF42"/>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0" name="dot line"/>
          <p:cNvSpPr/>
          <p:nvPr/>
        </p:nvSpPr>
        <p:spPr>
          <a:xfrm rot="10800000" flipH="1">
            <a:off x="9945755" y="8551092"/>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2C70FC"/>
            </a:solidFill>
            <a:prstDash val="sysDot"/>
            <a:miter/>
          </a:ln>
          <a:effectLst>
            <a:outerShdw blurRad="203200" rotWithShape="0">
              <a:srgbClr val="1F69FC"/>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1" name="dot line"/>
          <p:cNvSpPr/>
          <p:nvPr/>
        </p:nvSpPr>
        <p:spPr>
          <a:xfrm>
            <a:off x="13197224" y="5907507"/>
            <a:ext cx="1" cy="4043022"/>
          </a:xfrm>
          <a:prstGeom prst="line">
            <a:avLst/>
          </a:prstGeom>
          <a:ln w="127000" cap="rnd">
            <a:solidFill>
              <a:srgbClr val="FF784B"/>
            </a:solidFill>
            <a:prstDash val="sysDot"/>
            <a:miter/>
          </a:ln>
          <a:effectLst>
            <a:outerShdw blurRad="203200" rotWithShape="0">
              <a:srgbClr val="FF784B"/>
            </a:outerShdw>
          </a:effectLst>
        </p:spPr>
        <p:txBody>
          <a:bodyPr lIns="45718" tIns="45718" rIns="45718" bIns="45718"/>
          <a:lstStyle/>
          <a:p>
            <a:pPr defTabSz="2438337"/>
            <a:endParaRPr/>
          </a:p>
        </p:txBody>
      </p:sp>
      <p:sp>
        <p:nvSpPr>
          <p:cNvPr id="832" name="dot line"/>
          <p:cNvSpPr/>
          <p:nvPr/>
        </p:nvSpPr>
        <p:spPr>
          <a:xfrm>
            <a:off x="12429314" y="6497827"/>
            <a:ext cx="3" cy="3613638"/>
          </a:xfrm>
          <a:prstGeom prst="line">
            <a:avLst/>
          </a:prstGeom>
          <a:ln w="127000" cap="rnd">
            <a:solidFill>
              <a:srgbClr val="00AF42"/>
            </a:solidFill>
            <a:prstDash val="sysDot"/>
            <a:miter/>
          </a:ln>
          <a:effectLst>
            <a:outerShdw blurRad="203200" rotWithShape="0">
              <a:srgbClr val="00AF42"/>
            </a:outerShdw>
          </a:effectLst>
        </p:spPr>
        <p:txBody>
          <a:bodyPr lIns="45718" tIns="45718" rIns="45718" bIns="45718"/>
          <a:lstStyle/>
          <a:p>
            <a:pPr defTabSz="2438337"/>
            <a:endParaRPr/>
          </a:p>
        </p:txBody>
      </p:sp>
      <p:sp>
        <p:nvSpPr>
          <p:cNvPr id="833" name="dot line"/>
          <p:cNvSpPr/>
          <p:nvPr/>
        </p:nvSpPr>
        <p:spPr>
          <a:xfrm>
            <a:off x="10894303" y="5931110"/>
            <a:ext cx="2" cy="2675818"/>
          </a:xfrm>
          <a:prstGeom prst="line">
            <a:avLst/>
          </a:prstGeom>
          <a:ln w="127000" cap="rnd">
            <a:solidFill>
              <a:srgbClr val="2C70FC"/>
            </a:solidFill>
            <a:prstDash val="sysDot"/>
            <a:miter/>
          </a:ln>
          <a:effectLst>
            <a:outerShdw blurRad="203200" rotWithShape="0">
              <a:srgbClr val="1F69FC"/>
            </a:outerShdw>
          </a:effectLst>
        </p:spPr>
        <p:txBody>
          <a:bodyPr lIns="45718" tIns="45718" rIns="45718" bIns="45718"/>
          <a:lstStyle/>
          <a:p>
            <a:pPr defTabSz="2438337"/>
            <a:endParaRPr/>
          </a:p>
        </p:txBody>
      </p:sp>
      <p:sp>
        <p:nvSpPr>
          <p:cNvPr id="834" name="shape"/>
          <p:cNvSpPr/>
          <p:nvPr/>
        </p:nvSpPr>
        <p:spPr>
          <a:xfrm flipH="1">
            <a:off x="12064049" y="3839043"/>
            <a:ext cx="1970474" cy="1954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855"/>
                </a:lnTo>
                <a:lnTo>
                  <a:pt x="21600" y="0"/>
                </a:lnTo>
                <a:lnTo>
                  <a:pt x="21600" y="8745"/>
                </a:lnTo>
                <a:lnTo>
                  <a:pt x="0" y="21600"/>
                </a:lnTo>
                <a:close/>
              </a:path>
            </a:pathLst>
          </a:custGeom>
          <a:solidFill>
            <a:srgbClr val="002B7E"/>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5" name="shape"/>
          <p:cNvSpPr/>
          <p:nvPr/>
        </p:nvSpPr>
        <p:spPr>
          <a:xfrm>
            <a:off x="10090587" y="3854219"/>
            <a:ext cx="1970474" cy="1954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855"/>
                </a:lnTo>
                <a:lnTo>
                  <a:pt x="21600" y="0"/>
                </a:lnTo>
                <a:lnTo>
                  <a:pt x="21600" y="8745"/>
                </a:lnTo>
                <a:lnTo>
                  <a:pt x="0" y="21600"/>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6" name="TextBox"/>
          <p:cNvSpPr txBox="1"/>
          <p:nvPr/>
        </p:nvSpPr>
        <p:spPr>
          <a:xfrm>
            <a:off x="18104200" y="10463876"/>
            <a:ext cx="1434127" cy="67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defTabSz="1828800">
              <a:lnSpc>
                <a:spcPct val="120000"/>
              </a:lnSpc>
              <a:spcBef>
                <a:spcPts val="2400"/>
              </a:spcBef>
              <a:defRPr sz="4700">
                <a:solidFill>
                  <a:srgbClr val="05050F"/>
                </a:solidFill>
                <a:latin typeface="Franklin Gothic Medium"/>
                <a:ea typeface="Franklin Gothic Medium"/>
                <a:cs typeface="Franklin Gothic Medium"/>
                <a:sym typeface="Franklin Gothic Medium"/>
              </a:defRPr>
            </a:lvl1pPr>
          </a:lstStyle>
          <a:p>
            <a:r>
              <a:t>LOOK</a:t>
            </a:r>
          </a:p>
        </p:txBody>
      </p:sp>
      <p:grpSp>
        <p:nvGrpSpPr>
          <p:cNvPr id="972" name="Dots"/>
          <p:cNvGrpSpPr/>
          <p:nvPr/>
        </p:nvGrpSpPr>
        <p:grpSpPr>
          <a:xfrm>
            <a:off x="10479048" y="580314"/>
            <a:ext cx="3160982" cy="5516384"/>
            <a:chOff x="-1" y="-1"/>
            <a:chExt cx="3160980" cy="5516383"/>
          </a:xfrm>
        </p:grpSpPr>
        <p:sp>
          <p:nvSpPr>
            <p:cNvPr id="837" name="Oval 40"/>
            <p:cNvSpPr/>
            <p:nvPr/>
          </p:nvSpPr>
          <p:spPr>
            <a:xfrm>
              <a:off x="-2" y="-2"/>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8" name="Oval 41"/>
            <p:cNvSpPr/>
            <p:nvPr/>
          </p:nvSpPr>
          <p:spPr>
            <a:xfrm>
              <a:off x="-2"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39" name="Oval 42"/>
            <p:cNvSpPr/>
            <p:nvPr/>
          </p:nvSpPr>
          <p:spPr>
            <a:xfrm>
              <a:off x="-2"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0" name="Oval 43"/>
            <p:cNvSpPr/>
            <p:nvPr/>
          </p:nvSpPr>
          <p:spPr>
            <a:xfrm>
              <a:off x="-2"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1" name="Oval 44"/>
            <p:cNvSpPr/>
            <p:nvPr/>
          </p:nvSpPr>
          <p:spPr>
            <a:xfrm>
              <a:off x="-2" y="1267255"/>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2" name="Oval 45"/>
            <p:cNvSpPr/>
            <p:nvPr/>
          </p:nvSpPr>
          <p:spPr>
            <a:xfrm>
              <a:off x="-2" y="158407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3" name="Oval 46"/>
            <p:cNvSpPr/>
            <p:nvPr/>
          </p:nvSpPr>
          <p:spPr>
            <a:xfrm>
              <a:off x="-2" y="1900883"/>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4" name="Oval 47"/>
            <p:cNvSpPr/>
            <p:nvPr/>
          </p:nvSpPr>
          <p:spPr>
            <a:xfrm>
              <a:off x="-2"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5" name="Oval 48"/>
            <p:cNvSpPr/>
            <p:nvPr/>
          </p:nvSpPr>
          <p:spPr>
            <a:xfrm>
              <a:off x="-2" y="253451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6" name="Oval 49"/>
            <p:cNvSpPr/>
            <p:nvPr/>
          </p:nvSpPr>
          <p:spPr>
            <a:xfrm>
              <a:off x="-2" y="285132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7" name="Oval 50"/>
            <p:cNvSpPr/>
            <p:nvPr/>
          </p:nvSpPr>
          <p:spPr>
            <a:xfrm>
              <a:off x="-2"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8" name="Oval 51"/>
            <p:cNvSpPr/>
            <p:nvPr/>
          </p:nvSpPr>
          <p:spPr>
            <a:xfrm>
              <a:off x="-2" y="3484955"/>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49" name="Oval 52"/>
            <p:cNvSpPr/>
            <p:nvPr/>
          </p:nvSpPr>
          <p:spPr>
            <a:xfrm>
              <a:off x="-2" y="3801769"/>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0" name="Oval 53"/>
            <p:cNvSpPr/>
            <p:nvPr/>
          </p:nvSpPr>
          <p:spPr>
            <a:xfrm>
              <a:off x="-2" y="411858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1" name="Oval 54"/>
            <p:cNvSpPr/>
            <p:nvPr/>
          </p:nvSpPr>
          <p:spPr>
            <a:xfrm>
              <a:off x="-2" y="4435398"/>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2" name="Oval 57"/>
            <p:cNvSpPr/>
            <p:nvPr/>
          </p:nvSpPr>
          <p:spPr>
            <a:xfrm>
              <a:off x="372012"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3" name="Oval 58"/>
            <p:cNvSpPr/>
            <p:nvPr/>
          </p:nvSpPr>
          <p:spPr>
            <a:xfrm>
              <a:off x="372012" y="531792"/>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4" name="Oval 59"/>
            <p:cNvSpPr/>
            <p:nvPr/>
          </p:nvSpPr>
          <p:spPr>
            <a:xfrm>
              <a:off x="372012" y="84860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5" name="Oval 60"/>
            <p:cNvSpPr/>
            <p:nvPr/>
          </p:nvSpPr>
          <p:spPr>
            <a:xfrm>
              <a:off x="372012" y="1165421"/>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6" name="Oval 61"/>
            <p:cNvSpPr/>
            <p:nvPr/>
          </p:nvSpPr>
          <p:spPr>
            <a:xfrm>
              <a:off x="372012" y="148223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7" name="Oval 62"/>
            <p:cNvSpPr/>
            <p:nvPr/>
          </p:nvSpPr>
          <p:spPr>
            <a:xfrm>
              <a:off x="372012" y="179904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8" name="Oval 63"/>
            <p:cNvSpPr/>
            <p:nvPr/>
          </p:nvSpPr>
          <p:spPr>
            <a:xfrm>
              <a:off x="372012"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59" name="Oval 64"/>
            <p:cNvSpPr/>
            <p:nvPr/>
          </p:nvSpPr>
          <p:spPr>
            <a:xfrm>
              <a:off x="372012"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0" name="Oval 65"/>
            <p:cNvSpPr/>
            <p:nvPr/>
          </p:nvSpPr>
          <p:spPr>
            <a:xfrm>
              <a:off x="372012" y="274948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1" name="Oval 66"/>
            <p:cNvSpPr/>
            <p:nvPr/>
          </p:nvSpPr>
          <p:spPr>
            <a:xfrm>
              <a:off x="372012" y="3066306"/>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2" name="Oval 67"/>
            <p:cNvSpPr/>
            <p:nvPr/>
          </p:nvSpPr>
          <p:spPr>
            <a:xfrm>
              <a:off x="372012" y="3383117"/>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3" name="Oval 68"/>
            <p:cNvSpPr/>
            <p:nvPr/>
          </p:nvSpPr>
          <p:spPr>
            <a:xfrm>
              <a:off x="372012" y="3699934"/>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4" name="Oval 69"/>
            <p:cNvSpPr/>
            <p:nvPr/>
          </p:nvSpPr>
          <p:spPr>
            <a:xfrm>
              <a:off x="372012" y="401674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5" name="Oval 70"/>
            <p:cNvSpPr/>
            <p:nvPr/>
          </p:nvSpPr>
          <p:spPr>
            <a:xfrm>
              <a:off x="372012" y="433356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6" name="Oval 71"/>
            <p:cNvSpPr/>
            <p:nvPr/>
          </p:nvSpPr>
          <p:spPr>
            <a:xfrm>
              <a:off x="372012"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7" name="Oval 73"/>
            <p:cNvSpPr/>
            <p:nvPr/>
          </p:nvSpPr>
          <p:spPr>
            <a:xfrm>
              <a:off x="744027" y="4369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8" name="Oval 74"/>
            <p:cNvSpPr/>
            <p:nvPr/>
          </p:nvSpPr>
          <p:spPr>
            <a:xfrm>
              <a:off x="744027" y="75374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69" name="Oval 75"/>
            <p:cNvSpPr/>
            <p:nvPr/>
          </p:nvSpPr>
          <p:spPr>
            <a:xfrm>
              <a:off x="744027"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0" name="Oval 76"/>
            <p:cNvSpPr/>
            <p:nvPr/>
          </p:nvSpPr>
          <p:spPr>
            <a:xfrm>
              <a:off x="744027"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1" name="Oval 77"/>
            <p:cNvSpPr/>
            <p:nvPr/>
          </p:nvSpPr>
          <p:spPr>
            <a:xfrm>
              <a:off x="744027" y="17041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2" name="Oval 78"/>
            <p:cNvSpPr/>
            <p:nvPr/>
          </p:nvSpPr>
          <p:spPr>
            <a:xfrm>
              <a:off x="744027" y="2021005"/>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3" name="Oval 79"/>
            <p:cNvSpPr/>
            <p:nvPr/>
          </p:nvSpPr>
          <p:spPr>
            <a:xfrm>
              <a:off x="744027" y="2337818"/>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4" name="Oval 80"/>
            <p:cNvSpPr/>
            <p:nvPr/>
          </p:nvSpPr>
          <p:spPr>
            <a:xfrm>
              <a:off x="744027" y="2654633"/>
              <a:ext cx="201540"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5" name="Oval 81"/>
            <p:cNvSpPr/>
            <p:nvPr/>
          </p:nvSpPr>
          <p:spPr>
            <a:xfrm>
              <a:off x="744027" y="2971446"/>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6" name="Oval 82"/>
            <p:cNvSpPr/>
            <p:nvPr/>
          </p:nvSpPr>
          <p:spPr>
            <a:xfrm>
              <a:off x="744027" y="32882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7" name="Oval 83"/>
            <p:cNvSpPr/>
            <p:nvPr/>
          </p:nvSpPr>
          <p:spPr>
            <a:xfrm>
              <a:off x="744027" y="3605076"/>
              <a:ext cx="201540"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8" name="Oval 84"/>
            <p:cNvSpPr/>
            <p:nvPr/>
          </p:nvSpPr>
          <p:spPr>
            <a:xfrm>
              <a:off x="744027" y="39218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79" name="Oval 85"/>
            <p:cNvSpPr/>
            <p:nvPr/>
          </p:nvSpPr>
          <p:spPr>
            <a:xfrm>
              <a:off x="744027" y="4238702"/>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0" name="Oval 86"/>
            <p:cNvSpPr/>
            <p:nvPr/>
          </p:nvSpPr>
          <p:spPr>
            <a:xfrm>
              <a:off x="744027" y="455551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1" name="Oval 87"/>
            <p:cNvSpPr/>
            <p:nvPr/>
          </p:nvSpPr>
          <p:spPr>
            <a:xfrm>
              <a:off x="744027" y="4872333"/>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2" name="Oval 89"/>
            <p:cNvSpPr/>
            <p:nvPr/>
          </p:nvSpPr>
          <p:spPr>
            <a:xfrm>
              <a:off x="1116041" y="65558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3" name="Oval 90"/>
            <p:cNvSpPr/>
            <p:nvPr/>
          </p:nvSpPr>
          <p:spPr>
            <a:xfrm>
              <a:off x="1116041"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4" name="Oval 91"/>
            <p:cNvSpPr/>
            <p:nvPr/>
          </p:nvSpPr>
          <p:spPr>
            <a:xfrm>
              <a:off x="1116041" y="128921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5" name="Oval 92"/>
            <p:cNvSpPr/>
            <p:nvPr/>
          </p:nvSpPr>
          <p:spPr>
            <a:xfrm>
              <a:off x="1116041" y="1606029"/>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6" name="Oval 93"/>
            <p:cNvSpPr/>
            <p:nvPr/>
          </p:nvSpPr>
          <p:spPr>
            <a:xfrm>
              <a:off x="1116041"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7" name="Oval 94"/>
            <p:cNvSpPr/>
            <p:nvPr/>
          </p:nvSpPr>
          <p:spPr>
            <a:xfrm>
              <a:off x="1116041" y="223965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8" name="Oval 95"/>
            <p:cNvSpPr/>
            <p:nvPr/>
          </p:nvSpPr>
          <p:spPr>
            <a:xfrm>
              <a:off x="1116041"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89" name="Oval 96"/>
            <p:cNvSpPr/>
            <p:nvPr/>
          </p:nvSpPr>
          <p:spPr>
            <a:xfrm>
              <a:off x="1116041"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0" name="Oval 97"/>
            <p:cNvSpPr/>
            <p:nvPr/>
          </p:nvSpPr>
          <p:spPr>
            <a:xfrm>
              <a:off x="1116041" y="319009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1" name="Oval 98"/>
            <p:cNvSpPr/>
            <p:nvPr/>
          </p:nvSpPr>
          <p:spPr>
            <a:xfrm>
              <a:off x="1116041"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2" name="Oval 99"/>
            <p:cNvSpPr/>
            <p:nvPr/>
          </p:nvSpPr>
          <p:spPr>
            <a:xfrm>
              <a:off x="1116041"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3" name="Oval 100"/>
            <p:cNvSpPr/>
            <p:nvPr/>
          </p:nvSpPr>
          <p:spPr>
            <a:xfrm>
              <a:off x="1116041" y="41405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4" name="Oval 101"/>
            <p:cNvSpPr/>
            <p:nvPr/>
          </p:nvSpPr>
          <p:spPr>
            <a:xfrm>
              <a:off x="1116041" y="4457355"/>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5" name="Oval 102"/>
            <p:cNvSpPr/>
            <p:nvPr/>
          </p:nvSpPr>
          <p:spPr>
            <a:xfrm>
              <a:off x="1116041" y="4774172"/>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6" name="Oval 103"/>
            <p:cNvSpPr/>
            <p:nvPr/>
          </p:nvSpPr>
          <p:spPr>
            <a:xfrm>
              <a:off x="1116041"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7" name="Oval 105"/>
            <p:cNvSpPr/>
            <p:nvPr/>
          </p:nvSpPr>
          <p:spPr>
            <a:xfrm>
              <a:off x="1488055" y="8794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8" name="Oval 106"/>
            <p:cNvSpPr/>
            <p:nvPr/>
          </p:nvSpPr>
          <p:spPr>
            <a:xfrm>
              <a:off x="1488055" y="119625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899" name="Oval 107"/>
            <p:cNvSpPr/>
            <p:nvPr/>
          </p:nvSpPr>
          <p:spPr>
            <a:xfrm>
              <a:off x="1488055" y="1513071"/>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0" name="Oval 108"/>
            <p:cNvSpPr/>
            <p:nvPr/>
          </p:nvSpPr>
          <p:spPr>
            <a:xfrm>
              <a:off x="1488055" y="182988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1" name="Oval 109"/>
            <p:cNvSpPr/>
            <p:nvPr/>
          </p:nvSpPr>
          <p:spPr>
            <a:xfrm>
              <a:off x="1488055" y="214670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2" name="Oval 110"/>
            <p:cNvSpPr/>
            <p:nvPr/>
          </p:nvSpPr>
          <p:spPr>
            <a:xfrm>
              <a:off x="1488055" y="2463516"/>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3" name="Oval 111"/>
            <p:cNvSpPr/>
            <p:nvPr/>
          </p:nvSpPr>
          <p:spPr>
            <a:xfrm>
              <a:off x="1488055" y="278032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4" name="Oval 112"/>
            <p:cNvSpPr/>
            <p:nvPr/>
          </p:nvSpPr>
          <p:spPr>
            <a:xfrm>
              <a:off x="1488055" y="309714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5" name="Oval 113"/>
            <p:cNvSpPr/>
            <p:nvPr/>
          </p:nvSpPr>
          <p:spPr>
            <a:xfrm>
              <a:off x="1488055" y="341395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6" name="Oval 114"/>
            <p:cNvSpPr/>
            <p:nvPr/>
          </p:nvSpPr>
          <p:spPr>
            <a:xfrm>
              <a:off x="1488055" y="373077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7" name="Oval 115"/>
            <p:cNvSpPr/>
            <p:nvPr/>
          </p:nvSpPr>
          <p:spPr>
            <a:xfrm>
              <a:off x="1488055" y="4047583"/>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8" name="Oval 116"/>
            <p:cNvSpPr/>
            <p:nvPr/>
          </p:nvSpPr>
          <p:spPr>
            <a:xfrm>
              <a:off x="1488055" y="4364400"/>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09" name="Oval 117"/>
            <p:cNvSpPr/>
            <p:nvPr/>
          </p:nvSpPr>
          <p:spPr>
            <a:xfrm>
              <a:off x="1488055" y="468121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0" name="Oval 118"/>
            <p:cNvSpPr/>
            <p:nvPr/>
          </p:nvSpPr>
          <p:spPr>
            <a:xfrm>
              <a:off x="1488055" y="4998027"/>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1" name="Oval 119"/>
            <p:cNvSpPr/>
            <p:nvPr/>
          </p:nvSpPr>
          <p:spPr>
            <a:xfrm>
              <a:off x="1488055" y="5314842"/>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2" name="Oval 206"/>
            <p:cNvSpPr/>
            <p:nvPr/>
          </p:nvSpPr>
          <p:spPr>
            <a:xfrm flipH="1">
              <a:off x="2959439" y="-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3" name="Oval 207"/>
            <p:cNvSpPr/>
            <p:nvPr/>
          </p:nvSpPr>
          <p:spPr>
            <a:xfrm flipH="1">
              <a:off x="2959439"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4" name="Oval 208"/>
            <p:cNvSpPr/>
            <p:nvPr/>
          </p:nvSpPr>
          <p:spPr>
            <a:xfrm flipH="1">
              <a:off x="2959439"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5" name="Oval 209"/>
            <p:cNvSpPr/>
            <p:nvPr/>
          </p:nvSpPr>
          <p:spPr>
            <a:xfrm flipH="1">
              <a:off x="2959439"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6" name="Oval 210"/>
            <p:cNvSpPr/>
            <p:nvPr/>
          </p:nvSpPr>
          <p:spPr>
            <a:xfrm flipH="1">
              <a:off x="2959439" y="1267255"/>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7" name="Oval 211"/>
            <p:cNvSpPr/>
            <p:nvPr/>
          </p:nvSpPr>
          <p:spPr>
            <a:xfrm flipH="1">
              <a:off x="2959439" y="158407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8" name="Oval 212"/>
            <p:cNvSpPr/>
            <p:nvPr/>
          </p:nvSpPr>
          <p:spPr>
            <a:xfrm flipH="1">
              <a:off x="2959439" y="1900883"/>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19" name="Oval 213"/>
            <p:cNvSpPr/>
            <p:nvPr/>
          </p:nvSpPr>
          <p:spPr>
            <a:xfrm flipH="1">
              <a:off x="2959439"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0" name="Oval 214"/>
            <p:cNvSpPr/>
            <p:nvPr/>
          </p:nvSpPr>
          <p:spPr>
            <a:xfrm flipH="1">
              <a:off x="2959439" y="253451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1" name="Oval 215"/>
            <p:cNvSpPr/>
            <p:nvPr/>
          </p:nvSpPr>
          <p:spPr>
            <a:xfrm flipH="1">
              <a:off x="2959439" y="28513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2" name="Oval 216"/>
            <p:cNvSpPr/>
            <p:nvPr/>
          </p:nvSpPr>
          <p:spPr>
            <a:xfrm flipH="1">
              <a:off x="2959439"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3" name="Oval 217"/>
            <p:cNvSpPr/>
            <p:nvPr/>
          </p:nvSpPr>
          <p:spPr>
            <a:xfrm flipH="1">
              <a:off x="2959439" y="3484955"/>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4" name="Oval 218"/>
            <p:cNvSpPr/>
            <p:nvPr/>
          </p:nvSpPr>
          <p:spPr>
            <a:xfrm flipH="1">
              <a:off x="2959439" y="3801769"/>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5" name="Oval 219"/>
            <p:cNvSpPr/>
            <p:nvPr/>
          </p:nvSpPr>
          <p:spPr>
            <a:xfrm flipH="1">
              <a:off x="2959439" y="4118583"/>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6" name="Oval 220"/>
            <p:cNvSpPr/>
            <p:nvPr/>
          </p:nvSpPr>
          <p:spPr>
            <a:xfrm flipH="1">
              <a:off x="2959439" y="4435398"/>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7" name="Oval 221"/>
            <p:cNvSpPr/>
            <p:nvPr/>
          </p:nvSpPr>
          <p:spPr>
            <a:xfrm flipH="1">
              <a:off x="2587425"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8" name="Oval 222"/>
            <p:cNvSpPr/>
            <p:nvPr/>
          </p:nvSpPr>
          <p:spPr>
            <a:xfrm flipH="1">
              <a:off x="2587425" y="531792"/>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29" name="Oval 223"/>
            <p:cNvSpPr/>
            <p:nvPr/>
          </p:nvSpPr>
          <p:spPr>
            <a:xfrm flipH="1">
              <a:off x="2587425" y="84860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0" name="Oval 224"/>
            <p:cNvSpPr/>
            <p:nvPr/>
          </p:nvSpPr>
          <p:spPr>
            <a:xfrm flipH="1">
              <a:off x="2587425" y="116542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1" name="Oval 225"/>
            <p:cNvSpPr/>
            <p:nvPr/>
          </p:nvSpPr>
          <p:spPr>
            <a:xfrm flipH="1">
              <a:off x="2587425" y="148223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2" name="Oval 226"/>
            <p:cNvSpPr/>
            <p:nvPr/>
          </p:nvSpPr>
          <p:spPr>
            <a:xfrm flipH="1">
              <a:off x="2587425" y="1799048"/>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3" name="Oval 227"/>
            <p:cNvSpPr/>
            <p:nvPr/>
          </p:nvSpPr>
          <p:spPr>
            <a:xfrm flipH="1">
              <a:off x="2587425"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4" name="Oval 228"/>
            <p:cNvSpPr/>
            <p:nvPr/>
          </p:nvSpPr>
          <p:spPr>
            <a:xfrm flipH="1">
              <a:off x="2587425"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5" name="Oval 229"/>
            <p:cNvSpPr/>
            <p:nvPr/>
          </p:nvSpPr>
          <p:spPr>
            <a:xfrm flipH="1">
              <a:off x="2587425" y="2749489"/>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6" name="Oval 230"/>
            <p:cNvSpPr/>
            <p:nvPr/>
          </p:nvSpPr>
          <p:spPr>
            <a:xfrm flipH="1">
              <a:off x="2587425" y="306630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7" name="Oval 231"/>
            <p:cNvSpPr/>
            <p:nvPr/>
          </p:nvSpPr>
          <p:spPr>
            <a:xfrm flipH="1">
              <a:off x="2587425" y="338311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8" name="Oval 232"/>
            <p:cNvSpPr/>
            <p:nvPr/>
          </p:nvSpPr>
          <p:spPr>
            <a:xfrm flipH="1">
              <a:off x="2587425" y="369993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39" name="Oval 233"/>
            <p:cNvSpPr/>
            <p:nvPr/>
          </p:nvSpPr>
          <p:spPr>
            <a:xfrm flipH="1">
              <a:off x="2587425" y="401674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0" name="Oval 234"/>
            <p:cNvSpPr/>
            <p:nvPr/>
          </p:nvSpPr>
          <p:spPr>
            <a:xfrm flipH="1">
              <a:off x="2587425" y="433356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1" name="Oval 235"/>
            <p:cNvSpPr/>
            <p:nvPr/>
          </p:nvSpPr>
          <p:spPr>
            <a:xfrm flipH="1">
              <a:off x="2587425"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2" name="Oval 236"/>
            <p:cNvSpPr/>
            <p:nvPr/>
          </p:nvSpPr>
          <p:spPr>
            <a:xfrm flipH="1">
              <a:off x="2215411" y="436933"/>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3" name="Oval 237"/>
            <p:cNvSpPr/>
            <p:nvPr/>
          </p:nvSpPr>
          <p:spPr>
            <a:xfrm flipH="1">
              <a:off x="2215411" y="75374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4" name="Oval 238"/>
            <p:cNvSpPr/>
            <p:nvPr/>
          </p:nvSpPr>
          <p:spPr>
            <a:xfrm flipH="1">
              <a:off x="2215411"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5" name="Oval 239"/>
            <p:cNvSpPr/>
            <p:nvPr/>
          </p:nvSpPr>
          <p:spPr>
            <a:xfrm flipH="1">
              <a:off x="2215411"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6" name="Oval 240"/>
            <p:cNvSpPr/>
            <p:nvPr/>
          </p:nvSpPr>
          <p:spPr>
            <a:xfrm flipH="1">
              <a:off x="2215411" y="1704190"/>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7" name="Oval 241"/>
            <p:cNvSpPr/>
            <p:nvPr/>
          </p:nvSpPr>
          <p:spPr>
            <a:xfrm flipH="1">
              <a:off x="2215411" y="2021005"/>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8" name="Oval 242"/>
            <p:cNvSpPr/>
            <p:nvPr/>
          </p:nvSpPr>
          <p:spPr>
            <a:xfrm flipH="1">
              <a:off x="2215411" y="2337818"/>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49" name="Oval 243"/>
            <p:cNvSpPr/>
            <p:nvPr/>
          </p:nvSpPr>
          <p:spPr>
            <a:xfrm flipH="1">
              <a:off x="2215411" y="26546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0" name="Oval 244"/>
            <p:cNvSpPr/>
            <p:nvPr/>
          </p:nvSpPr>
          <p:spPr>
            <a:xfrm flipH="1">
              <a:off x="2215411" y="2971446"/>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1" name="Oval 245"/>
            <p:cNvSpPr/>
            <p:nvPr/>
          </p:nvSpPr>
          <p:spPr>
            <a:xfrm flipH="1">
              <a:off x="2215411" y="3288262"/>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2" name="Oval 246"/>
            <p:cNvSpPr/>
            <p:nvPr/>
          </p:nvSpPr>
          <p:spPr>
            <a:xfrm flipH="1">
              <a:off x="2215411" y="3605076"/>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3" name="Oval 247"/>
            <p:cNvSpPr/>
            <p:nvPr/>
          </p:nvSpPr>
          <p:spPr>
            <a:xfrm flipH="1">
              <a:off x="2215411" y="3921890"/>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4" name="Oval 248"/>
            <p:cNvSpPr/>
            <p:nvPr/>
          </p:nvSpPr>
          <p:spPr>
            <a:xfrm flipH="1">
              <a:off x="2215411" y="4238702"/>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5" name="Oval 249"/>
            <p:cNvSpPr/>
            <p:nvPr/>
          </p:nvSpPr>
          <p:spPr>
            <a:xfrm flipH="1">
              <a:off x="2215411" y="455551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6" name="Oval 250"/>
            <p:cNvSpPr/>
            <p:nvPr/>
          </p:nvSpPr>
          <p:spPr>
            <a:xfrm flipH="1">
              <a:off x="2215411" y="4872333"/>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7" name="Oval 251"/>
            <p:cNvSpPr/>
            <p:nvPr/>
          </p:nvSpPr>
          <p:spPr>
            <a:xfrm flipH="1">
              <a:off x="1843395" y="6555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8" name="Oval 252"/>
            <p:cNvSpPr/>
            <p:nvPr/>
          </p:nvSpPr>
          <p:spPr>
            <a:xfrm flipH="1">
              <a:off x="1843395"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59" name="Oval 253"/>
            <p:cNvSpPr/>
            <p:nvPr/>
          </p:nvSpPr>
          <p:spPr>
            <a:xfrm flipH="1">
              <a:off x="1843395" y="12892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0" name="Oval 254"/>
            <p:cNvSpPr/>
            <p:nvPr/>
          </p:nvSpPr>
          <p:spPr>
            <a:xfrm flipH="1">
              <a:off x="1843395" y="160602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1" name="Oval 255"/>
            <p:cNvSpPr/>
            <p:nvPr/>
          </p:nvSpPr>
          <p:spPr>
            <a:xfrm flipH="1">
              <a:off x="1843395"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2" name="Oval 256"/>
            <p:cNvSpPr/>
            <p:nvPr/>
          </p:nvSpPr>
          <p:spPr>
            <a:xfrm flipH="1">
              <a:off x="1843395" y="223965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3" name="Oval 257"/>
            <p:cNvSpPr/>
            <p:nvPr/>
          </p:nvSpPr>
          <p:spPr>
            <a:xfrm flipH="1">
              <a:off x="1843395"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4" name="Oval 258"/>
            <p:cNvSpPr/>
            <p:nvPr/>
          </p:nvSpPr>
          <p:spPr>
            <a:xfrm flipH="1">
              <a:off x="1843395"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5" name="Oval 259"/>
            <p:cNvSpPr/>
            <p:nvPr/>
          </p:nvSpPr>
          <p:spPr>
            <a:xfrm flipH="1">
              <a:off x="1843395" y="319009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6" name="Oval 260"/>
            <p:cNvSpPr/>
            <p:nvPr/>
          </p:nvSpPr>
          <p:spPr>
            <a:xfrm flipH="1">
              <a:off x="1843395"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7" name="Oval 261"/>
            <p:cNvSpPr/>
            <p:nvPr/>
          </p:nvSpPr>
          <p:spPr>
            <a:xfrm flipH="1">
              <a:off x="1843395"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8" name="Oval 262"/>
            <p:cNvSpPr/>
            <p:nvPr/>
          </p:nvSpPr>
          <p:spPr>
            <a:xfrm flipH="1">
              <a:off x="1843395" y="41405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69" name="Oval 263"/>
            <p:cNvSpPr/>
            <p:nvPr/>
          </p:nvSpPr>
          <p:spPr>
            <a:xfrm flipH="1">
              <a:off x="1843395" y="445735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0" name="Oval 264"/>
            <p:cNvSpPr/>
            <p:nvPr/>
          </p:nvSpPr>
          <p:spPr>
            <a:xfrm flipH="1">
              <a:off x="1843395" y="4774172"/>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1" name="Oval 265"/>
            <p:cNvSpPr/>
            <p:nvPr/>
          </p:nvSpPr>
          <p:spPr>
            <a:xfrm flipH="1">
              <a:off x="1843395"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sp>
        <p:nvSpPr>
          <p:cNvPr id="973" name="Arrow: Pentagon 267"/>
          <p:cNvSpPr/>
          <p:nvPr/>
        </p:nvSpPr>
        <p:spPr>
          <a:xfrm rot="5400000">
            <a:off x="9860661" y="2019483"/>
            <a:ext cx="4355704" cy="39488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24" y="0"/>
                </a:lnTo>
                <a:lnTo>
                  <a:pt x="21600" y="10800"/>
                </a:lnTo>
                <a:lnTo>
                  <a:pt x="15824" y="21600"/>
                </a:lnTo>
                <a:lnTo>
                  <a:pt x="0" y="21600"/>
                </a:lnTo>
                <a:close/>
              </a:path>
            </a:pathLst>
          </a:custGeom>
          <a:gradFill>
            <a:gsLst>
              <a:gs pos="0">
                <a:srgbClr val="FFFFFF"/>
              </a:gs>
              <a:gs pos="100000">
                <a:srgbClr val="FFFFFF">
                  <a:alpha val="0"/>
                </a:srgbClr>
              </a:gs>
            </a:gsLst>
          </a:gradFill>
          <a:ln w="12700">
            <a:miter lim="400000"/>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nvGrpSpPr>
          <p:cNvPr id="977" name="dot background"/>
          <p:cNvGrpSpPr/>
          <p:nvPr/>
        </p:nvGrpSpPr>
        <p:grpSpPr>
          <a:xfrm>
            <a:off x="11674963" y="6391584"/>
            <a:ext cx="10285215" cy="2777346"/>
            <a:chOff x="0" y="0"/>
            <a:chExt cx="10285214" cy="2777344"/>
          </a:xfrm>
        </p:grpSpPr>
        <p:sp>
          <p:nvSpPr>
            <p:cNvPr id="974" name="Straight Connector 290"/>
            <p:cNvSpPr/>
            <p:nvPr/>
          </p:nvSpPr>
          <p:spPr>
            <a:xfrm flipH="1">
              <a:off x="-1" y="-1"/>
              <a:ext cx="2" cy="1843975"/>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endParaRPr/>
            </a:p>
          </p:txBody>
        </p:sp>
        <p:sp>
          <p:nvSpPr>
            <p:cNvPr id="975" name="Arc 291"/>
            <p:cNvSpPr/>
            <p:nvPr/>
          </p:nvSpPr>
          <p:spPr>
            <a:xfrm rot="10800000">
              <a:off x="-1" y="1828798"/>
              <a:ext cx="948546" cy="948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76" name="Straight Connector 292"/>
            <p:cNvSpPr/>
            <p:nvPr/>
          </p:nvSpPr>
          <p:spPr>
            <a:xfrm>
              <a:off x="948543" y="2777343"/>
              <a:ext cx="9336671"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endParaRPr/>
            </a:p>
          </p:txBody>
        </p:sp>
      </p:grpSp>
      <p:sp>
        <p:nvSpPr>
          <p:cNvPr id="978" name="dot line"/>
          <p:cNvSpPr/>
          <p:nvPr/>
        </p:nvSpPr>
        <p:spPr>
          <a:xfrm flipH="1">
            <a:off x="12619859" y="9165064"/>
            <a:ext cx="2552319" cy="1"/>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79" name="dot line"/>
          <p:cNvSpPr/>
          <p:nvPr/>
        </p:nvSpPr>
        <p:spPr>
          <a:xfrm rot="10800000">
            <a:off x="11663839" y="8205200"/>
            <a:ext cx="948546" cy="948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127000" cap="rnd">
            <a:solidFill>
              <a:srgbClr val="FFC837"/>
            </a:solidFill>
            <a:prstDash val="sysDot"/>
            <a:miter/>
          </a:ln>
          <a:effectLst>
            <a:outerShdw blurRad="203200" rotWithShape="0">
              <a:srgbClr val="FFC837"/>
            </a:outerShdw>
          </a:effectLst>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80" name="dot line"/>
          <p:cNvSpPr/>
          <p:nvPr/>
        </p:nvSpPr>
        <p:spPr>
          <a:xfrm>
            <a:off x="11663841" y="6368821"/>
            <a:ext cx="2" cy="1828784"/>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81" name="TextBox"/>
          <p:cNvSpPr txBox="1"/>
          <p:nvPr/>
        </p:nvSpPr>
        <p:spPr>
          <a:xfrm>
            <a:off x="6457139" y="10776080"/>
            <a:ext cx="154176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t>BOOK</a:t>
            </a:r>
          </a:p>
        </p:txBody>
      </p:sp>
      <p:sp>
        <p:nvSpPr>
          <p:cNvPr id="982" name="shape"/>
          <p:cNvSpPr/>
          <p:nvPr/>
        </p:nvSpPr>
        <p:spPr>
          <a:xfrm>
            <a:off x="12056098" y="5009222"/>
            <a:ext cx="1970474" cy="19586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8727"/>
                </a:lnTo>
                <a:lnTo>
                  <a:pt x="0" y="21600"/>
                </a:lnTo>
                <a:lnTo>
                  <a:pt x="43" y="12873"/>
                </a:lnTo>
                <a:lnTo>
                  <a:pt x="21600" y="0"/>
                </a:lnTo>
                <a:close/>
              </a:path>
            </a:pathLst>
          </a:custGeom>
          <a:solidFill>
            <a:srgbClr val="0056FB"/>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983" name="shape"/>
          <p:cNvSpPr/>
          <p:nvPr/>
        </p:nvSpPr>
        <p:spPr>
          <a:xfrm>
            <a:off x="10085665" y="5009222"/>
            <a:ext cx="1982342" cy="1958602"/>
          </a:xfrm>
          <a:custGeom>
            <a:avLst/>
            <a:gdLst/>
            <a:ahLst/>
            <a:cxnLst>
              <a:cxn ang="0">
                <a:pos x="wd2" y="hd2"/>
              </a:cxn>
              <a:cxn ang="5400000">
                <a:pos x="wd2" y="hd2"/>
              </a:cxn>
              <a:cxn ang="10800000">
                <a:pos x="wd2" y="hd2"/>
              </a:cxn>
              <a:cxn ang="16200000">
                <a:pos x="wd2" y="hd2"/>
              </a:cxn>
            </a:cxnLst>
            <a:rect l="0" t="0" r="r" b="b"/>
            <a:pathLst>
              <a:path w="21600" h="21600" extrusionOk="0">
                <a:moveTo>
                  <a:pt x="21600" y="12873"/>
                </a:moveTo>
                <a:lnTo>
                  <a:pt x="21557" y="21600"/>
                </a:lnTo>
                <a:lnTo>
                  <a:pt x="0" y="8727"/>
                </a:lnTo>
                <a:lnTo>
                  <a:pt x="0" y="0"/>
                </a:lnTo>
                <a:lnTo>
                  <a:pt x="21600" y="12873"/>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Montserrat Thin SemiBold"/>
                <a:ea typeface="Montserrat Thin SemiBold"/>
                <a:cs typeface="Montserrat Thin SemiBold"/>
                <a:sym typeface="Montserrat Thin SemiBold"/>
              </a:defRPr>
            </a:pPr>
            <a:endParaRPr/>
          </a:p>
        </p:txBody>
      </p:sp>
      <p:grpSp>
        <p:nvGrpSpPr>
          <p:cNvPr id="989" name="Group"/>
          <p:cNvGrpSpPr/>
          <p:nvPr/>
        </p:nvGrpSpPr>
        <p:grpSpPr>
          <a:xfrm>
            <a:off x="16290066" y="10019469"/>
            <a:ext cx="1570975" cy="1561917"/>
            <a:chOff x="0" y="0"/>
            <a:chExt cx="1570974" cy="1561916"/>
          </a:xfrm>
        </p:grpSpPr>
        <p:sp>
          <p:nvSpPr>
            <p:cNvPr id="984" name="Google Shape;2946;p36"/>
            <p:cNvSpPr/>
            <p:nvPr/>
          </p:nvSpPr>
          <p:spPr>
            <a:xfrm>
              <a:off x="-1" y="-1"/>
              <a:ext cx="1046621" cy="1046620"/>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5" name="Google Shape;2947;p36"/>
            <p:cNvSpPr/>
            <p:nvPr/>
          </p:nvSpPr>
          <p:spPr>
            <a:xfrm>
              <a:off x="144646" y="144643"/>
              <a:ext cx="757347" cy="75734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6" name="Google Shape;2948;p36"/>
            <p:cNvSpPr/>
            <p:nvPr/>
          </p:nvSpPr>
          <p:spPr>
            <a:xfrm>
              <a:off x="826730" y="817750"/>
              <a:ext cx="744244" cy="744167"/>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7" name="Google Shape;2949;p36"/>
            <p:cNvSpPr/>
            <p:nvPr/>
          </p:nvSpPr>
          <p:spPr>
            <a:xfrm>
              <a:off x="415853" y="298330"/>
              <a:ext cx="214959" cy="368602"/>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988" name="Google Shape;2950;p36"/>
            <p:cNvSpPr/>
            <p:nvPr/>
          </p:nvSpPr>
          <p:spPr>
            <a:xfrm>
              <a:off x="488175" y="678026"/>
              <a:ext cx="70197" cy="79220"/>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990" name="Google Shape;6946;p103"/>
          <p:cNvSpPr/>
          <p:nvPr/>
        </p:nvSpPr>
        <p:spPr>
          <a:xfrm>
            <a:off x="18354380" y="8462178"/>
            <a:ext cx="1554622" cy="1405775"/>
          </a:xfrm>
          <a:custGeom>
            <a:avLst/>
            <a:gdLst/>
            <a:ahLst/>
            <a:cxnLst>
              <a:cxn ang="0">
                <a:pos x="wd2" y="hd2"/>
              </a:cxn>
              <a:cxn ang="5400000">
                <a:pos x="wd2" y="hd2"/>
              </a:cxn>
              <a:cxn ang="10800000">
                <a:pos x="wd2" y="hd2"/>
              </a:cxn>
              <a:cxn ang="16200000">
                <a:pos x="wd2" y="hd2"/>
              </a:cxn>
            </a:cxnLst>
            <a:rect l="0" t="0" r="r" b="b"/>
            <a:pathLst>
              <a:path w="21523" h="21600"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a:miter lim="400000"/>
          </a:ln>
        </p:spPr>
        <p:txBody>
          <a:bodyPr lIns="50800" tIns="50800" rIns="50800" bIns="50800" anchor="ctr"/>
          <a:lstStyle/>
          <a:p>
            <a:pPr algn="l" defTabSz="914400">
              <a:defRPr sz="800">
                <a:solidFill>
                  <a:srgbClr val="FFC837"/>
                </a:solidFill>
                <a:latin typeface="Calibri"/>
                <a:ea typeface="Calibri"/>
                <a:cs typeface="Calibri"/>
                <a:sym typeface="Calibri"/>
              </a:defRPr>
            </a:pPr>
            <a:endParaRPr/>
          </a:p>
        </p:txBody>
      </p:sp>
      <p:sp>
        <p:nvSpPr>
          <p:cNvPr id="991" name="Google Shape;5234;p74"/>
          <p:cNvSpPr/>
          <p:nvPr/>
        </p:nvSpPr>
        <p:spPr>
          <a:xfrm>
            <a:off x="8800358" y="10338024"/>
            <a:ext cx="1245908" cy="1561898"/>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992" name="dot line"/>
          <p:cNvSpPr/>
          <p:nvPr/>
        </p:nvSpPr>
        <p:spPr>
          <a:xfrm flipH="1">
            <a:off x="15196010" y="9165064"/>
            <a:ext cx="2552318" cy="1"/>
          </a:xfrm>
          <a:prstGeom prst="line">
            <a:avLst/>
          </a:prstGeom>
          <a:ln w="127000" cap="rnd">
            <a:solidFill>
              <a:srgbClr val="FFC837"/>
            </a:solidFill>
            <a:prstDash val="sysDot"/>
            <a:miter/>
          </a:ln>
          <a:effectLst>
            <a:outerShdw blurRad="203200" rotWithShape="0">
              <a:srgbClr val="FFC837"/>
            </a:outerShdw>
          </a:effectLst>
        </p:spPr>
        <p:txBody>
          <a:bodyPr lIns="45718" tIns="45718" rIns="45718" bIns="45718"/>
          <a:lstStyle/>
          <a:p>
            <a:pPr defTabSz="2438337"/>
            <a:endParaRPr/>
          </a:p>
        </p:txBody>
      </p:sp>
      <p:sp>
        <p:nvSpPr>
          <p:cNvPr id="993" name="TextBox"/>
          <p:cNvSpPr txBox="1"/>
          <p:nvPr/>
        </p:nvSpPr>
        <p:spPr>
          <a:xfrm>
            <a:off x="3437380" y="9156738"/>
            <a:ext cx="1562299"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t>HOOK</a:t>
            </a:r>
          </a:p>
        </p:txBody>
      </p:sp>
      <p:sp>
        <p:nvSpPr>
          <p:cNvPr id="994" name="Google Shape;5787;p83"/>
          <p:cNvSpPr/>
          <p:nvPr/>
        </p:nvSpPr>
        <p:spPr>
          <a:xfrm>
            <a:off x="5537156" y="8785890"/>
            <a:ext cx="1427384" cy="1427499"/>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995" name="TextBox"/>
          <p:cNvSpPr txBox="1"/>
          <p:nvPr/>
        </p:nvSpPr>
        <p:spPr>
          <a:xfrm>
            <a:off x="20432061" y="8822163"/>
            <a:ext cx="145752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r>
              <a:t>TOOK</a:t>
            </a:r>
          </a:p>
        </p:txBody>
      </p:sp>
      <p:pic>
        <p:nvPicPr>
          <p:cNvPr id="996"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
                                  </p:stCondLst>
                                  <p:iterate>
                                    <p:tmAbs val="0"/>
                                  </p:iterate>
                                  <p:childTnLst>
                                    <p:set>
                                      <p:cBhvr>
                                        <p:cTn id="6" fill="hold"/>
                                        <p:tgtEl>
                                          <p:spTgt spid="994"/>
                                        </p:tgtEl>
                                        <p:attrNameLst>
                                          <p:attrName>style.visibility</p:attrName>
                                        </p:attrNameLst>
                                      </p:cBhvr>
                                      <p:to>
                                        <p:strVal val="visible"/>
                                      </p:to>
                                    </p:set>
                                    <p:animEffect transition="in" filter="fade">
                                      <p:cBhvr>
                                        <p:cTn id="7" dur="600"/>
                                        <p:tgtEl>
                                          <p:spTgt spid="994"/>
                                        </p:tgtEl>
                                      </p:cBhvr>
                                    </p:animEffect>
                                  </p:childTnLst>
                                </p:cTn>
                              </p:par>
                            </p:childTnLst>
                          </p:cTn>
                        </p:par>
                        <p:par>
                          <p:cTn id="8" fill="hold">
                            <p:stCondLst>
                              <p:cond delay="800"/>
                            </p:stCondLst>
                            <p:childTnLst>
                              <p:par>
                                <p:cTn id="9" presetID="10" presetClass="entr" fill="hold" grpId="2" nodeType="afterEffect">
                                  <p:stCondLst>
                                    <p:cond delay="0"/>
                                  </p:stCondLst>
                                  <p:iterate>
                                    <p:tmAbs val="0"/>
                                  </p:iterate>
                                  <p:childTnLst>
                                    <p:set>
                                      <p:cBhvr>
                                        <p:cTn id="10" fill="hold"/>
                                        <p:tgtEl>
                                          <p:spTgt spid="825"/>
                                        </p:tgtEl>
                                        <p:attrNameLst>
                                          <p:attrName>style.visibility</p:attrName>
                                        </p:attrNameLst>
                                      </p:cBhvr>
                                      <p:to>
                                        <p:strVal val="visible"/>
                                      </p:to>
                                    </p:set>
                                    <p:animEffect transition="in" filter="fade">
                                      <p:cBhvr>
                                        <p:cTn id="11" dur="500"/>
                                        <p:tgtEl>
                                          <p:spTgt spid="825"/>
                                        </p:tgtEl>
                                      </p:cBhvr>
                                    </p:animEffect>
                                  </p:childTnLst>
                                </p:cTn>
                              </p:par>
                            </p:childTnLst>
                          </p:cTn>
                        </p:par>
                        <p:par>
                          <p:cTn id="12" fill="hold">
                            <p:stCondLst>
                              <p:cond delay="1300"/>
                            </p:stCondLst>
                            <p:childTnLst>
                              <p:par>
                                <p:cTn id="13" presetID="10" presetClass="entr" fill="hold" grpId="3" nodeType="afterEffect">
                                  <p:stCondLst>
                                    <p:cond delay="100"/>
                                  </p:stCondLst>
                                  <p:iterate>
                                    <p:tmAbs val="0"/>
                                  </p:iterate>
                                  <p:childTnLst>
                                    <p:set>
                                      <p:cBhvr>
                                        <p:cTn id="14" fill="hold"/>
                                        <p:tgtEl>
                                          <p:spTgt spid="830"/>
                                        </p:tgtEl>
                                        <p:attrNameLst>
                                          <p:attrName>style.visibility</p:attrName>
                                        </p:attrNameLst>
                                      </p:cBhvr>
                                      <p:to>
                                        <p:strVal val="visible"/>
                                      </p:to>
                                    </p:set>
                                    <p:animEffect transition="in" filter="fade">
                                      <p:cBhvr>
                                        <p:cTn id="15" dur="500"/>
                                        <p:tgtEl>
                                          <p:spTgt spid="830"/>
                                        </p:tgtEl>
                                      </p:cBhvr>
                                    </p:animEffect>
                                  </p:childTnLst>
                                </p:cTn>
                              </p:par>
                            </p:childTnLst>
                          </p:cTn>
                        </p:par>
                        <p:par>
                          <p:cTn id="16" fill="hold">
                            <p:stCondLst>
                              <p:cond delay="1900"/>
                            </p:stCondLst>
                            <p:childTnLst>
                              <p:par>
                                <p:cTn id="17" presetID="10" presetClass="entr" fill="hold" grpId="4" nodeType="afterEffect">
                                  <p:stCondLst>
                                    <p:cond delay="100"/>
                                  </p:stCondLst>
                                  <p:iterate>
                                    <p:tmAbs val="0"/>
                                  </p:iterate>
                                  <p:childTnLst>
                                    <p:set>
                                      <p:cBhvr>
                                        <p:cTn id="18" fill="hold"/>
                                        <p:tgtEl>
                                          <p:spTgt spid="833"/>
                                        </p:tgtEl>
                                        <p:attrNameLst>
                                          <p:attrName>style.visibility</p:attrName>
                                        </p:attrNameLst>
                                      </p:cBhvr>
                                      <p:to>
                                        <p:strVal val="visible"/>
                                      </p:to>
                                    </p:set>
                                    <p:animEffect transition="in" filter="fade">
                                      <p:cBhvr>
                                        <p:cTn id="19" dur="500"/>
                                        <p:tgtEl>
                                          <p:spTgt spid="833"/>
                                        </p:tgtEl>
                                      </p:cBhvr>
                                    </p:animEffect>
                                  </p:childTnLst>
                                </p:cTn>
                              </p:par>
                            </p:childTnLst>
                          </p:cTn>
                        </p:par>
                        <p:par>
                          <p:cTn id="20" fill="hold">
                            <p:stCondLst>
                              <p:cond delay="2500"/>
                            </p:stCondLst>
                            <p:childTnLst>
                              <p:par>
                                <p:cTn id="21" presetID="2" presetClass="entr" presetSubtype="8" fill="hold" grpId="5" nodeType="afterEffect">
                                  <p:stCondLst>
                                    <p:cond delay="0"/>
                                  </p:stCondLst>
                                  <p:iterate>
                                    <p:tmAbs val="0"/>
                                  </p:iterate>
                                  <p:childTnLst>
                                    <p:set>
                                      <p:cBhvr>
                                        <p:cTn id="22" fill="hold"/>
                                        <p:tgtEl>
                                          <p:spTgt spid="993"/>
                                        </p:tgtEl>
                                        <p:attrNameLst>
                                          <p:attrName>style.visibility</p:attrName>
                                        </p:attrNameLst>
                                      </p:cBhvr>
                                      <p:to>
                                        <p:strVal val="visible"/>
                                      </p:to>
                                    </p:set>
                                    <p:anim calcmode="lin" valueType="num">
                                      <p:cBhvr>
                                        <p:cTn id="23" dur="600" fill="hold"/>
                                        <p:tgtEl>
                                          <p:spTgt spid="993"/>
                                        </p:tgtEl>
                                        <p:attrNameLst>
                                          <p:attrName>ppt_x</p:attrName>
                                        </p:attrNameLst>
                                      </p:cBhvr>
                                      <p:tavLst>
                                        <p:tav tm="0">
                                          <p:val>
                                            <p:strVal val="0-#ppt_w/2"/>
                                          </p:val>
                                        </p:tav>
                                        <p:tav tm="100000">
                                          <p:val>
                                            <p:strVal val="#ppt_x"/>
                                          </p:val>
                                        </p:tav>
                                      </p:tavLst>
                                    </p:anim>
                                    <p:anim calcmode="lin" valueType="num">
                                      <p:cBhvr>
                                        <p:cTn id="24" dur="600" fill="hold"/>
                                        <p:tgtEl>
                                          <p:spTgt spid="993"/>
                                        </p:tgtEl>
                                        <p:attrNameLst>
                                          <p:attrName>ppt_y</p:attrName>
                                        </p:attrNameLst>
                                      </p:cBhvr>
                                      <p:tavLst>
                                        <p:tav tm="0">
                                          <p:val>
                                            <p:strVal val="#ppt_y"/>
                                          </p:val>
                                        </p:tav>
                                        <p:tav tm="100000">
                                          <p:val>
                                            <p:strVal val="#ppt_y"/>
                                          </p:val>
                                        </p:tav>
                                      </p:tavLst>
                                    </p:anim>
                                  </p:childTnLst>
                                </p:cTn>
                              </p:par>
                            </p:childTnLst>
                          </p:cTn>
                        </p:par>
                        <p:par>
                          <p:cTn id="25" fill="hold">
                            <p:stCondLst>
                              <p:cond delay="3100"/>
                            </p:stCondLst>
                            <p:childTnLst>
                              <p:par>
                                <p:cTn id="26" presetID="10" presetClass="entr" fill="hold" grpId="6" nodeType="afterEffect">
                                  <p:stCondLst>
                                    <p:cond delay="0"/>
                                  </p:stCondLst>
                                  <p:iterate>
                                    <p:tmAbs val="0"/>
                                  </p:iterate>
                                  <p:childTnLst>
                                    <p:set>
                                      <p:cBhvr>
                                        <p:cTn id="27" fill="hold"/>
                                        <p:tgtEl>
                                          <p:spTgt spid="991"/>
                                        </p:tgtEl>
                                        <p:attrNameLst>
                                          <p:attrName>style.visibility</p:attrName>
                                        </p:attrNameLst>
                                      </p:cBhvr>
                                      <p:to>
                                        <p:strVal val="visible"/>
                                      </p:to>
                                    </p:set>
                                    <p:animEffect transition="in" filter="fade">
                                      <p:cBhvr>
                                        <p:cTn id="28" dur="600"/>
                                        <p:tgtEl>
                                          <p:spTgt spid="991"/>
                                        </p:tgtEl>
                                      </p:cBhvr>
                                    </p:animEffect>
                                  </p:childTnLst>
                                </p:cTn>
                              </p:par>
                            </p:childTnLst>
                          </p:cTn>
                        </p:par>
                        <p:par>
                          <p:cTn id="29" fill="hold">
                            <p:stCondLst>
                              <p:cond delay="3700"/>
                            </p:stCondLst>
                            <p:childTnLst>
                              <p:par>
                                <p:cTn id="30" presetID="10" presetClass="entr" fill="hold" grpId="7" nodeType="afterEffect">
                                  <p:stCondLst>
                                    <p:cond delay="200"/>
                                  </p:stCondLst>
                                  <p:iterate>
                                    <p:tmAbs val="0"/>
                                  </p:iterate>
                                  <p:childTnLst>
                                    <p:set>
                                      <p:cBhvr>
                                        <p:cTn id="31" fill="hold"/>
                                        <p:tgtEl>
                                          <p:spTgt spid="826"/>
                                        </p:tgtEl>
                                        <p:attrNameLst>
                                          <p:attrName>style.visibility</p:attrName>
                                        </p:attrNameLst>
                                      </p:cBhvr>
                                      <p:to>
                                        <p:strVal val="visible"/>
                                      </p:to>
                                    </p:set>
                                    <p:animEffect transition="in" filter="fade">
                                      <p:cBhvr>
                                        <p:cTn id="32" dur="600"/>
                                        <p:tgtEl>
                                          <p:spTgt spid="826"/>
                                        </p:tgtEl>
                                      </p:cBhvr>
                                    </p:animEffect>
                                  </p:childTnLst>
                                </p:cTn>
                              </p:par>
                            </p:childTnLst>
                          </p:cTn>
                        </p:par>
                        <p:par>
                          <p:cTn id="33" fill="hold">
                            <p:stCondLst>
                              <p:cond delay="4500"/>
                            </p:stCondLst>
                            <p:childTnLst>
                              <p:par>
                                <p:cTn id="34" presetID="10" presetClass="entr" fill="hold" grpId="8" nodeType="afterEffect">
                                  <p:stCondLst>
                                    <p:cond delay="200"/>
                                  </p:stCondLst>
                                  <p:iterate>
                                    <p:tmAbs val="0"/>
                                  </p:iterate>
                                  <p:childTnLst>
                                    <p:set>
                                      <p:cBhvr>
                                        <p:cTn id="35" fill="hold"/>
                                        <p:tgtEl>
                                          <p:spTgt spid="829"/>
                                        </p:tgtEl>
                                        <p:attrNameLst>
                                          <p:attrName>style.visibility</p:attrName>
                                        </p:attrNameLst>
                                      </p:cBhvr>
                                      <p:to>
                                        <p:strVal val="visible"/>
                                      </p:to>
                                    </p:set>
                                    <p:animEffect transition="in" filter="fade">
                                      <p:cBhvr>
                                        <p:cTn id="36" dur="600"/>
                                        <p:tgtEl>
                                          <p:spTgt spid="829"/>
                                        </p:tgtEl>
                                      </p:cBhvr>
                                    </p:animEffect>
                                  </p:childTnLst>
                                </p:cTn>
                              </p:par>
                            </p:childTnLst>
                          </p:cTn>
                        </p:par>
                        <p:par>
                          <p:cTn id="37" fill="hold">
                            <p:stCondLst>
                              <p:cond delay="5300"/>
                            </p:stCondLst>
                            <p:childTnLst>
                              <p:par>
                                <p:cTn id="38" presetID="10" presetClass="entr" fill="hold" grpId="9" nodeType="afterEffect">
                                  <p:stCondLst>
                                    <p:cond delay="200"/>
                                  </p:stCondLst>
                                  <p:iterate>
                                    <p:tmAbs val="0"/>
                                  </p:iterate>
                                  <p:childTnLst>
                                    <p:set>
                                      <p:cBhvr>
                                        <p:cTn id="39" fill="hold"/>
                                        <p:tgtEl>
                                          <p:spTgt spid="832"/>
                                        </p:tgtEl>
                                        <p:attrNameLst>
                                          <p:attrName>style.visibility</p:attrName>
                                        </p:attrNameLst>
                                      </p:cBhvr>
                                      <p:to>
                                        <p:strVal val="visible"/>
                                      </p:to>
                                    </p:set>
                                    <p:animEffect transition="in" filter="fade">
                                      <p:cBhvr>
                                        <p:cTn id="40" dur="600"/>
                                        <p:tgtEl>
                                          <p:spTgt spid="832"/>
                                        </p:tgtEl>
                                      </p:cBhvr>
                                    </p:animEffect>
                                  </p:childTnLst>
                                </p:cTn>
                              </p:par>
                            </p:childTnLst>
                          </p:cTn>
                        </p:par>
                        <p:par>
                          <p:cTn id="41" fill="hold">
                            <p:stCondLst>
                              <p:cond delay="6100"/>
                            </p:stCondLst>
                            <p:childTnLst>
                              <p:par>
                                <p:cTn id="42" presetID="2" presetClass="entr" presetSubtype="4" fill="hold" grpId="10" nodeType="afterEffect">
                                  <p:stCondLst>
                                    <p:cond delay="0"/>
                                  </p:stCondLst>
                                  <p:iterate>
                                    <p:tmAbs val="0"/>
                                  </p:iterate>
                                  <p:childTnLst>
                                    <p:set>
                                      <p:cBhvr>
                                        <p:cTn id="43" fill="hold"/>
                                        <p:tgtEl>
                                          <p:spTgt spid="981"/>
                                        </p:tgtEl>
                                        <p:attrNameLst>
                                          <p:attrName>style.visibility</p:attrName>
                                        </p:attrNameLst>
                                      </p:cBhvr>
                                      <p:to>
                                        <p:strVal val="visible"/>
                                      </p:to>
                                    </p:set>
                                    <p:anim calcmode="lin" valueType="num">
                                      <p:cBhvr>
                                        <p:cTn id="44" dur="600" fill="hold"/>
                                        <p:tgtEl>
                                          <p:spTgt spid="981"/>
                                        </p:tgtEl>
                                        <p:attrNameLst>
                                          <p:attrName>ppt_x</p:attrName>
                                        </p:attrNameLst>
                                      </p:cBhvr>
                                      <p:tavLst>
                                        <p:tav tm="0">
                                          <p:val>
                                            <p:strVal val="#ppt_x"/>
                                          </p:val>
                                        </p:tav>
                                        <p:tav tm="100000">
                                          <p:val>
                                            <p:strVal val="#ppt_x"/>
                                          </p:val>
                                        </p:tav>
                                      </p:tavLst>
                                    </p:anim>
                                    <p:anim calcmode="lin" valueType="num">
                                      <p:cBhvr>
                                        <p:cTn id="45" dur="600" fill="hold"/>
                                        <p:tgtEl>
                                          <p:spTgt spid="981"/>
                                        </p:tgtEl>
                                        <p:attrNameLst>
                                          <p:attrName>ppt_y</p:attrName>
                                        </p:attrNameLst>
                                      </p:cBhvr>
                                      <p:tavLst>
                                        <p:tav tm="0">
                                          <p:val>
                                            <p:strVal val="1+#ppt_h/2"/>
                                          </p:val>
                                        </p:tav>
                                        <p:tav tm="100000">
                                          <p:val>
                                            <p:strVal val="#ppt_y"/>
                                          </p:val>
                                        </p:tav>
                                      </p:tavLst>
                                    </p:anim>
                                  </p:childTnLst>
                                </p:cTn>
                              </p:par>
                            </p:childTnLst>
                          </p:cTn>
                        </p:par>
                        <p:par>
                          <p:cTn id="46" fill="hold">
                            <p:stCondLst>
                              <p:cond delay="6700"/>
                            </p:stCondLst>
                            <p:childTnLst>
                              <p:par>
                                <p:cTn id="47" presetID="10" presetClass="entr" fill="hold" grpId="11" nodeType="afterEffect">
                                  <p:stCondLst>
                                    <p:cond delay="0"/>
                                  </p:stCondLst>
                                  <p:iterate>
                                    <p:tmAbs val="0"/>
                                  </p:iterate>
                                  <p:childTnLst>
                                    <p:set>
                                      <p:cBhvr>
                                        <p:cTn id="48" fill="hold"/>
                                        <p:tgtEl>
                                          <p:spTgt spid="989"/>
                                        </p:tgtEl>
                                        <p:attrNameLst>
                                          <p:attrName>style.visibility</p:attrName>
                                        </p:attrNameLst>
                                      </p:cBhvr>
                                      <p:to>
                                        <p:strVal val="visible"/>
                                      </p:to>
                                    </p:set>
                                    <p:animEffect transition="in" filter="fade">
                                      <p:cBhvr>
                                        <p:cTn id="49" dur="600"/>
                                        <p:tgtEl>
                                          <p:spTgt spid="989"/>
                                        </p:tgtEl>
                                      </p:cBhvr>
                                    </p:animEffect>
                                  </p:childTnLst>
                                </p:cTn>
                              </p:par>
                            </p:childTnLst>
                          </p:cTn>
                        </p:par>
                        <p:par>
                          <p:cTn id="50" fill="hold">
                            <p:stCondLst>
                              <p:cond delay="7300"/>
                            </p:stCondLst>
                            <p:childTnLst>
                              <p:par>
                                <p:cTn id="51" presetID="10" presetClass="entr" fill="hold" grpId="12" nodeType="afterEffect">
                                  <p:stCondLst>
                                    <p:cond delay="200"/>
                                  </p:stCondLst>
                                  <p:iterate>
                                    <p:tmAbs val="0"/>
                                  </p:iterate>
                                  <p:childTnLst>
                                    <p:set>
                                      <p:cBhvr>
                                        <p:cTn id="52" fill="hold"/>
                                        <p:tgtEl>
                                          <p:spTgt spid="827"/>
                                        </p:tgtEl>
                                        <p:attrNameLst>
                                          <p:attrName>style.visibility</p:attrName>
                                        </p:attrNameLst>
                                      </p:cBhvr>
                                      <p:to>
                                        <p:strVal val="visible"/>
                                      </p:to>
                                    </p:set>
                                    <p:animEffect transition="in" filter="fade">
                                      <p:cBhvr>
                                        <p:cTn id="53" dur="600"/>
                                        <p:tgtEl>
                                          <p:spTgt spid="827"/>
                                        </p:tgtEl>
                                      </p:cBhvr>
                                    </p:animEffect>
                                  </p:childTnLst>
                                </p:cTn>
                              </p:par>
                            </p:childTnLst>
                          </p:cTn>
                        </p:par>
                        <p:par>
                          <p:cTn id="54" fill="hold">
                            <p:stCondLst>
                              <p:cond delay="8100"/>
                            </p:stCondLst>
                            <p:childTnLst>
                              <p:par>
                                <p:cTn id="55" presetID="10" presetClass="entr" fill="hold" grpId="13" nodeType="afterEffect">
                                  <p:stCondLst>
                                    <p:cond delay="200"/>
                                  </p:stCondLst>
                                  <p:iterate>
                                    <p:tmAbs val="0"/>
                                  </p:iterate>
                                  <p:childTnLst>
                                    <p:set>
                                      <p:cBhvr>
                                        <p:cTn id="56" fill="hold"/>
                                        <p:tgtEl>
                                          <p:spTgt spid="828"/>
                                        </p:tgtEl>
                                        <p:attrNameLst>
                                          <p:attrName>style.visibility</p:attrName>
                                        </p:attrNameLst>
                                      </p:cBhvr>
                                      <p:to>
                                        <p:strVal val="visible"/>
                                      </p:to>
                                    </p:set>
                                    <p:animEffect transition="in" filter="fade">
                                      <p:cBhvr>
                                        <p:cTn id="57" dur="600"/>
                                        <p:tgtEl>
                                          <p:spTgt spid="828"/>
                                        </p:tgtEl>
                                      </p:cBhvr>
                                    </p:animEffect>
                                  </p:childTnLst>
                                </p:cTn>
                              </p:par>
                            </p:childTnLst>
                          </p:cTn>
                        </p:par>
                        <p:par>
                          <p:cTn id="58" fill="hold">
                            <p:stCondLst>
                              <p:cond delay="8900"/>
                            </p:stCondLst>
                            <p:childTnLst>
                              <p:par>
                                <p:cTn id="59" presetID="10" presetClass="entr" fill="hold" grpId="14" nodeType="afterEffect">
                                  <p:stCondLst>
                                    <p:cond delay="200"/>
                                  </p:stCondLst>
                                  <p:iterate>
                                    <p:tmAbs val="0"/>
                                  </p:iterate>
                                  <p:childTnLst>
                                    <p:set>
                                      <p:cBhvr>
                                        <p:cTn id="60" fill="hold"/>
                                        <p:tgtEl>
                                          <p:spTgt spid="831"/>
                                        </p:tgtEl>
                                        <p:attrNameLst>
                                          <p:attrName>style.visibility</p:attrName>
                                        </p:attrNameLst>
                                      </p:cBhvr>
                                      <p:to>
                                        <p:strVal val="visible"/>
                                      </p:to>
                                    </p:set>
                                    <p:animEffect transition="in" filter="fade">
                                      <p:cBhvr>
                                        <p:cTn id="61" dur="600"/>
                                        <p:tgtEl>
                                          <p:spTgt spid="831"/>
                                        </p:tgtEl>
                                      </p:cBhvr>
                                    </p:animEffect>
                                  </p:childTnLst>
                                </p:cTn>
                              </p:par>
                            </p:childTnLst>
                          </p:cTn>
                        </p:par>
                        <p:par>
                          <p:cTn id="62" fill="hold">
                            <p:stCondLst>
                              <p:cond delay="9700"/>
                            </p:stCondLst>
                            <p:childTnLst>
                              <p:par>
                                <p:cTn id="63" presetID="2" presetClass="entr" presetSubtype="4" fill="hold" grpId="15" nodeType="afterEffect">
                                  <p:stCondLst>
                                    <p:cond delay="0"/>
                                  </p:stCondLst>
                                  <p:iterate>
                                    <p:tmAbs val="0"/>
                                  </p:iterate>
                                  <p:childTnLst>
                                    <p:set>
                                      <p:cBhvr>
                                        <p:cTn id="64" fill="hold"/>
                                        <p:tgtEl>
                                          <p:spTgt spid="836"/>
                                        </p:tgtEl>
                                        <p:attrNameLst>
                                          <p:attrName>style.visibility</p:attrName>
                                        </p:attrNameLst>
                                      </p:cBhvr>
                                      <p:to>
                                        <p:strVal val="visible"/>
                                      </p:to>
                                    </p:set>
                                    <p:anim calcmode="lin" valueType="num">
                                      <p:cBhvr>
                                        <p:cTn id="65" dur="600" fill="hold"/>
                                        <p:tgtEl>
                                          <p:spTgt spid="836"/>
                                        </p:tgtEl>
                                        <p:attrNameLst>
                                          <p:attrName>ppt_x</p:attrName>
                                        </p:attrNameLst>
                                      </p:cBhvr>
                                      <p:tavLst>
                                        <p:tav tm="0">
                                          <p:val>
                                            <p:strVal val="#ppt_x"/>
                                          </p:val>
                                        </p:tav>
                                        <p:tav tm="100000">
                                          <p:val>
                                            <p:strVal val="#ppt_x"/>
                                          </p:val>
                                        </p:tav>
                                      </p:tavLst>
                                    </p:anim>
                                    <p:anim calcmode="lin" valueType="num">
                                      <p:cBhvr>
                                        <p:cTn id="66" dur="600" fill="hold"/>
                                        <p:tgtEl>
                                          <p:spTgt spid="836"/>
                                        </p:tgtEl>
                                        <p:attrNameLst>
                                          <p:attrName>ppt_y</p:attrName>
                                        </p:attrNameLst>
                                      </p:cBhvr>
                                      <p:tavLst>
                                        <p:tav tm="0">
                                          <p:val>
                                            <p:strVal val="1+#ppt_h/2"/>
                                          </p:val>
                                        </p:tav>
                                        <p:tav tm="100000">
                                          <p:val>
                                            <p:strVal val="#ppt_y"/>
                                          </p:val>
                                        </p:tav>
                                      </p:tavLst>
                                    </p:anim>
                                  </p:childTnLst>
                                </p:cTn>
                              </p:par>
                            </p:childTnLst>
                          </p:cTn>
                        </p:par>
                        <p:par>
                          <p:cTn id="67" fill="hold">
                            <p:stCondLst>
                              <p:cond delay="10300"/>
                            </p:stCondLst>
                            <p:childTnLst>
                              <p:par>
                                <p:cTn id="68" presetID="10" presetClass="entr" fill="hold" grpId="16" nodeType="afterEffect">
                                  <p:stCondLst>
                                    <p:cond delay="200"/>
                                  </p:stCondLst>
                                  <p:iterate>
                                    <p:tmAbs val="0"/>
                                  </p:iterate>
                                  <p:childTnLst>
                                    <p:set>
                                      <p:cBhvr>
                                        <p:cTn id="69" fill="hold"/>
                                        <p:tgtEl>
                                          <p:spTgt spid="990"/>
                                        </p:tgtEl>
                                        <p:attrNameLst>
                                          <p:attrName>style.visibility</p:attrName>
                                        </p:attrNameLst>
                                      </p:cBhvr>
                                      <p:to>
                                        <p:strVal val="visible"/>
                                      </p:to>
                                    </p:set>
                                    <p:animEffect transition="in" filter="fade">
                                      <p:cBhvr>
                                        <p:cTn id="70" dur="600"/>
                                        <p:tgtEl>
                                          <p:spTgt spid="990"/>
                                        </p:tgtEl>
                                      </p:cBhvr>
                                    </p:animEffect>
                                  </p:childTnLst>
                                </p:cTn>
                              </p:par>
                            </p:childTnLst>
                          </p:cTn>
                        </p:par>
                        <p:par>
                          <p:cTn id="71" fill="hold">
                            <p:stCondLst>
                              <p:cond delay="11100"/>
                            </p:stCondLst>
                            <p:childTnLst>
                              <p:par>
                                <p:cTn id="72" presetID="10" presetClass="entr" fill="hold" grpId="17" nodeType="afterEffect">
                                  <p:stCondLst>
                                    <p:cond delay="200"/>
                                  </p:stCondLst>
                                  <p:iterate>
                                    <p:tmAbs val="0"/>
                                  </p:iterate>
                                  <p:childTnLst>
                                    <p:set>
                                      <p:cBhvr>
                                        <p:cTn id="73" fill="hold"/>
                                        <p:tgtEl>
                                          <p:spTgt spid="992"/>
                                        </p:tgtEl>
                                        <p:attrNameLst>
                                          <p:attrName>style.visibility</p:attrName>
                                        </p:attrNameLst>
                                      </p:cBhvr>
                                      <p:to>
                                        <p:strVal val="visible"/>
                                      </p:to>
                                    </p:set>
                                    <p:animEffect transition="in" filter="fade">
                                      <p:cBhvr>
                                        <p:cTn id="74" dur="600"/>
                                        <p:tgtEl>
                                          <p:spTgt spid="992"/>
                                        </p:tgtEl>
                                      </p:cBhvr>
                                    </p:animEffect>
                                  </p:childTnLst>
                                </p:cTn>
                              </p:par>
                            </p:childTnLst>
                          </p:cTn>
                        </p:par>
                        <p:par>
                          <p:cTn id="75" fill="hold">
                            <p:stCondLst>
                              <p:cond delay="11900"/>
                            </p:stCondLst>
                            <p:childTnLst>
                              <p:par>
                                <p:cTn id="76" presetID="10" presetClass="entr" fill="hold" grpId="18" nodeType="afterEffect">
                                  <p:stCondLst>
                                    <p:cond delay="200"/>
                                  </p:stCondLst>
                                  <p:iterate>
                                    <p:tmAbs val="0"/>
                                  </p:iterate>
                                  <p:childTnLst>
                                    <p:set>
                                      <p:cBhvr>
                                        <p:cTn id="77" fill="hold"/>
                                        <p:tgtEl>
                                          <p:spTgt spid="978"/>
                                        </p:tgtEl>
                                        <p:attrNameLst>
                                          <p:attrName>style.visibility</p:attrName>
                                        </p:attrNameLst>
                                      </p:cBhvr>
                                      <p:to>
                                        <p:strVal val="visible"/>
                                      </p:to>
                                    </p:set>
                                    <p:animEffect transition="in" filter="fade">
                                      <p:cBhvr>
                                        <p:cTn id="78" dur="600"/>
                                        <p:tgtEl>
                                          <p:spTgt spid="978"/>
                                        </p:tgtEl>
                                      </p:cBhvr>
                                    </p:animEffect>
                                  </p:childTnLst>
                                </p:cTn>
                              </p:par>
                            </p:childTnLst>
                          </p:cTn>
                        </p:par>
                        <p:par>
                          <p:cTn id="79" fill="hold">
                            <p:stCondLst>
                              <p:cond delay="12700"/>
                            </p:stCondLst>
                            <p:childTnLst>
                              <p:par>
                                <p:cTn id="80" presetID="10" presetClass="entr" fill="hold" grpId="19" nodeType="afterEffect">
                                  <p:stCondLst>
                                    <p:cond delay="200"/>
                                  </p:stCondLst>
                                  <p:iterate>
                                    <p:tmAbs val="0"/>
                                  </p:iterate>
                                  <p:childTnLst>
                                    <p:set>
                                      <p:cBhvr>
                                        <p:cTn id="81" fill="hold"/>
                                        <p:tgtEl>
                                          <p:spTgt spid="979"/>
                                        </p:tgtEl>
                                        <p:attrNameLst>
                                          <p:attrName>style.visibility</p:attrName>
                                        </p:attrNameLst>
                                      </p:cBhvr>
                                      <p:to>
                                        <p:strVal val="visible"/>
                                      </p:to>
                                    </p:set>
                                    <p:animEffect transition="in" filter="fade">
                                      <p:cBhvr>
                                        <p:cTn id="82" dur="600"/>
                                        <p:tgtEl>
                                          <p:spTgt spid="979"/>
                                        </p:tgtEl>
                                      </p:cBhvr>
                                    </p:animEffect>
                                  </p:childTnLst>
                                </p:cTn>
                              </p:par>
                            </p:childTnLst>
                          </p:cTn>
                        </p:par>
                        <p:par>
                          <p:cTn id="83" fill="hold">
                            <p:stCondLst>
                              <p:cond delay="13500"/>
                            </p:stCondLst>
                            <p:childTnLst>
                              <p:par>
                                <p:cTn id="84" presetID="10" presetClass="entr" fill="hold" grpId="20" nodeType="afterEffect">
                                  <p:stCondLst>
                                    <p:cond delay="200"/>
                                  </p:stCondLst>
                                  <p:iterate>
                                    <p:tmAbs val="0"/>
                                  </p:iterate>
                                  <p:childTnLst>
                                    <p:set>
                                      <p:cBhvr>
                                        <p:cTn id="85" fill="hold"/>
                                        <p:tgtEl>
                                          <p:spTgt spid="980"/>
                                        </p:tgtEl>
                                        <p:attrNameLst>
                                          <p:attrName>style.visibility</p:attrName>
                                        </p:attrNameLst>
                                      </p:cBhvr>
                                      <p:to>
                                        <p:strVal val="visible"/>
                                      </p:to>
                                    </p:set>
                                    <p:animEffect transition="in" filter="fade">
                                      <p:cBhvr>
                                        <p:cTn id="86" dur="600"/>
                                        <p:tgtEl>
                                          <p:spTgt spid="980"/>
                                        </p:tgtEl>
                                      </p:cBhvr>
                                    </p:animEffect>
                                  </p:childTnLst>
                                </p:cTn>
                              </p:par>
                            </p:childTnLst>
                          </p:cTn>
                        </p:par>
                        <p:par>
                          <p:cTn id="87" fill="hold">
                            <p:stCondLst>
                              <p:cond delay="14300"/>
                            </p:stCondLst>
                            <p:childTnLst>
                              <p:par>
                                <p:cTn id="88" presetID="2" presetClass="entr" presetSubtype="2" fill="hold" grpId="21" nodeType="afterEffect">
                                  <p:stCondLst>
                                    <p:cond delay="0"/>
                                  </p:stCondLst>
                                  <p:iterate>
                                    <p:tmAbs val="0"/>
                                  </p:iterate>
                                  <p:childTnLst>
                                    <p:set>
                                      <p:cBhvr>
                                        <p:cTn id="89" fill="hold"/>
                                        <p:tgtEl>
                                          <p:spTgt spid="995"/>
                                        </p:tgtEl>
                                        <p:attrNameLst>
                                          <p:attrName>style.visibility</p:attrName>
                                        </p:attrNameLst>
                                      </p:cBhvr>
                                      <p:to>
                                        <p:strVal val="visible"/>
                                      </p:to>
                                    </p:set>
                                    <p:anim calcmode="lin" valueType="num">
                                      <p:cBhvr>
                                        <p:cTn id="90" dur="600" fill="hold"/>
                                        <p:tgtEl>
                                          <p:spTgt spid="995"/>
                                        </p:tgtEl>
                                        <p:attrNameLst>
                                          <p:attrName>ppt_x</p:attrName>
                                        </p:attrNameLst>
                                      </p:cBhvr>
                                      <p:tavLst>
                                        <p:tav tm="0">
                                          <p:val>
                                            <p:strVal val="1+#ppt_w/2"/>
                                          </p:val>
                                        </p:tav>
                                        <p:tav tm="100000">
                                          <p:val>
                                            <p:strVal val="#ppt_x"/>
                                          </p:val>
                                        </p:tav>
                                      </p:tavLst>
                                    </p:anim>
                                    <p:anim calcmode="lin" valueType="num">
                                      <p:cBhvr>
                                        <p:cTn id="91" dur="600" fill="hold"/>
                                        <p:tgtEl>
                                          <p:spTgt spid="99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22" nodeType="clickEffect">
                                  <p:stCondLst>
                                    <p:cond delay="0"/>
                                  </p:stCondLst>
                                  <p:iterate>
                                    <p:tmAbs val="0"/>
                                  </p:iterate>
                                  <p:childTnLst>
                                    <p:set>
                                      <p:cBhvr>
                                        <p:cTn id="95" fill="hold"/>
                                        <p:tgtEl>
                                          <p:spTgt spid="972"/>
                                        </p:tgtEl>
                                        <p:attrNameLst>
                                          <p:attrName>style.visibility</p:attrName>
                                        </p:attrNameLst>
                                      </p:cBhvr>
                                      <p:to>
                                        <p:strVal val="visible"/>
                                      </p:to>
                                    </p:set>
                                    <p:animEffect transition="in" filter="wipe(down)">
                                      <p:cBhvr>
                                        <p:cTn id="96" dur="10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2" animBg="1" advAuto="0"/>
      <p:bldP spid="826" grpId="7" animBg="1" advAuto="0"/>
      <p:bldP spid="827" grpId="12" animBg="1" advAuto="0"/>
      <p:bldP spid="828" grpId="13" animBg="1" advAuto="0"/>
      <p:bldP spid="829" grpId="8" animBg="1" advAuto="0"/>
      <p:bldP spid="830" grpId="3" animBg="1" advAuto="0"/>
      <p:bldP spid="831" grpId="14" animBg="1" advAuto="0"/>
      <p:bldP spid="832" grpId="9" animBg="1" advAuto="0"/>
      <p:bldP spid="833" grpId="4" animBg="1" advAuto="0"/>
      <p:bldP spid="836" grpId="15" animBg="1" advAuto="0"/>
      <p:bldP spid="972" grpId="22" animBg="1" advAuto="0"/>
      <p:bldP spid="978" grpId="18" animBg="1" advAuto="0"/>
      <p:bldP spid="979" grpId="19" animBg="1" advAuto="0"/>
      <p:bldP spid="980" grpId="20" animBg="1" advAuto="0"/>
      <p:bldP spid="981" grpId="10" animBg="1" advAuto="0"/>
      <p:bldP spid="989" grpId="11" animBg="1" advAuto="0"/>
      <p:bldP spid="990" grpId="16" animBg="1" advAuto="0"/>
      <p:bldP spid="991" grpId="6" animBg="1" advAuto="0"/>
      <p:bldP spid="992" grpId="17" animBg="1" advAuto="0"/>
      <p:bldP spid="993" grpId="5" animBg="1" advAuto="0"/>
      <p:bldP spid="994" grpId="1" animBg="1" advAuto="0"/>
      <p:bldP spid="995" grpId="2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Discipleship-Collective-Logo-Final_Main-White.png" descr="Discipleship-Collective-Logo-Final_Main-White.png"/>
          <p:cNvPicPr>
            <a:picLocks noChangeAspect="1"/>
          </p:cNvPicPr>
          <p:nvPr/>
        </p:nvPicPr>
        <p:blipFill>
          <a:blip r:embed="rId3"/>
          <a:stretch>
            <a:fillRect/>
          </a:stretch>
        </p:blipFill>
        <p:spPr>
          <a:xfrm>
            <a:off x="2801465" y="-1288259"/>
            <a:ext cx="18781070" cy="11739577"/>
          </a:xfrm>
          <a:prstGeom prst="rect">
            <a:avLst/>
          </a:prstGeom>
          <a:ln w="12700">
            <a:miter lim="400000"/>
          </a:ln>
        </p:spPr>
      </p:pic>
      <p:pic>
        <p:nvPicPr>
          <p:cNvPr id="1001" name="Discipleship-Collective-Logo-Final_Icon-Green.png" descr="Discipleship-Collective-Logo-Final_Icon-Green.png"/>
          <p:cNvPicPr>
            <a:picLocks noChangeAspect="1"/>
          </p:cNvPicPr>
          <p:nvPr/>
        </p:nvPicPr>
        <p:blipFill>
          <a:blip r:embed="rId4"/>
          <a:stretch>
            <a:fillRect/>
          </a:stretch>
        </p:blipFill>
        <p:spPr>
          <a:xfrm>
            <a:off x="9231428" y="-177600"/>
            <a:ext cx="5921143" cy="5922563"/>
          </a:xfrm>
          <a:prstGeom prst="rect">
            <a:avLst/>
          </a:prstGeom>
          <a:ln w="12700">
            <a:miter lim="400000"/>
          </a:ln>
        </p:spPr>
      </p:pic>
      <p:sp>
        <p:nvSpPr>
          <p:cNvPr id="1002" name="www.txb.org/dc"/>
          <p:cNvSpPr txBox="1"/>
          <p:nvPr/>
        </p:nvSpPr>
        <p:spPr>
          <a:xfrm>
            <a:off x="6506617" y="10217426"/>
            <a:ext cx="11370765" cy="1626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000" b="1">
                <a:solidFill>
                  <a:srgbClr val="FFFFFF"/>
                </a:solidFill>
                <a:latin typeface="+mn-lt"/>
                <a:ea typeface="+mn-ea"/>
                <a:cs typeface="+mn-cs"/>
                <a:sym typeface="Helvetica Neue"/>
                <a:hlinkClick r:id="rId5"/>
              </a:defRPr>
            </a:lvl1pPr>
          </a:lstStyle>
          <a:p>
            <a:r>
              <a:rPr dirty="0">
                <a:solidFill>
                  <a:schemeClr val="bg1"/>
                </a:solidFill>
                <a:hlinkClick r:id="rId5">
                  <a:extLst>
                    <a:ext uri="{A12FA001-AC4F-418D-AE19-62706E023703}">
                      <ahyp:hlinkClr xmlns:ahyp="http://schemas.microsoft.com/office/drawing/2018/hyperlinkcolor" val="tx"/>
                    </a:ext>
                  </a:extLst>
                </a:hlinkClick>
              </a:rPr>
              <a:t>www.txb.org/dc</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TXB-logo_church-health-youth-disc.jpg" descr="TXB-logo_church-health-youth-disc.jpg"/>
          <p:cNvPicPr>
            <a:picLocks noChangeAspect="1"/>
          </p:cNvPicPr>
          <p:nvPr/>
        </p:nvPicPr>
        <p:blipFill>
          <a:blip r:embed="rId3"/>
          <a:srcRect/>
          <a:stretch>
            <a:fillRect/>
          </a:stretch>
        </p:blipFill>
        <p:spPr>
          <a:xfrm>
            <a:off x="4864496" y="1408635"/>
            <a:ext cx="14654828" cy="6775323"/>
          </a:xfrm>
          <a:prstGeom prst="rect">
            <a:avLst/>
          </a:prstGeom>
          <a:ln w="25400">
            <a:solidFill>
              <a:srgbClr val="000000"/>
            </a:solidFill>
            <a:miter lim="400000"/>
          </a:ln>
          <a:effectLst>
            <a:outerShdw blurRad="571500" dist="427271" dir="5400000" rotWithShape="0">
              <a:srgbClr val="FFFFFF">
                <a:alpha val="58059"/>
              </a:srgbClr>
            </a:outerShdw>
          </a:effectLst>
        </p:spPr>
      </p:pic>
      <p:sp>
        <p:nvSpPr>
          <p:cNvPr id="383" name="YOUR NAME &amp; CONTACT INFO"/>
          <p:cNvSpPr txBox="1"/>
          <p:nvPr/>
        </p:nvSpPr>
        <p:spPr>
          <a:xfrm>
            <a:off x="2079179" y="10217638"/>
            <a:ext cx="11984519" cy="195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a:solidFill>
                  <a:srgbClr val="FFFFFF"/>
                </a:solidFill>
                <a:latin typeface="Montserrat Thin SemiBold"/>
                <a:ea typeface="Montserrat Thin SemiBold"/>
                <a:cs typeface="Montserrat Thin SemiBold"/>
                <a:sym typeface="Montserrat Thin SemiBold"/>
              </a:defRPr>
            </a:lvl1pPr>
          </a:lstStyle>
          <a:p>
            <a:r>
              <a:t>YOUR NAME &amp; CONTACT INFO</a:t>
            </a:r>
          </a:p>
        </p:txBody>
      </p:sp>
      <p:pic>
        <p:nvPicPr>
          <p:cNvPr id="384" name="Discipleship-Collective-Logo-Final_Circle-White.png" descr="Discipleship-Collective-Logo-Final_Circle-White.png"/>
          <p:cNvPicPr>
            <a:picLocks noChangeAspect="1"/>
          </p:cNvPicPr>
          <p:nvPr/>
        </p:nvPicPr>
        <p:blipFill>
          <a:blip r:embed="rId4"/>
          <a:stretch>
            <a:fillRect/>
          </a:stretch>
        </p:blipFill>
        <p:spPr>
          <a:xfrm>
            <a:off x="17225424" y="8570650"/>
            <a:ext cx="5248518" cy="524977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 name="TXB-logo_church-health-youth-disc.jpg" descr="TXB-logo_church-health-youth-disc.jpg"/>
          <p:cNvPicPr>
            <a:picLocks noChangeAspect="1"/>
          </p:cNvPicPr>
          <p:nvPr/>
        </p:nvPicPr>
        <p:blipFill>
          <a:blip r:embed="rId3"/>
          <a:srcRect/>
          <a:stretch>
            <a:fillRect/>
          </a:stretch>
        </p:blipFill>
        <p:spPr>
          <a:xfrm>
            <a:off x="4864496" y="1408635"/>
            <a:ext cx="14654828" cy="6775323"/>
          </a:xfrm>
          <a:prstGeom prst="rect">
            <a:avLst/>
          </a:prstGeom>
          <a:ln w="25400">
            <a:solidFill>
              <a:srgbClr val="000000"/>
            </a:solidFill>
            <a:miter lim="400000"/>
          </a:ln>
          <a:effectLst>
            <a:outerShdw blurRad="571500" dist="427271" dir="5400000" rotWithShape="0">
              <a:srgbClr val="FFFFFF">
                <a:alpha val="58059"/>
              </a:srgbClr>
            </a:outerShdw>
          </a:effectLst>
        </p:spPr>
      </p:pic>
      <p:pic>
        <p:nvPicPr>
          <p:cNvPr id="1007" name="Discipleship-Collective-Logo-Final_Circle-White.png" descr="Discipleship-Collective-Logo-Final_Circle-White.png"/>
          <p:cNvPicPr>
            <a:picLocks noChangeAspect="1"/>
          </p:cNvPicPr>
          <p:nvPr/>
        </p:nvPicPr>
        <p:blipFill>
          <a:blip r:embed="rId4"/>
          <a:stretch>
            <a:fillRect/>
          </a:stretch>
        </p:blipFill>
        <p:spPr>
          <a:xfrm>
            <a:off x="17225424" y="8570650"/>
            <a:ext cx="5248518" cy="5249777"/>
          </a:xfrm>
          <a:prstGeom prst="rect">
            <a:avLst/>
          </a:prstGeom>
          <a:ln w="12700">
            <a:miter lim="400000"/>
          </a:ln>
        </p:spPr>
      </p:pic>
      <p:sp>
        <p:nvSpPr>
          <p:cNvPr id="1008" name="YOUR NAME &amp; CONTACT INFO"/>
          <p:cNvSpPr txBox="1"/>
          <p:nvPr/>
        </p:nvSpPr>
        <p:spPr>
          <a:xfrm>
            <a:off x="2079179" y="10217639"/>
            <a:ext cx="11984519" cy="195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a:solidFill>
                  <a:srgbClr val="FFFFFF"/>
                </a:solidFill>
                <a:latin typeface="Montserrat Thin SemiBold"/>
                <a:ea typeface="Montserrat Thin SemiBold"/>
                <a:cs typeface="Montserrat Thin SemiBold"/>
                <a:sym typeface="Montserrat Thin SemiBold"/>
              </a:defRPr>
            </a:lvl1pPr>
          </a:lstStyle>
          <a:p>
            <a:r>
              <a:t>YOUR NAME &amp; CONTACT INFO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38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grpSp>
        <p:nvGrpSpPr>
          <p:cNvPr id="392" name="dot shape"/>
          <p:cNvGrpSpPr/>
          <p:nvPr/>
        </p:nvGrpSpPr>
        <p:grpSpPr>
          <a:xfrm>
            <a:off x="2243252" y="7999157"/>
            <a:ext cx="1215923" cy="968746"/>
            <a:chOff x="0" y="-1"/>
            <a:chExt cx="1215922" cy="968745"/>
          </a:xfrm>
        </p:grpSpPr>
        <p:sp>
          <p:nvSpPr>
            <p:cNvPr id="390"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391"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393" name="Circle"/>
          <p:cNvSpPr/>
          <p:nvPr/>
        </p:nvSpPr>
        <p:spPr>
          <a:xfrm>
            <a:off x="2546362" y="4773167"/>
            <a:ext cx="4163359" cy="4169667"/>
          </a:xfrm>
          <a:prstGeom prst="ellipse">
            <a:avLst/>
          </a:prstGeom>
          <a:solidFill>
            <a:srgbClr val="008AAB"/>
          </a:solidFill>
          <a:ln w="12700">
            <a:miter lim="400000"/>
          </a:ln>
          <a:effectLst>
            <a:outerShdw blurRad="1016000" dist="254000" dir="5400000" rotWithShape="0">
              <a:srgbClr val="008AA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394" name="HOOK"/>
          <p:cNvSpPr txBox="1"/>
          <p:nvPr/>
        </p:nvSpPr>
        <p:spPr>
          <a:xfrm>
            <a:off x="3768611" y="7755184"/>
            <a:ext cx="171878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395"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396"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blurRad="508000" dist="254000" dir="5400000" rotWithShape="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397" name="MOTIVATION"/>
          <p:cNvSpPr txBox="1"/>
          <p:nvPr/>
        </p:nvSpPr>
        <p:spPr>
          <a:xfrm>
            <a:off x="1982723" y="1546362"/>
            <a:ext cx="551005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MOTIVATION</a:t>
            </a:r>
          </a:p>
        </p:txBody>
      </p:sp>
      <p:sp>
        <p:nvSpPr>
          <p:cNvPr id="398" name="“How are we getting students interested in being a part of our group?”"/>
          <p:cNvSpPr txBox="1"/>
          <p:nvPr/>
        </p:nvSpPr>
        <p:spPr>
          <a:xfrm>
            <a:off x="38130" y="9646403"/>
            <a:ext cx="9399242" cy="350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chemeClr val="accent3"/>
                </a:solidFill>
                <a:uFill>
                  <a:solidFill>
                    <a:srgbClr val="000000"/>
                  </a:solidFill>
                </a:uFill>
                <a:latin typeface="Montserrat Thin Bold"/>
                <a:ea typeface="Montserrat Thin Bold"/>
                <a:cs typeface="Montserrat Thin Bold"/>
                <a:sym typeface="Montserrat Thin Bold"/>
              </a:defRPr>
            </a:lvl1pPr>
          </a:lstStyle>
          <a:p>
            <a:r>
              <a:t>“How are we getting students interested in being a part of our group?”</a:t>
            </a:r>
          </a:p>
        </p:txBody>
      </p:sp>
      <p:pic>
        <p:nvPicPr>
          <p:cNvPr id="399"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93"/>
                                        </p:tgtEl>
                                        <p:attrNameLst>
                                          <p:attrName>style.visibility</p:attrName>
                                        </p:attrNameLst>
                                      </p:cBhvr>
                                      <p:to>
                                        <p:strVal val="visible"/>
                                      </p:to>
                                    </p:set>
                                    <p:anim calcmode="lin" valueType="num">
                                      <p:cBhvr>
                                        <p:cTn id="7" dur="600" fill="hold"/>
                                        <p:tgtEl>
                                          <p:spTgt spid="393"/>
                                        </p:tgtEl>
                                        <p:attrNameLst>
                                          <p:attrName>ppt_x</p:attrName>
                                        </p:attrNameLst>
                                      </p:cBhvr>
                                      <p:tavLst>
                                        <p:tav tm="0">
                                          <p:val>
                                            <p:strVal val="0-#ppt_w/2"/>
                                          </p:val>
                                        </p:tav>
                                        <p:tav tm="100000">
                                          <p:val>
                                            <p:strVal val="#ppt_x"/>
                                          </p:val>
                                        </p:tav>
                                      </p:tavLst>
                                    </p:anim>
                                    <p:anim calcmode="lin" valueType="num">
                                      <p:cBhvr>
                                        <p:cTn id="8" dur="600" fill="hold"/>
                                        <p:tgtEl>
                                          <p:spTgt spid="393"/>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395"/>
                                        </p:tgtEl>
                                        <p:attrNameLst>
                                          <p:attrName>style.visibility</p:attrName>
                                        </p:attrNameLst>
                                      </p:cBhvr>
                                      <p:to>
                                        <p:strVal val="visible"/>
                                      </p:to>
                                    </p:set>
                                    <p:animEffect transition="in" filter="fade">
                                      <p:cBhvr>
                                        <p:cTn id="12" dur="600"/>
                                        <p:tgtEl>
                                          <p:spTgt spid="395"/>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394"/>
                                        </p:tgtEl>
                                        <p:attrNameLst>
                                          <p:attrName>style.visibility</p:attrName>
                                        </p:attrNameLst>
                                      </p:cBhvr>
                                      <p:to>
                                        <p:strVal val="visible"/>
                                      </p:to>
                                    </p:set>
                                    <p:animEffect transition="in" filter="fade">
                                      <p:cBhvr>
                                        <p:cTn id="16" dur="600"/>
                                        <p:tgtEl>
                                          <p:spTgt spid="394"/>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389"/>
                                        </p:tgtEl>
                                        <p:attrNameLst>
                                          <p:attrName>style.visibility</p:attrName>
                                        </p:attrNameLst>
                                      </p:cBhvr>
                                      <p:to>
                                        <p:strVal val="visible"/>
                                      </p:to>
                                    </p:set>
                                    <p:animEffect transition="in" filter="wipe(left)">
                                      <p:cBhvr>
                                        <p:cTn id="20" dur="600"/>
                                        <p:tgtEl>
                                          <p:spTgt spid="389"/>
                                        </p:tgtEl>
                                      </p:cBhvr>
                                    </p:animEffect>
                                  </p:childTnLst>
                                </p:cTn>
                              </p:par>
                            </p:childTnLst>
                          </p:cTn>
                        </p:par>
                        <p:par>
                          <p:cTn id="21" fill="hold">
                            <p:stCondLst>
                              <p:cond delay="2800"/>
                            </p:stCondLst>
                            <p:childTnLst>
                              <p:par>
                                <p:cTn id="22" presetID="22" presetClass="entr" presetSubtype="2" fill="hold" grpId="5" nodeType="afterEffect">
                                  <p:stCondLst>
                                    <p:cond delay="0"/>
                                  </p:stCondLst>
                                  <p:iterate>
                                    <p:tmAbs val="0"/>
                                  </p:iterate>
                                  <p:childTnLst>
                                    <p:set>
                                      <p:cBhvr>
                                        <p:cTn id="23" fill="hold"/>
                                        <p:tgtEl>
                                          <p:spTgt spid="388"/>
                                        </p:tgtEl>
                                        <p:attrNameLst>
                                          <p:attrName>style.visibility</p:attrName>
                                        </p:attrNameLst>
                                      </p:cBhvr>
                                      <p:to>
                                        <p:strVal val="visible"/>
                                      </p:to>
                                    </p:set>
                                    <p:animEffect transition="in" filter="wipe(right)">
                                      <p:cBhvr>
                                        <p:cTn id="24" dur="600"/>
                                        <p:tgtEl>
                                          <p:spTgt spid="388"/>
                                        </p:tgtEl>
                                      </p:cBhvr>
                                    </p:animEffect>
                                  </p:childTnLst>
                                </p:cTn>
                              </p:par>
                            </p:childTnLst>
                          </p:cTn>
                        </p:par>
                        <p:par>
                          <p:cTn id="25" fill="hold">
                            <p:stCondLst>
                              <p:cond delay="3400"/>
                            </p:stCondLst>
                            <p:childTnLst>
                              <p:par>
                                <p:cTn id="26" presetID="22" presetClass="entr" presetSubtype="4" fill="hold" grpId="6" nodeType="afterEffect">
                                  <p:stCondLst>
                                    <p:cond delay="200"/>
                                  </p:stCondLst>
                                  <p:iterate>
                                    <p:tmAbs val="0"/>
                                  </p:iterate>
                                  <p:childTnLst>
                                    <p:set>
                                      <p:cBhvr>
                                        <p:cTn id="27" fill="hold"/>
                                        <p:tgtEl>
                                          <p:spTgt spid="392"/>
                                        </p:tgtEl>
                                        <p:attrNameLst>
                                          <p:attrName>style.visibility</p:attrName>
                                        </p:attrNameLst>
                                      </p:cBhvr>
                                      <p:to>
                                        <p:strVal val="visible"/>
                                      </p:to>
                                    </p:set>
                                    <p:animEffect transition="in" filter="wipe(down)">
                                      <p:cBhvr>
                                        <p:cTn id="28" dur="600"/>
                                        <p:tgtEl>
                                          <p:spTgt spid="392"/>
                                        </p:tgtEl>
                                      </p:cBhvr>
                                    </p:animEffect>
                                  </p:childTnLst>
                                </p:cTn>
                              </p:par>
                            </p:childTnLst>
                          </p:cTn>
                        </p:par>
                        <p:par>
                          <p:cTn id="29" fill="hold">
                            <p:stCondLst>
                              <p:cond delay="4200"/>
                            </p:stCondLst>
                            <p:childTnLst>
                              <p:par>
                                <p:cTn id="30" presetID="10" presetClass="entr" fill="hold" grpId="7" nodeType="afterEffect">
                                  <p:stCondLst>
                                    <p:cond delay="0"/>
                                  </p:stCondLst>
                                  <p:iterate>
                                    <p:tmAbs val="0"/>
                                  </p:iterate>
                                  <p:childTnLst>
                                    <p:set>
                                      <p:cBhvr>
                                        <p:cTn id="31" fill="hold"/>
                                        <p:tgtEl>
                                          <p:spTgt spid="396"/>
                                        </p:tgtEl>
                                        <p:attrNameLst>
                                          <p:attrName>style.visibility</p:attrName>
                                        </p:attrNameLst>
                                      </p:cBhvr>
                                      <p:to>
                                        <p:strVal val="visible"/>
                                      </p:to>
                                    </p:set>
                                    <p:animEffect transition="in" filter="fade">
                                      <p:cBhvr>
                                        <p:cTn id="32" dur="600"/>
                                        <p:tgtEl>
                                          <p:spTgt spid="396"/>
                                        </p:tgtEl>
                                      </p:cBhvr>
                                    </p:animEffect>
                                  </p:childTnLst>
                                </p:cTn>
                              </p:par>
                            </p:childTnLst>
                          </p:cTn>
                        </p:par>
                        <p:par>
                          <p:cTn id="33" fill="hold">
                            <p:stCondLst>
                              <p:cond delay="4800"/>
                            </p:stCondLst>
                            <p:childTnLst>
                              <p:par>
                                <p:cTn id="34" presetID="1" presetClass="entr" presetSubtype="0" fill="hold" grpId="8" nodeType="afterEffect">
                                  <p:stCondLst>
                                    <p:cond delay="0"/>
                                  </p:stCondLst>
                                  <p:iterate type="lt">
                                    <p:tmAbs val="100"/>
                                  </p:iterate>
                                  <p:childTnLst>
                                    <p:set>
                                      <p:cBhvr>
                                        <p:cTn id="35" fill="hold"/>
                                        <p:tgtEl>
                                          <p:spTgt spid="397"/>
                                        </p:tgtEl>
                                        <p:attrNameLst>
                                          <p:attrName>style.visibility</p:attrName>
                                        </p:attrNameLst>
                                      </p:cBhvr>
                                      <p:to>
                                        <p:strVal val="visible"/>
                                      </p:to>
                                    </p:set>
                                  </p:childTnLst>
                                </p:cTn>
                              </p:par>
                            </p:childTnLst>
                          </p:cTn>
                        </p:par>
                        <p:par>
                          <p:cTn id="36" fill="hold">
                            <p:stCondLst>
                              <p:cond delay="4800"/>
                            </p:stCondLst>
                            <p:childTnLst>
                              <p:par>
                                <p:cTn id="37" presetID="10" presetClass="entr" fill="hold" grpId="9" nodeType="afterEffect">
                                  <p:stCondLst>
                                    <p:cond delay="0"/>
                                  </p:stCondLst>
                                  <p:iterate>
                                    <p:tmAbs val="0"/>
                                  </p:iterate>
                                  <p:childTnLst>
                                    <p:set>
                                      <p:cBhvr>
                                        <p:cTn id="38" fill="hold"/>
                                        <p:tgtEl>
                                          <p:spTgt spid="398"/>
                                        </p:tgtEl>
                                        <p:attrNameLst>
                                          <p:attrName>style.visibility</p:attrName>
                                        </p:attrNameLst>
                                      </p:cBhvr>
                                      <p:to>
                                        <p:strVal val="visible"/>
                                      </p:to>
                                    </p:set>
                                    <p:animEffect transition="in" filter="fade">
                                      <p:cBhvr>
                                        <p:cTn id="39" dur="6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5" animBg="1" advAuto="0"/>
      <p:bldP spid="389" grpId="4" animBg="1" advAuto="0"/>
      <p:bldP spid="392" grpId="6" animBg="1" advAuto="0"/>
      <p:bldP spid="393" grpId="1" animBg="1" advAuto="0"/>
      <p:bldP spid="394" grpId="3" animBg="1" advAuto="0"/>
      <p:bldP spid="395" grpId="2" animBg="1" advAuto="0"/>
      <p:bldP spid="396" grpId="7" animBg="1" advAuto="0"/>
      <p:bldP spid="397" grpId="8" animBg="1" advAuto="0"/>
      <p:bldP spid="398" grpId="9"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icture Placeholder 151" descr="Picture Placeholder 151"/>
          <p:cNvPicPr>
            <a:picLocks noGrp="1" noChangeAspect="1"/>
          </p:cNvPicPr>
          <p:nvPr>
            <p:ph type="pic" idx="63"/>
          </p:nvPr>
        </p:nvPicPr>
        <p:blipFill>
          <a:blip r:embed="rId3"/>
          <a:srcRect/>
          <a:stretch>
            <a:fillRect/>
          </a:stretch>
        </p:blipFill>
        <p:spPr>
          <a:xfrm>
            <a:off x="7889174"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4" name="Picture Placeholder 153" descr="Picture Placeholder 153"/>
          <p:cNvPicPr>
            <a:picLocks noGrp="1" noChangeAspect="1"/>
          </p:cNvPicPr>
          <p:nvPr>
            <p:ph type="pic" idx="64"/>
          </p:nvPr>
        </p:nvPicPr>
        <p:blipFill>
          <a:blip r:embed="rId3"/>
          <a:srcRect/>
          <a:stretch>
            <a:fillRect/>
          </a:stretch>
        </p:blipFill>
        <p:spPr>
          <a:xfrm>
            <a:off x="10827991"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5" name="Picture Placeholder 155" descr="Picture Placeholder 155"/>
          <p:cNvPicPr>
            <a:picLocks noGrp="1" noChangeAspect="1"/>
          </p:cNvPicPr>
          <p:nvPr>
            <p:ph type="pic" idx="65"/>
          </p:nvPr>
        </p:nvPicPr>
        <p:blipFill>
          <a:blip r:embed="rId3"/>
          <a:srcRect/>
          <a:stretch>
            <a:fillRect/>
          </a:stretch>
        </p:blipFill>
        <p:spPr>
          <a:xfrm>
            <a:off x="13766809" y="5589146"/>
            <a:ext cx="2601402"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6" name="Picture Placeholder 2" descr="Picture Placeholder 2"/>
          <p:cNvPicPr>
            <a:picLocks noGrp="1" noChangeAspect="1"/>
          </p:cNvPicPr>
          <p:nvPr>
            <p:ph type="pic" idx="21"/>
          </p:nvPr>
        </p:nvPicPr>
        <p:blipFill>
          <a:blip r:embed="rId3"/>
          <a:srcRect r="6" b="5"/>
          <a:stretch>
            <a:fillRect/>
          </a:stretch>
        </p:blipFill>
        <p:spPr>
          <a:xfrm>
            <a:off x="-2" y="1"/>
            <a:ext cx="1674020" cy="2367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8937"/>
                  <a:pt x="21600" y="15650"/>
                </a:cubicBezTo>
                <a:lnTo>
                  <a:pt x="21600" y="3817"/>
                </a:lnTo>
                <a:cubicBezTo>
                  <a:pt x="21600" y="2584"/>
                  <a:pt x="21074" y="1439"/>
                  <a:pt x="20166" y="489"/>
                </a:cubicBezTo>
                <a:lnTo>
                  <a:pt x="19593" y="0"/>
                </a:lnTo>
                <a:lnTo>
                  <a:pt x="0" y="0"/>
                </a:lnTo>
                <a:close/>
              </a:path>
            </a:pathLst>
          </a:custGeom>
        </p:spPr>
      </p:pic>
      <p:pic>
        <p:nvPicPr>
          <p:cNvPr id="407" name="Picture Placeholder 4" descr="Picture Placeholder 4"/>
          <p:cNvPicPr>
            <a:picLocks noGrp="1" noChangeAspect="1"/>
          </p:cNvPicPr>
          <p:nvPr>
            <p:ph type="pic" idx="26"/>
          </p:nvPr>
        </p:nvPicPr>
        <p:blipFill>
          <a:blip r:embed="rId3"/>
          <a:srcRect b="5"/>
          <a:stretch>
            <a:fillRect/>
          </a:stretch>
        </p:blipFill>
        <p:spPr>
          <a:xfrm>
            <a:off x="2011538"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08" name="Picture Placeholder 6" descr="Picture Placeholder 6"/>
          <p:cNvPicPr>
            <a:picLocks noGrp="1" noChangeAspect="1"/>
          </p:cNvPicPr>
          <p:nvPr>
            <p:ph type="pic" idx="31"/>
          </p:nvPr>
        </p:nvPicPr>
        <p:blipFill>
          <a:blip r:embed="rId3"/>
          <a:srcRect b="5"/>
          <a:stretch>
            <a:fillRect/>
          </a:stretch>
        </p:blipFill>
        <p:spPr>
          <a:xfrm>
            <a:off x="4950354" y="1"/>
            <a:ext cx="2601403"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09" name="Picture Placeholder 8" descr="Picture Placeholder 8"/>
          <p:cNvPicPr>
            <a:picLocks noGrp="1" noChangeAspect="1"/>
          </p:cNvPicPr>
          <p:nvPr>
            <p:ph type="pic" idx="36"/>
          </p:nvPr>
        </p:nvPicPr>
        <p:blipFill>
          <a:blip r:embed="rId3"/>
          <a:srcRect b="5"/>
          <a:stretch>
            <a:fillRect/>
          </a:stretch>
        </p:blipFill>
        <p:spPr>
          <a:xfrm>
            <a:off x="7889174"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0" name="Picture Placeholder 10" descr="Picture Placeholder 10"/>
          <p:cNvPicPr>
            <a:picLocks noGrp="1" noChangeAspect="1"/>
          </p:cNvPicPr>
          <p:nvPr>
            <p:ph type="pic" idx="40"/>
          </p:nvPr>
        </p:nvPicPr>
        <p:blipFill>
          <a:blip r:embed="rId3"/>
          <a:srcRect b="5"/>
          <a:stretch>
            <a:fillRect/>
          </a:stretch>
        </p:blipFill>
        <p:spPr>
          <a:xfrm>
            <a:off x="10827991" y="1"/>
            <a:ext cx="2601401"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1" name="Picture Placeholder 12" descr="Picture Placeholder 12"/>
          <p:cNvPicPr>
            <a:picLocks noGrp="1" noChangeAspect="1"/>
          </p:cNvPicPr>
          <p:nvPr>
            <p:ph type="pic" idx="44"/>
          </p:nvPr>
        </p:nvPicPr>
        <p:blipFill>
          <a:blip r:embed="rId3"/>
          <a:srcRect b="5"/>
          <a:stretch>
            <a:fillRect/>
          </a:stretch>
        </p:blipFill>
        <p:spPr>
          <a:xfrm>
            <a:off x="13766809" y="1"/>
            <a:ext cx="2601402"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2" name="Picture Placeholder 14" descr="Picture Placeholder 14"/>
          <p:cNvPicPr>
            <a:picLocks noGrp="1" noChangeAspect="1"/>
          </p:cNvPicPr>
          <p:nvPr>
            <p:ph type="pic" idx="48"/>
          </p:nvPr>
        </p:nvPicPr>
        <p:blipFill>
          <a:blip r:embed="rId3"/>
          <a:srcRect b="5"/>
          <a:stretch>
            <a:fillRect/>
          </a:stretch>
        </p:blipFill>
        <p:spPr>
          <a:xfrm>
            <a:off x="16705628" y="1"/>
            <a:ext cx="2601402"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3" name="Picture Placeholder 16" descr="Picture Placeholder 16"/>
          <p:cNvPicPr>
            <a:picLocks noGrp="1" noChangeAspect="1"/>
          </p:cNvPicPr>
          <p:nvPr>
            <p:ph type="pic" idx="53"/>
          </p:nvPr>
        </p:nvPicPr>
        <p:blipFill>
          <a:blip r:embed="rId3"/>
          <a:srcRect b="5"/>
          <a:stretch>
            <a:fillRect/>
          </a:stretch>
        </p:blipFill>
        <p:spPr>
          <a:xfrm>
            <a:off x="19644444" y="1"/>
            <a:ext cx="2601403" cy="2367360"/>
          </a:xfrm>
          <a:custGeom>
            <a:avLst/>
            <a:gdLst/>
            <a:ahLst/>
            <a:cxnLst>
              <a:cxn ang="0">
                <a:pos x="wd2" y="hd2"/>
              </a:cxn>
              <a:cxn ang="5400000">
                <a:pos x="wd2" y="hd2"/>
              </a:cxn>
              <a:cxn ang="10800000">
                <a:pos x="wd2" y="hd2"/>
              </a:cxn>
              <a:cxn ang="16200000">
                <a:pos x="wd2" y="hd2"/>
              </a:cxn>
            </a:cxnLst>
            <a:rect l="0" t="0" r="r" b="b"/>
            <a:pathLst>
              <a:path w="21600" h="21600"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14" name="Picture Placeholder 18" descr="Picture Placeholder 18"/>
          <p:cNvPicPr>
            <a:picLocks noGrp="1" noChangeAspect="1"/>
          </p:cNvPicPr>
          <p:nvPr>
            <p:ph type="pic" idx="58"/>
          </p:nvPr>
        </p:nvPicPr>
        <p:blipFill>
          <a:blip r:embed="rId3"/>
          <a:srcRect r="6" b="5"/>
          <a:stretch>
            <a:fillRect/>
          </a:stretch>
        </p:blipFill>
        <p:spPr>
          <a:xfrm>
            <a:off x="22583263" y="1"/>
            <a:ext cx="1800623" cy="2367360"/>
          </a:xfrm>
          <a:custGeom>
            <a:avLst/>
            <a:gdLst/>
            <a:ahLst/>
            <a:cxnLst>
              <a:cxn ang="0">
                <a:pos x="wd2" y="hd2"/>
              </a:cxn>
              <a:cxn ang="5400000">
                <a:pos x="wd2" y="hd2"/>
              </a:cxn>
              <a:cxn ang="10800000">
                <a:pos x="wd2" y="hd2"/>
              </a:cxn>
              <a:cxn ang="16200000">
                <a:pos x="wd2" y="hd2"/>
              </a:cxn>
            </a:cxnLst>
            <a:rect l="0" t="0" r="r" b="b"/>
            <a:pathLst>
              <a:path w="21600" h="21600" extrusionOk="0">
                <a:moveTo>
                  <a:pt x="1866" y="0"/>
                </a:moveTo>
                <a:lnTo>
                  <a:pt x="1338" y="489"/>
                </a:lnTo>
                <a:cubicBezTo>
                  <a:pt x="494" y="1439"/>
                  <a:pt x="0" y="2584"/>
                  <a:pt x="0" y="3817"/>
                </a:cubicBezTo>
                <a:lnTo>
                  <a:pt x="0" y="15650"/>
                </a:lnTo>
                <a:cubicBezTo>
                  <a:pt x="0" y="18937"/>
                  <a:pt x="3501" y="21600"/>
                  <a:pt x="7822" y="21600"/>
                </a:cubicBezTo>
                <a:lnTo>
                  <a:pt x="21600" y="21600"/>
                </a:lnTo>
                <a:lnTo>
                  <a:pt x="21600" y="0"/>
                </a:lnTo>
                <a:lnTo>
                  <a:pt x="1866" y="0"/>
                </a:lnTo>
                <a:close/>
              </a:path>
            </a:pathLst>
          </a:custGeom>
        </p:spPr>
      </p:pic>
      <p:pic>
        <p:nvPicPr>
          <p:cNvPr id="415" name="Picture Placeholder 20" descr="Picture Placeholder 20"/>
          <p:cNvPicPr>
            <a:picLocks noGrp="1" noChangeAspect="1"/>
          </p:cNvPicPr>
          <p:nvPr>
            <p:ph type="pic" idx="22"/>
          </p:nvPr>
        </p:nvPicPr>
        <p:blipFill>
          <a:blip r:embed="rId3"/>
          <a:srcRect r="6"/>
          <a:stretch>
            <a:fillRect/>
          </a:stretch>
        </p:blipFill>
        <p:spPr>
          <a:xfrm>
            <a:off x="-2" y="2677622"/>
            <a:ext cx="1674020" cy="2601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16" name="Picture Placeholder 22" descr="Picture Placeholder 22"/>
          <p:cNvPicPr>
            <a:picLocks noGrp="1" noChangeAspect="1"/>
          </p:cNvPicPr>
          <p:nvPr>
            <p:ph type="pic" idx="27"/>
          </p:nvPr>
        </p:nvPicPr>
        <p:blipFill>
          <a:blip r:embed="rId3"/>
          <a:srcRect/>
          <a:stretch>
            <a:fillRect/>
          </a:stretch>
        </p:blipFill>
        <p:spPr>
          <a:xfrm>
            <a:off x="2011538"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7" name="Picture Placeholder 24" descr="Picture Placeholder 24"/>
          <p:cNvPicPr>
            <a:picLocks noGrp="1" noChangeAspect="1"/>
          </p:cNvPicPr>
          <p:nvPr>
            <p:ph type="pic" idx="32"/>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8" name="Picture Placeholder 26" descr="Picture Placeholder 26"/>
          <p:cNvPicPr>
            <a:picLocks noGrp="1" noChangeAspect="1"/>
          </p:cNvPicPr>
          <p:nvPr>
            <p:ph type="pic" idx="37"/>
          </p:nvPr>
        </p:nvPicPr>
        <p:blipFill>
          <a:blip r:embed="rId3"/>
          <a:srcRect/>
          <a:stretch>
            <a:fillRect/>
          </a:stretch>
        </p:blipFill>
        <p:spPr>
          <a:xfrm>
            <a:off x="7889174"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9" name="Picture Placeholder 28" descr="Picture Placeholder 28"/>
          <p:cNvPicPr>
            <a:picLocks noGrp="1" noChangeAspect="1"/>
          </p:cNvPicPr>
          <p:nvPr>
            <p:ph type="pic" idx="41"/>
          </p:nvPr>
        </p:nvPicPr>
        <p:blipFill>
          <a:blip r:embed="rId3"/>
          <a:srcRect/>
          <a:stretch>
            <a:fillRect/>
          </a:stretch>
        </p:blipFill>
        <p:spPr>
          <a:xfrm>
            <a:off x="10827991" y="2677622"/>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0" name="Picture Placeholder 30" descr="Picture Placeholder 30"/>
          <p:cNvPicPr>
            <a:picLocks noGrp="1" noChangeAspect="1"/>
          </p:cNvPicPr>
          <p:nvPr>
            <p:ph type="pic" idx="45"/>
          </p:nvPr>
        </p:nvPicPr>
        <p:blipFill>
          <a:blip r:embed="rId3"/>
          <a:srcRect/>
          <a:stretch>
            <a:fillRect/>
          </a:stretch>
        </p:blipFill>
        <p:spPr>
          <a:xfrm>
            <a:off x="13766809" y="2677622"/>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1" name="Picture Placeholder 32" descr="Picture Placeholder 32"/>
          <p:cNvPicPr>
            <a:picLocks noGrp="1" noChangeAspect="1"/>
          </p:cNvPicPr>
          <p:nvPr>
            <p:ph type="pic" idx="49"/>
          </p:nvPr>
        </p:nvPicPr>
        <p:blipFill>
          <a:blip r:embed="rId3"/>
          <a:srcRect/>
          <a:stretch>
            <a:fillRect/>
          </a:stretch>
        </p:blipFill>
        <p:spPr>
          <a:xfrm>
            <a:off x="16705628" y="2677622"/>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2" name="Picture Placeholder 34" descr="Picture Placeholder 34"/>
          <p:cNvPicPr>
            <a:picLocks noGrp="1" noChangeAspect="1"/>
          </p:cNvPicPr>
          <p:nvPr>
            <p:ph type="pic" idx="54"/>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3" name="Picture Placeholder 36" descr="Picture Placeholder 36"/>
          <p:cNvPicPr>
            <a:picLocks noGrp="1" noChangeAspect="1"/>
          </p:cNvPicPr>
          <p:nvPr>
            <p:ph type="pic" idx="59"/>
          </p:nvPr>
        </p:nvPicPr>
        <p:blipFill>
          <a:blip r:embed="rId3"/>
          <a:srcRect r="6"/>
          <a:stretch>
            <a:fillRect/>
          </a:stretch>
        </p:blipFill>
        <p:spPr>
          <a:xfrm>
            <a:off x="22583263" y="2677622"/>
            <a:ext cx="1800623" cy="2601399"/>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24" name="Picture Placeholder 38" descr="Picture Placeholder 38"/>
          <p:cNvPicPr>
            <a:picLocks noGrp="1" noChangeAspect="1"/>
          </p:cNvPicPr>
          <p:nvPr>
            <p:ph type="pic" idx="60"/>
          </p:nvPr>
        </p:nvPicPr>
        <p:blipFill>
          <a:blip r:embed="rId3"/>
          <a:srcRect r="6"/>
          <a:stretch>
            <a:fillRect/>
          </a:stretch>
        </p:blipFill>
        <p:spPr>
          <a:xfrm>
            <a:off x="22583263" y="5589146"/>
            <a:ext cx="1800623" cy="2601398"/>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25" name="Picture Placeholder 40" descr="Picture Placeholder 40"/>
          <p:cNvPicPr>
            <a:picLocks noGrp="1" noChangeAspect="1"/>
          </p:cNvPicPr>
          <p:nvPr>
            <p:ph type="pic" idx="55"/>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6" name="Picture Placeholder 42" descr="Picture Placeholder 42"/>
          <p:cNvPicPr>
            <a:picLocks noGrp="1" noChangeAspect="1"/>
          </p:cNvPicPr>
          <p:nvPr>
            <p:ph type="pic" idx="50"/>
          </p:nvPr>
        </p:nvPicPr>
        <p:blipFill>
          <a:blip r:embed="rId3"/>
          <a:srcRect/>
          <a:stretch>
            <a:fillRect/>
          </a:stretch>
        </p:blipFill>
        <p:spPr>
          <a:xfrm>
            <a:off x="16705628" y="5589146"/>
            <a:ext cx="2601402"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7" name="Picture Placeholder 44" descr="Picture Placeholder 44"/>
          <p:cNvPicPr>
            <a:picLocks noGrp="1" noChangeAspect="1"/>
          </p:cNvPicPr>
          <p:nvPr>
            <p:ph type="pic" idx="33"/>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8" name="Picture Placeholder 46" descr="Picture Placeholder 46"/>
          <p:cNvPicPr>
            <a:picLocks noGrp="1" noChangeAspect="1"/>
          </p:cNvPicPr>
          <p:nvPr>
            <p:ph type="pic" idx="28"/>
          </p:nvPr>
        </p:nvPicPr>
        <p:blipFill>
          <a:blip r:embed="rId3"/>
          <a:srcRect/>
          <a:stretch>
            <a:fillRect/>
          </a:stretch>
        </p:blipFill>
        <p:spPr>
          <a:xfrm>
            <a:off x="2011538" y="5589146"/>
            <a:ext cx="2601401" cy="2601398"/>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9" name="Picture Placeholder 48" descr="Picture Placeholder 48"/>
          <p:cNvPicPr>
            <a:picLocks noGrp="1" noChangeAspect="1"/>
          </p:cNvPicPr>
          <p:nvPr>
            <p:ph type="pic" idx="23"/>
          </p:nvPr>
        </p:nvPicPr>
        <p:blipFill>
          <a:blip r:embed="rId3"/>
          <a:srcRect r="6"/>
          <a:stretch>
            <a:fillRect/>
          </a:stretch>
        </p:blipFill>
        <p:spPr>
          <a:xfrm>
            <a:off x="-2" y="5589146"/>
            <a:ext cx="1674020" cy="260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30" name="Picture Placeholder 50" descr="Picture Placeholder 50"/>
          <p:cNvPicPr>
            <a:picLocks noGrp="1" noChangeAspect="1"/>
          </p:cNvPicPr>
          <p:nvPr>
            <p:ph type="pic" idx="24"/>
          </p:nvPr>
        </p:nvPicPr>
        <p:blipFill>
          <a:blip r:embed="rId3"/>
          <a:srcRect r="6"/>
          <a:stretch>
            <a:fillRect/>
          </a:stretch>
        </p:blipFill>
        <p:spPr>
          <a:xfrm>
            <a:off x="-2" y="8500667"/>
            <a:ext cx="1674020" cy="2601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31" name="Picture Placeholder 52" descr="Picture Placeholder 52"/>
          <p:cNvPicPr>
            <a:picLocks noGrp="1" noChangeAspect="1"/>
          </p:cNvPicPr>
          <p:nvPr>
            <p:ph type="pic" idx="29"/>
          </p:nvPr>
        </p:nvPicPr>
        <p:blipFill>
          <a:blip r:embed="rId3"/>
          <a:srcRect/>
          <a:stretch>
            <a:fillRect/>
          </a:stretch>
        </p:blipFill>
        <p:spPr>
          <a:xfrm>
            <a:off x="2011538"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2" name="Picture Placeholder 54" descr="Picture Placeholder 54"/>
          <p:cNvPicPr>
            <a:picLocks noGrp="1" noChangeAspect="1"/>
          </p:cNvPicPr>
          <p:nvPr>
            <p:ph type="pic" idx="34"/>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3" name="Picture Placeholder 56" descr="Picture Placeholder 56"/>
          <p:cNvPicPr>
            <a:picLocks noGrp="1" noChangeAspect="1"/>
          </p:cNvPicPr>
          <p:nvPr>
            <p:ph type="pic" idx="38"/>
          </p:nvPr>
        </p:nvPicPr>
        <p:blipFill>
          <a:blip r:embed="rId3"/>
          <a:srcRect/>
          <a:stretch>
            <a:fillRect/>
          </a:stretch>
        </p:blipFill>
        <p:spPr>
          <a:xfrm>
            <a:off x="7889174"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4" name="Picture Placeholder 58" descr="Picture Placeholder 58"/>
          <p:cNvPicPr>
            <a:picLocks noGrp="1" noChangeAspect="1"/>
          </p:cNvPicPr>
          <p:nvPr>
            <p:ph type="pic" idx="42"/>
          </p:nvPr>
        </p:nvPicPr>
        <p:blipFill>
          <a:blip r:embed="rId3"/>
          <a:srcRect/>
          <a:stretch>
            <a:fillRect/>
          </a:stretch>
        </p:blipFill>
        <p:spPr>
          <a:xfrm>
            <a:off x="10827991" y="8500667"/>
            <a:ext cx="2601401"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5" name="Picture Placeholder 60" descr="Picture Placeholder 60"/>
          <p:cNvPicPr>
            <a:picLocks noGrp="1" noChangeAspect="1"/>
          </p:cNvPicPr>
          <p:nvPr>
            <p:ph type="pic" idx="46"/>
          </p:nvPr>
        </p:nvPicPr>
        <p:blipFill>
          <a:blip r:embed="rId3"/>
          <a:srcRect/>
          <a:stretch>
            <a:fillRect/>
          </a:stretch>
        </p:blipFill>
        <p:spPr>
          <a:xfrm>
            <a:off x="13766809" y="8500667"/>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6" name="Picture Placeholder 62" descr="Picture Placeholder 62"/>
          <p:cNvPicPr>
            <a:picLocks noGrp="1" noChangeAspect="1"/>
          </p:cNvPicPr>
          <p:nvPr>
            <p:ph type="pic" idx="51"/>
          </p:nvPr>
        </p:nvPicPr>
        <p:blipFill>
          <a:blip r:embed="rId3"/>
          <a:srcRect/>
          <a:stretch>
            <a:fillRect/>
          </a:stretch>
        </p:blipFill>
        <p:spPr>
          <a:xfrm>
            <a:off x="16705628" y="8500667"/>
            <a:ext cx="2601402" cy="2601399"/>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7" name="Picture Placeholder 128" descr="Picture Placeholder 128"/>
          <p:cNvPicPr>
            <a:picLocks noGrp="1" noChangeAspect="1"/>
          </p:cNvPicPr>
          <p:nvPr>
            <p:ph type="pic" idx="56"/>
          </p:nvPr>
        </p:nvPicPr>
        <p:blipFill>
          <a:blip r:embed="rId3"/>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38" name="Picture Placeholder 130" descr="Picture Placeholder 130"/>
          <p:cNvPicPr>
            <a:picLocks noGrp="1" noChangeAspect="1"/>
          </p:cNvPicPr>
          <p:nvPr>
            <p:ph type="pic" idx="61"/>
          </p:nvPr>
        </p:nvPicPr>
        <p:blipFill>
          <a:blip r:embed="rId3"/>
          <a:srcRect r="6"/>
          <a:stretch>
            <a:fillRect/>
          </a:stretch>
        </p:blipFill>
        <p:spPr>
          <a:xfrm>
            <a:off x="22583263" y="8500667"/>
            <a:ext cx="1800623" cy="2601399"/>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39" name="Picture Placeholder 132" descr="Picture Placeholder 132"/>
          <p:cNvPicPr>
            <a:picLocks noGrp="1" noChangeAspect="1"/>
          </p:cNvPicPr>
          <p:nvPr>
            <p:ph type="pic" idx="62"/>
          </p:nvPr>
        </p:nvPicPr>
        <p:blipFill>
          <a:blip r:embed="rId3"/>
          <a:srcRect r="6"/>
          <a:stretch>
            <a:fillRect/>
          </a:stretch>
        </p:blipFill>
        <p:spPr>
          <a:xfrm>
            <a:off x="22583263" y="11412191"/>
            <a:ext cx="1800623" cy="2303812"/>
          </a:xfrm>
          <a:custGeom>
            <a:avLst/>
            <a:gdLst/>
            <a:ahLst/>
            <a:cxnLst>
              <a:cxn ang="0">
                <a:pos x="wd2" y="hd2"/>
              </a:cxn>
              <a:cxn ang="5400000">
                <a:pos x="wd2" y="hd2"/>
              </a:cxn>
              <a:cxn ang="10800000">
                <a:pos x="wd2" y="hd2"/>
              </a:cxn>
              <a:cxn ang="16200000">
                <a:pos x="wd2" y="hd2"/>
              </a:cxn>
            </a:cxnLst>
            <a:rect l="0" t="0" r="r" b="b"/>
            <a:pathLst>
              <a:path w="21600" h="21600" extrusionOk="0">
                <a:moveTo>
                  <a:pt x="7822" y="0"/>
                </a:moveTo>
                <a:cubicBezTo>
                  <a:pt x="3501" y="0"/>
                  <a:pt x="0" y="2737"/>
                  <a:pt x="0" y="6113"/>
                </a:cubicBezTo>
                <a:lnTo>
                  <a:pt x="0" y="18273"/>
                </a:lnTo>
                <a:cubicBezTo>
                  <a:pt x="0" y="19118"/>
                  <a:pt x="218" y="19923"/>
                  <a:pt x="614" y="20655"/>
                </a:cubicBezTo>
                <a:lnTo>
                  <a:pt x="1271" y="21600"/>
                </a:lnTo>
                <a:lnTo>
                  <a:pt x="21600" y="21600"/>
                </a:lnTo>
                <a:lnTo>
                  <a:pt x="21600" y="0"/>
                </a:lnTo>
                <a:lnTo>
                  <a:pt x="7822" y="0"/>
                </a:lnTo>
                <a:close/>
              </a:path>
            </a:pathLst>
          </a:custGeom>
        </p:spPr>
      </p:pic>
      <p:pic>
        <p:nvPicPr>
          <p:cNvPr id="440" name="Picture Placeholder 134" descr="Picture Placeholder 134"/>
          <p:cNvPicPr>
            <a:picLocks noGrp="1" noChangeAspect="1"/>
          </p:cNvPicPr>
          <p:nvPr>
            <p:ph type="pic" idx="57"/>
          </p:nvPr>
        </p:nvPicPr>
        <p:blipFill>
          <a:blip r:embed="rId3"/>
          <a:srcRect/>
          <a:stretch>
            <a:fillRect/>
          </a:stretch>
        </p:blipFill>
        <p:spPr>
          <a:xfrm>
            <a:off x="19644444" y="11412191"/>
            <a:ext cx="2601403"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1" name="Picture Placeholder 136" descr="Picture Placeholder 136"/>
          <p:cNvPicPr>
            <a:picLocks noGrp="1" noChangeAspect="1"/>
          </p:cNvPicPr>
          <p:nvPr>
            <p:ph type="pic" idx="52"/>
          </p:nvPr>
        </p:nvPicPr>
        <p:blipFill>
          <a:blip r:embed="rId3"/>
          <a:srcRect/>
          <a:stretch>
            <a:fillRect/>
          </a:stretch>
        </p:blipFill>
        <p:spPr>
          <a:xfrm>
            <a:off x="16705628" y="11412191"/>
            <a:ext cx="2601402"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2" name="Picture Placeholder 138" descr="Picture Placeholder 138"/>
          <p:cNvPicPr>
            <a:picLocks noGrp="1" noChangeAspect="1"/>
          </p:cNvPicPr>
          <p:nvPr>
            <p:ph type="pic" idx="47"/>
          </p:nvPr>
        </p:nvPicPr>
        <p:blipFill>
          <a:blip r:embed="rId3"/>
          <a:srcRect/>
          <a:stretch>
            <a:fillRect/>
          </a:stretch>
        </p:blipFill>
        <p:spPr>
          <a:xfrm>
            <a:off x="13766809" y="11412191"/>
            <a:ext cx="2601402"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3" name="Picture Placeholder 140" descr="Picture Placeholder 140"/>
          <p:cNvPicPr>
            <a:picLocks noGrp="1" noChangeAspect="1"/>
          </p:cNvPicPr>
          <p:nvPr>
            <p:ph type="pic" idx="43"/>
          </p:nvPr>
        </p:nvPicPr>
        <p:blipFill>
          <a:blip r:embed="rId3"/>
          <a:srcRect/>
          <a:stretch>
            <a:fillRect/>
          </a:stretch>
        </p:blipFill>
        <p:spPr>
          <a:xfrm>
            <a:off x="10827991"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4" name="Picture Placeholder 142" descr="Picture Placeholder 142"/>
          <p:cNvPicPr>
            <a:picLocks noGrp="1" noChangeAspect="1"/>
          </p:cNvPicPr>
          <p:nvPr>
            <p:ph type="pic" idx="39"/>
          </p:nvPr>
        </p:nvPicPr>
        <p:blipFill>
          <a:blip r:embed="rId3"/>
          <a:srcRect/>
          <a:stretch>
            <a:fillRect/>
          </a:stretch>
        </p:blipFill>
        <p:spPr>
          <a:xfrm>
            <a:off x="7889174"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5" name="Picture Placeholder 144" descr="Picture Placeholder 144"/>
          <p:cNvPicPr>
            <a:picLocks noGrp="1" noChangeAspect="1"/>
          </p:cNvPicPr>
          <p:nvPr>
            <p:ph type="pic" idx="35"/>
          </p:nvPr>
        </p:nvPicPr>
        <p:blipFill>
          <a:blip r:embed="rId3"/>
          <a:srcRect/>
          <a:stretch>
            <a:fillRect/>
          </a:stretch>
        </p:blipFill>
        <p:spPr>
          <a:xfrm>
            <a:off x="4950354" y="11412191"/>
            <a:ext cx="2601403"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6" name="Picture Placeholder 146" descr="Picture Placeholder 146"/>
          <p:cNvPicPr>
            <a:picLocks noGrp="1" noChangeAspect="1"/>
          </p:cNvPicPr>
          <p:nvPr>
            <p:ph type="pic" idx="30"/>
          </p:nvPr>
        </p:nvPicPr>
        <p:blipFill>
          <a:blip r:embed="rId3"/>
          <a:srcRect/>
          <a:stretch>
            <a:fillRect/>
          </a:stretch>
        </p:blipFill>
        <p:spPr>
          <a:xfrm>
            <a:off x="2011538" y="11412191"/>
            <a:ext cx="2601401" cy="2303812"/>
          </a:xfrm>
          <a:custGeom>
            <a:avLst/>
            <a:gdLst/>
            <a:ahLst/>
            <a:cxnLst>
              <a:cxn ang="0">
                <a:pos x="wd2" y="hd2"/>
              </a:cxn>
              <a:cxn ang="5400000">
                <a:pos x="wd2" y="hd2"/>
              </a:cxn>
              <a:cxn ang="10800000">
                <a:pos x="wd2" y="hd2"/>
              </a:cxn>
              <a:cxn ang="16200000">
                <a:pos x="wd2" y="hd2"/>
              </a:cxn>
            </a:cxnLst>
            <a:rect l="0" t="0" r="r" b="b"/>
            <a:pathLst>
              <a:path w="21600" h="21600"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47" name="Picture Placeholder 149" descr="Picture Placeholder 149"/>
          <p:cNvPicPr>
            <a:picLocks noGrp="1" noChangeAspect="1"/>
          </p:cNvPicPr>
          <p:nvPr>
            <p:ph type="pic" idx="25"/>
          </p:nvPr>
        </p:nvPicPr>
        <p:blipFill>
          <a:blip r:embed="rId3"/>
          <a:srcRect r="6"/>
          <a:stretch>
            <a:fillRect/>
          </a:stretch>
        </p:blipFill>
        <p:spPr>
          <a:xfrm>
            <a:off x="-2" y="11412191"/>
            <a:ext cx="1674020" cy="23038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233" y="21600"/>
                </a:lnTo>
                <a:lnTo>
                  <a:pt x="20939" y="20655"/>
                </a:lnTo>
                <a:cubicBezTo>
                  <a:pt x="21365" y="19923"/>
                  <a:pt x="21600" y="19118"/>
                  <a:pt x="21600" y="18273"/>
                </a:cubicBezTo>
                <a:lnTo>
                  <a:pt x="21600" y="6113"/>
                </a:lnTo>
                <a:cubicBezTo>
                  <a:pt x="21600" y="2737"/>
                  <a:pt x="17834" y="0"/>
                  <a:pt x="13186" y="0"/>
                </a:cubicBezTo>
                <a:lnTo>
                  <a:pt x="0" y="0"/>
                </a:lnTo>
                <a:close/>
              </a:path>
            </a:pathLst>
          </a:custGeom>
        </p:spPr>
      </p:pic>
      <p:sp>
        <p:nvSpPr>
          <p:cNvPr id="448" name="overlay"/>
          <p:cNvSpPr/>
          <p:nvPr/>
        </p:nvSpPr>
        <p:spPr>
          <a:xfrm>
            <a:off x="-1" y="0"/>
            <a:ext cx="24384004" cy="13716000"/>
          </a:xfrm>
          <a:prstGeom prst="rect">
            <a:avLst/>
          </a:prstGeom>
          <a:gradFill>
            <a:gsLst>
              <a:gs pos="0">
                <a:srgbClr val="FFFFFF">
                  <a:alpha val="0"/>
                </a:srgbClr>
              </a:gs>
              <a:gs pos="100000">
                <a:srgbClr val="FFFFFF"/>
              </a:gs>
            </a:gsLst>
            <a:lin ang="5400000"/>
          </a:gradFill>
          <a:ln w="12700">
            <a:miter lim="400000"/>
          </a:ln>
        </p:spPr>
        <p:txBody>
          <a:bodyPr lIns="50800" tIns="50800" rIns="50800" bIns="50800" anchor="ctr"/>
          <a:lstStyle/>
          <a:p>
            <a:pPr defTabSz="1828800">
              <a:defRPr sz="3600">
                <a:solidFill>
                  <a:srgbClr val="FFFFFF"/>
                </a:solidFill>
                <a:latin typeface="+mn-lt"/>
                <a:ea typeface="+mn-ea"/>
                <a:cs typeface="+mn-cs"/>
                <a:sym typeface="Helvetica Neue"/>
              </a:defRPr>
            </a:pPr>
            <a:endParaRPr/>
          </a:p>
        </p:txBody>
      </p:sp>
      <p:grpSp>
        <p:nvGrpSpPr>
          <p:cNvPr id="451" name="box background"/>
          <p:cNvGrpSpPr/>
          <p:nvPr/>
        </p:nvGrpSpPr>
        <p:grpSpPr>
          <a:xfrm>
            <a:off x="6823412" y="4111569"/>
            <a:ext cx="10737177" cy="5492863"/>
            <a:chOff x="0" y="0"/>
            <a:chExt cx="10737176" cy="5492861"/>
          </a:xfrm>
        </p:grpSpPr>
        <p:sp>
          <p:nvSpPr>
            <p:cNvPr id="449" name="Rounded Rectangle"/>
            <p:cNvSpPr/>
            <p:nvPr/>
          </p:nvSpPr>
          <p:spPr>
            <a:xfrm>
              <a:off x="0" y="0"/>
              <a:ext cx="10737177" cy="5492862"/>
            </a:xfrm>
            <a:prstGeom prst="roundRect">
              <a:avLst>
                <a:gd name="adj" fmla="val 11755"/>
              </a:avLst>
            </a:prstGeom>
            <a:solidFill>
              <a:srgbClr val="0056FB"/>
            </a:solidFill>
            <a:ln w="12700" cap="flat">
              <a:noFill/>
              <a:miter lim="400000"/>
            </a:ln>
            <a:effectLst>
              <a:outerShdw blurRad="1016000" dist="508000" dir="5400000" rotWithShape="0">
                <a:srgbClr val="0056FB">
                  <a:alpha val="20000"/>
                </a:srgbClr>
              </a:outerShdw>
            </a:effectLst>
          </p:spPr>
          <p:txBody>
            <a:bodyPr wrap="square" lIns="50800" tIns="50800" rIns="50800" bIns="50800" numCol="1" anchor="t">
              <a:noAutofit/>
            </a:bodyPr>
            <a:lstStyle/>
            <a:p>
              <a:pPr defTabSz="1828800">
                <a:lnSpc>
                  <a:spcPct val="90000"/>
                </a:lnSpc>
                <a:spcBef>
                  <a:spcPts val="2400"/>
                </a:spcBef>
                <a:defRPr sz="4200">
                  <a:solidFill>
                    <a:srgbClr val="FFFFFF"/>
                  </a:solidFill>
                  <a:latin typeface="+mn-lt"/>
                  <a:ea typeface="+mn-ea"/>
                  <a:cs typeface="+mn-cs"/>
                  <a:sym typeface="Helvetica Neue"/>
                </a:defRPr>
              </a:pPr>
              <a:endParaRPr/>
            </a:p>
          </p:txBody>
        </p:sp>
        <p:sp>
          <p:nvSpPr>
            <p:cNvPr id="450" name="TIME…"/>
            <p:cNvSpPr txBox="1"/>
            <p:nvPr/>
          </p:nvSpPr>
          <p:spPr>
            <a:xfrm>
              <a:off x="923457" y="860977"/>
              <a:ext cx="8013250" cy="38811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TIME</a:t>
              </a: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CREATIVITY</a:t>
              </a: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COMMITTMENT</a:t>
              </a:r>
            </a:p>
          </p:txBody>
        </p:sp>
      </p:grpSp>
      <p:sp>
        <p:nvSpPr>
          <p:cNvPr id="452" name="Google Shape;5787;p83"/>
          <p:cNvSpPr/>
          <p:nvPr/>
        </p:nvSpPr>
        <p:spPr>
          <a:xfrm>
            <a:off x="14874186" y="4808661"/>
            <a:ext cx="1844889"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pic>
        <p:nvPicPr>
          <p:cNvPr id="453" name="Picture 4" descr="Picture 4"/>
          <p:cNvPicPr>
            <a:picLocks noChangeAspect="1"/>
          </p:cNvPicPr>
          <p:nvPr/>
        </p:nvPicPr>
        <p:blipFill>
          <a:blip r:embed="rId5"/>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200"/>
                                  </p:stCondLst>
                                  <p:iterate>
                                    <p:tmAbs val="0"/>
                                  </p:iterate>
                                  <p:childTnLst>
                                    <p:set>
                                      <p:cBhvr>
                                        <p:cTn id="6" fill="hold"/>
                                        <p:tgtEl>
                                          <p:spTgt spid="451"/>
                                        </p:tgtEl>
                                        <p:attrNameLst>
                                          <p:attrName>style.visibility</p:attrName>
                                        </p:attrNameLst>
                                      </p:cBhvr>
                                      <p:to>
                                        <p:strVal val="visible"/>
                                      </p:to>
                                    </p:set>
                                    <p:anim calcmode="lin" valueType="num">
                                      <p:cBhvr>
                                        <p:cTn id="7" dur="1500" fill="hold"/>
                                        <p:tgtEl>
                                          <p:spTgt spid="451"/>
                                        </p:tgtEl>
                                        <p:attrNameLst>
                                          <p:attrName>ppt_x</p:attrName>
                                        </p:attrNameLst>
                                      </p:cBhvr>
                                      <p:tavLst>
                                        <p:tav tm="0">
                                          <p:val>
                                            <p:strVal val="#ppt_x"/>
                                          </p:val>
                                        </p:tav>
                                        <p:tav tm="100000">
                                          <p:val>
                                            <p:strVal val="#ppt_x"/>
                                          </p:val>
                                        </p:tav>
                                      </p:tavLst>
                                    </p:anim>
                                    <p:anim calcmode="lin" valueType="num">
                                      <p:cBhvr>
                                        <p:cTn id="8" dur="1500" fill="hold"/>
                                        <p:tgtEl>
                                          <p:spTgt spid="451"/>
                                        </p:tgtEl>
                                        <p:attrNameLst>
                                          <p:attrName>ppt_y</p:attrName>
                                        </p:attrNameLst>
                                      </p:cBhvr>
                                      <p:tavLst>
                                        <p:tav tm="0">
                                          <p:val>
                                            <p:strVal val="1+#ppt_h/2"/>
                                          </p:val>
                                        </p:tav>
                                        <p:tav tm="100000">
                                          <p:val>
                                            <p:strVal val="#ppt_y"/>
                                          </p:val>
                                        </p:tav>
                                      </p:tavLst>
                                    </p:anim>
                                  </p:childTnLst>
                                </p:cTn>
                              </p:par>
                            </p:childTnLst>
                          </p:cTn>
                        </p:par>
                        <p:par>
                          <p:cTn id="9" fill="hold">
                            <p:stCondLst>
                              <p:cond delay="1700"/>
                            </p:stCondLst>
                            <p:childTnLst>
                              <p:par>
                                <p:cTn id="10" presetID="10" presetClass="entr" fill="hold" grpId="2" nodeType="afterEffect">
                                  <p:stCondLst>
                                    <p:cond delay="200"/>
                                  </p:stCondLst>
                                  <p:iterate>
                                    <p:tmAbs val="0"/>
                                  </p:iterate>
                                  <p:childTnLst>
                                    <p:set>
                                      <p:cBhvr>
                                        <p:cTn id="11" fill="hold"/>
                                        <p:tgtEl>
                                          <p:spTgt spid="452"/>
                                        </p:tgtEl>
                                        <p:attrNameLst>
                                          <p:attrName>style.visibility</p:attrName>
                                        </p:attrNameLst>
                                      </p:cBhvr>
                                      <p:to>
                                        <p:strVal val="visible"/>
                                      </p:to>
                                    </p:set>
                                    <p:animEffect transition="in" filter="fade">
                                      <p:cBhvr>
                                        <p:cTn id="12"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1" animBg="1" advAuto="0"/>
      <p:bldP spid="452"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58"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5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60"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61" name="Circle"/>
          <p:cNvSpPr/>
          <p:nvPr/>
        </p:nvSpPr>
        <p:spPr>
          <a:xfrm>
            <a:off x="2546325" y="4773167"/>
            <a:ext cx="4163358"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464" name="dot shape"/>
          <p:cNvGrpSpPr/>
          <p:nvPr/>
        </p:nvGrpSpPr>
        <p:grpSpPr>
          <a:xfrm>
            <a:off x="8222652" y="4081818"/>
            <a:ext cx="1245628" cy="1029323"/>
            <a:chOff x="0" y="-1"/>
            <a:chExt cx="1245627" cy="1029322"/>
          </a:xfrm>
        </p:grpSpPr>
        <p:sp>
          <p:nvSpPr>
            <p:cNvPr id="462"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463"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467" name="dot shape"/>
          <p:cNvGrpSpPr/>
          <p:nvPr/>
        </p:nvGrpSpPr>
        <p:grpSpPr>
          <a:xfrm>
            <a:off x="2243252" y="7999157"/>
            <a:ext cx="1215923" cy="968746"/>
            <a:chOff x="0" y="-1"/>
            <a:chExt cx="1215922" cy="968745"/>
          </a:xfrm>
        </p:grpSpPr>
        <p:sp>
          <p:nvSpPr>
            <p:cNvPr id="465"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466"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468" name="Circle"/>
          <p:cNvSpPr/>
          <p:nvPr/>
        </p:nvSpPr>
        <p:spPr>
          <a:xfrm>
            <a:off x="7561702" y="4773167"/>
            <a:ext cx="4163356" cy="4169667"/>
          </a:xfrm>
          <a:prstGeom prst="ellipse">
            <a:avLst/>
          </a:prstGeom>
          <a:solidFill>
            <a:srgbClr val="00AF42"/>
          </a:solidFill>
          <a:ln w="12700">
            <a:miter lim="400000"/>
          </a:ln>
          <a:effectLst>
            <a:outerShdw blurRad="1016000" dist="254000" dir="5400000" rotWithShape="0">
              <a:srgbClr val="00AF42">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469"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470"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471"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472" name="BOOK"/>
          <p:cNvSpPr txBox="1"/>
          <p:nvPr/>
        </p:nvSpPr>
        <p:spPr>
          <a:xfrm>
            <a:off x="8783987" y="7755184"/>
            <a:ext cx="171878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sp>
        <p:nvSpPr>
          <p:cNvPr id="473" name="“How are we pointing students to God’s word each week?”"/>
          <p:cNvSpPr txBox="1"/>
          <p:nvPr/>
        </p:nvSpPr>
        <p:spPr>
          <a:xfrm>
            <a:off x="12577077" y="5530850"/>
            <a:ext cx="9399242" cy="265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rgbClr val="000000"/>
                </a:solidFill>
                <a:uFill>
                  <a:solidFill>
                    <a:srgbClr val="000000"/>
                  </a:solidFill>
                </a:uFill>
                <a:latin typeface="Montserrat Thin Bold"/>
                <a:ea typeface="Montserrat Thin Bold"/>
                <a:cs typeface="Montserrat Thin Bold"/>
                <a:sym typeface="Montserrat Thin Bold"/>
              </a:defRPr>
            </a:lvl1pPr>
          </a:lstStyle>
          <a:p>
            <a:r>
              <a:t>“How are we pointing students to God’s word each week?”</a:t>
            </a:r>
          </a:p>
        </p:txBody>
      </p:sp>
      <p:pic>
        <p:nvPicPr>
          <p:cNvPr id="474"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468"/>
                                        </p:tgtEl>
                                        <p:attrNameLst>
                                          <p:attrName>style.visibility</p:attrName>
                                        </p:attrNameLst>
                                      </p:cBhvr>
                                      <p:to>
                                        <p:strVal val="visible"/>
                                      </p:to>
                                    </p:set>
                                    <p:anim calcmode="lin" valueType="num">
                                      <p:cBhvr>
                                        <p:cTn id="7" dur="600" fill="hold"/>
                                        <p:tgtEl>
                                          <p:spTgt spid="468"/>
                                        </p:tgtEl>
                                        <p:attrNameLst>
                                          <p:attrName>ppt_x</p:attrName>
                                        </p:attrNameLst>
                                      </p:cBhvr>
                                      <p:tavLst>
                                        <p:tav tm="0">
                                          <p:val>
                                            <p:strVal val="#ppt_x"/>
                                          </p:val>
                                        </p:tav>
                                        <p:tav tm="100000">
                                          <p:val>
                                            <p:strVal val="#ppt_x"/>
                                          </p:val>
                                        </p:tav>
                                      </p:tavLst>
                                    </p:anim>
                                    <p:anim calcmode="lin" valueType="num">
                                      <p:cBhvr>
                                        <p:cTn id="8" dur="600" fill="hold"/>
                                        <p:tgtEl>
                                          <p:spTgt spid="468"/>
                                        </p:tgtEl>
                                        <p:attrNameLst>
                                          <p:attrName>ppt_y</p:attrName>
                                        </p:attrNameLst>
                                      </p:cBhvr>
                                      <p:tavLst>
                                        <p:tav tm="0">
                                          <p:val>
                                            <p:strVal val="0-#ppt_h/2"/>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469"/>
                                        </p:tgtEl>
                                        <p:attrNameLst>
                                          <p:attrName>style.visibility</p:attrName>
                                        </p:attrNameLst>
                                      </p:cBhvr>
                                      <p:to>
                                        <p:strVal val="visible"/>
                                      </p:to>
                                    </p:set>
                                    <p:animEffect transition="in" filter="fade">
                                      <p:cBhvr>
                                        <p:cTn id="12" dur="600"/>
                                        <p:tgtEl>
                                          <p:spTgt spid="469"/>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472"/>
                                        </p:tgtEl>
                                        <p:attrNameLst>
                                          <p:attrName>style.visibility</p:attrName>
                                        </p:attrNameLst>
                                      </p:cBhvr>
                                      <p:to>
                                        <p:strVal val="visible"/>
                                      </p:to>
                                    </p:set>
                                    <p:animEffect transition="in" filter="fade">
                                      <p:cBhvr>
                                        <p:cTn id="16" dur="600"/>
                                        <p:tgtEl>
                                          <p:spTgt spid="472"/>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460"/>
                                        </p:tgtEl>
                                        <p:attrNameLst>
                                          <p:attrName>style.visibility</p:attrName>
                                        </p:attrNameLst>
                                      </p:cBhvr>
                                      <p:to>
                                        <p:strVal val="visible"/>
                                      </p:to>
                                    </p:set>
                                    <p:animEffect transition="in" filter="wipe(left)">
                                      <p:cBhvr>
                                        <p:cTn id="20" dur="600"/>
                                        <p:tgtEl>
                                          <p:spTgt spid="460"/>
                                        </p:tgtEl>
                                      </p:cBhvr>
                                    </p:animEffect>
                                  </p:childTnLst>
                                </p:cTn>
                              </p:par>
                            </p:childTnLst>
                          </p:cTn>
                        </p:par>
                        <p:par>
                          <p:cTn id="21" fill="hold">
                            <p:stCondLst>
                              <p:cond delay="2800"/>
                            </p:stCondLst>
                            <p:childTnLst>
                              <p:par>
                                <p:cTn id="22" presetID="22" presetClass="entr" presetSubtype="8" fill="hold" grpId="5" nodeType="afterEffect">
                                  <p:stCondLst>
                                    <p:cond delay="0"/>
                                  </p:stCondLst>
                                  <p:iterate>
                                    <p:tmAbs val="0"/>
                                  </p:iterate>
                                  <p:childTnLst>
                                    <p:set>
                                      <p:cBhvr>
                                        <p:cTn id="23" fill="hold"/>
                                        <p:tgtEl>
                                          <p:spTgt spid="458"/>
                                        </p:tgtEl>
                                        <p:attrNameLst>
                                          <p:attrName>style.visibility</p:attrName>
                                        </p:attrNameLst>
                                      </p:cBhvr>
                                      <p:to>
                                        <p:strVal val="visible"/>
                                      </p:to>
                                    </p:set>
                                    <p:animEffect transition="in" filter="wipe(left)">
                                      <p:cBhvr>
                                        <p:cTn id="24" dur="600"/>
                                        <p:tgtEl>
                                          <p:spTgt spid="458"/>
                                        </p:tgtEl>
                                      </p:cBhvr>
                                    </p:animEffect>
                                  </p:childTnLst>
                                </p:cTn>
                              </p:par>
                            </p:childTnLst>
                          </p:cTn>
                        </p:par>
                        <p:par>
                          <p:cTn id="25" fill="hold">
                            <p:stCondLst>
                              <p:cond delay="3400"/>
                            </p:stCondLst>
                            <p:childTnLst>
                              <p:par>
                                <p:cTn id="26" presetID="22" presetClass="entr" presetSubtype="8" fill="hold" grpId="6" nodeType="afterEffect">
                                  <p:stCondLst>
                                    <p:cond delay="200"/>
                                  </p:stCondLst>
                                  <p:iterate>
                                    <p:tmAbs val="0"/>
                                  </p:iterate>
                                  <p:childTnLst>
                                    <p:set>
                                      <p:cBhvr>
                                        <p:cTn id="27" fill="hold"/>
                                        <p:tgtEl>
                                          <p:spTgt spid="464"/>
                                        </p:tgtEl>
                                        <p:attrNameLst>
                                          <p:attrName>style.visibility</p:attrName>
                                        </p:attrNameLst>
                                      </p:cBhvr>
                                      <p:to>
                                        <p:strVal val="visible"/>
                                      </p:to>
                                    </p:set>
                                    <p:animEffect transition="in" filter="wipe(left)">
                                      <p:cBhvr>
                                        <p:cTn id="28" dur="600"/>
                                        <p:tgtEl>
                                          <p:spTgt spid="464"/>
                                        </p:tgtEl>
                                      </p:cBhvr>
                                    </p:animEffect>
                                  </p:childTnLst>
                                </p:cTn>
                              </p:par>
                            </p:childTnLst>
                          </p:cTn>
                        </p:par>
                        <p:par>
                          <p:cTn id="29" fill="hold">
                            <p:stCondLst>
                              <p:cond delay="4200"/>
                            </p:stCondLst>
                            <p:childTnLst>
                              <p:par>
                                <p:cTn id="30" presetID="10" presetClass="entr" fill="hold" grpId="7" nodeType="afterEffect">
                                  <p:stCondLst>
                                    <p:cond delay="0"/>
                                  </p:stCondLst>
                                  <p:iterate>
                                    <p:tmAbs val="0"/>
                                  </p:iterate>
                                  <p:childTnLst>
                                    <p:set>
                                      <p:cBhvr>
                                        <p:cTn id="31" fill="hold"/>
                                        <p:tgtEl>
                                          <p:spTgt spid="473"/>
                                        </p:tgtEl>
                                        <p:attrNameLst>
                                          <p:attrName>style.visibility</p:attrName>
                                        </p:attrNameLst>
                                      </p:cBhvr>
                                      <p:to>
                                        <p:strVal val="visible"/>
                                      </p:to>
                                    </p:set>
                                    <p:animEffect transition="in" filter="fade">
                                      <p:cBhvr>
                                        <p:cTn id="32" dur="6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5" animBg="1" advAuto="0"/>
      <p:bldP spid="460" grpId="4" animBg="1" advAuto="0"/>
      <p:bldP spid="464" grpId="6" animBg="1" advAuto="0"/>
      <p:bldP spid="468" grpId="1" animBg="1" advAuto="0"/>
      <p:bldP spid="469" grpId="2" animBg="1" advAuto="0"/>
      <p:bldP spid="472" grpId="3" animBg="1" advAuto="0"/>
      <p:bldP spid="473"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1070517" y="730251"/>
            <a:ext cx="21480966" cy="2651126"/>
          </a:xfrm>
          <a:prstGeom prst="rect">
            <a:avLst/>
          </a:prstGeom>
        </p:spPr>
        <p:txBody>
          <a:bodyPr/>
          <a:lstStyle>
            <a:lvl1pPr defTabSz="1408175">
              <a:defRPr sz="11088">
                <a:latin typeface="Montserrat Bold"/>
                <a:ea typeface="Montserrat Bold"/>
                <a:cs typeface="Montserrat Bold"/>
                <a:sym typeface="Montserrat Bold"/>
              </a:defRPr>
            </a:lvl1pPr>
          </a:lstStyle>
          <a:p>
            <a:r>
              <a:rPr dirty="0"/>
              <a:t>4 Practices of Interpretation</a:t>
            </a:r>
          </a:p>
        </p:txBody>
      </p:sp>
      <p:grpSp>
        <p:nvGrpSpPr>
          <p:cNvPr id="481" name="Group"/>
          <p:cNvGrpSpPr/>
          <p:nvPr/>
        </p:nvGrpSpPr>
        <p:grpSpPr>
          <a:xfrm>
            <a:off x="2040451" y="4686025"/>
            <a:ext cx="4186239" cy="5429074"/>
            <a:chOff x="0" y="0"/>
            <a:chExt cx="4186237" cy="5429072"/>
          </a:xfrm>
        </p:grpSpPr>
        <p:sp>
          <p:nvSpPr>
            <p:cNvPr id="479" name="Square"/>
            <p:cNvSpPr/>
            <p:nvPr/>
          </p:nvSpPr>
          <p:spPr>
            <a:xfrm>
              <a:off x="271806" y="0"/>
              <a:ext cx="3642625" cy="3642625"/>
            </a:xfrm>
            <a:prstGeom prst="rect">
              <a:avLst/>
            </a:prstGeom>
            <a:blipFill rotWithShape="1">
              <a:blip r:embed="rId3"/>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0" name="Personal Preparation"/>
            <p:cNvSpPr txBox="1"/>
            <p:nvPr/>
          </p:nvSpPr>
          <p:spPr>
            <a:xfrm>
              <a:off x="0" y="3627259"/>
              <a:ext cx="4186238" cy="1801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C00000"/>
                  </a:solidFill>
                  <a:latin typeface="Calibri"/>
                  <a:ea typeface="Calibri"/>
                  <a:cs typeface="Calibri"/>
                  <a:sym typeface="Calibri"/>
                </a:defRPr>
              </a:lvl1pPr>
            </a:lstStyle>
            <a:p>
              <a:r>
                <a:t>Personal Preparation</a:t>
              </a:r>
            </a:p>
          </p:txBody>
        </p:sp>
      </p:grpSp>
      <p:grpSp>
        <p:nvGrpSpPr>
          <p:cNvPr id="484" name="Group"/>
          <p:cNvGrpSpPr/>
          <p:nvPr/>
        </p:nvGrpSpPr>
        <p:grpSpPr>
          <a:xfrm>
            <a:off x="6959282" y="4686025"/>
            <a:ext cx="5592607" cy="4438474"/>
            <a:chOff x="0" y="0"/>
            <a:chExt cx="5592605" cy="4438472"/>
          </a:xfrm>
        </p:grpSpPr>
        <p:sp>
          <p:nvSpPr>
            <p:cNvPr id="482" name="Square"/>
            <p:cNvSpPr/>
            <p:nvPr/>
          </p:nvSpPr>
          <p:spPr>
            <a:xfrm>
              <a:off x="974991" y="0"/>
              <a:ext cx="3642625" cy="3642625"/>
            </a:xfrm>
            <a:prstGeom prst="rect">
              <a:avLst/>
            </a:prstGeom>
            <a:blipFill rotWithShape="1">
              <a:blip r:embed="rId4"/>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3" name="Assumptions"/>
            <p:cNvSpPr txBox="1"/>
            <p:nvPr/>
          </p:nvSpPr>
          <p:spPr>
            <a:xfrm>
              <a:off x="0" y="3627259"/>
              <a:ext cx="5592606" cy="8112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4472C4"/>
                  </a:solidFill>
                  <a:latin typeface="Calibri"/>
                  <a:ea typeface="Calibri"/>
                  <a:cs typeface="Calibri"/>
                  <a:sym typeface="Calibri"/>
                </a:defRPr>
              </a:lvl1pPr>
            </a:lstStyle>
            <a:p>
              <a:r>
                <a:t>Assumptions</a:t>
              </a:r>
            </a:p>
          </p:txBody>
        </p:sp>
      </p:grpSp>
      <p:grpSp>
        <p:nvGrpSpPr>
          <p:cNvPr id="487" name="Group"/>
          <p:cNvGrpSpPr/>
          <p:nvPr/>
        </p:nvGrpSpPr>
        <p:grpSpPr>
          <a:xfrm>
            <a:off x="13284482" y="4686025"/>
            <a:ext cx="4186239" cy="5429074"/>
            <a:chOff x="0" y="0"/>
            <a:chExt cx="4186237" cy="5429072"/>
          </a:xfrm>
        </p:grpSpPr>
        <p:sp>
          <p:nvSpPr>
            <p:cNvPr id="485" name="Square"/>
            <p:cNvSpPr/>
            <p:nvPr/>
          </p:nvSpPr>
          <p:spPr>
            <a:xfrm>
              <a:off x="271805" y="0"/>
              <a:ext cx="3642625" cy="3642625"/>
            </a:xfrm>
            <a:prstGeom prst="rect">
              <a:avLst/>
            </a:prstGeom>
            <a:blipFill rotWithShape="1">
              <a:blip r:embed="rId5"/>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6" name="Background of the Book"/>
            <p:cNvSpPr txBox="1"/>
            <p:nvPr/>
          </p:nvSpPr>
          <p:spPr>
            <a:xfrm>
              <a:off x="0" y="3627259"/>
              <a:ext cx="4186238" cy="1801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70AD47"/>
                  </a:solidFill>
                  <a:latin typeface="Calibri"/>
                  <a:ea typeface="Calibri"/>
                  <a:cs typeface="Calibri"/>
                  <a:sym typeface="Calibri"/>
                </a:defRPr>
              </a:lvl1pPr>
            </a:lstStyle>
            <a:p>
              <a:r>
                <a:t>Background of the Book</a:t>
              </a:r>
            </a:p>
          </p:txBody>
        </p:sp>
      </p:grpSp>
      <p:grpSp>
        <p:nvGrpSpPr>
          <p:cNvPr id="490" name="Group"/>
          <p:cNvGrpSpPr/>
          <p:nvPr/>
        </p:nvGrpSpPr>
        <p:grpSpPr>
          <a:xfrm>
            <a:off x="18203315" y="4686025"/>
            <a:ext cx="4186239" cy="6419674"/>
            <a:chOff x="0" y="0"/>
            <a:chExt cx="4186237" cy="6419672"/>
          </a:xfrm>
        </p:grpSpPr>
        <p:sp>
          <p:nvSpPr>
            <p:cNvPr id="488" name="Square"/>
            <p:cNvSpPr/>
            <p:nvPr/>
          </p:nvSpPr>
          <p:spPr>
            <a:xfrm>
              <a:off x="271805" y="0"/>
              <a:ext cx="3642625" cy="3642625"/>
            </a:xfrm>
            <a:prstGeom prst="rect">
              <a:avLst/>
            </a:prstGeom>
            <a:blipFill rotWithShape="1">
              <a:blip r:embed="rId6"/>
              <a:srcRect/>
              <a:stretch>
                <a:fillRect/>
              </a:stretch>
            </a:blipFill>
            <a:ln w="25400" cap="flat">
              <a:solidFill>
                <a:srgbClr val="FFFFFF"/>
              </a:solidFill>
              <a:prstDash val="solid"/>
              <a:miter lim="800000"/>
            </a:ln>
            <a:effectLst/>
          </p:spPr>
          <p:txBody>
            <a:bodyPr wrap="square" lIns="91439" tIns="91439" rIns="91439" bIns="91439" numCol="1" anchor="t">
              <a:noAutofit/>
            </a:bodyPr>
            <a:lstStyle/>
            <a:p>
              <a:pPr algn="l" defTabSz="1828800">
                <a:lnSpc>
                  <a:spcPct val="90000"/>
                </a:lnSpc>
                <a:spcBef>
                  <a:spcPts val="2000"/>
                </a:spcBef>
                <a:defRPr sz="5600">
                  <a:solidFill>
                    <a:srgbClr val="000000"/>
                  </a:solidFill>
                  <a:latin typeface="Calibri"/>
                  <a:ea typeface="Calibri"/>
                  <a:cs typeface="Calibri"/>
                  <a:sym typeface="Calibri"/>
                </a:defRPr>
              </a:pPr>
              <a:endParaRPr/>
            </a:p>
          </p:txBody>
        </p:sp>
        <p:sp>
          <p:nvSpPr>
            <p:cNvPr id="489" name="“Fourfold Approach” to the Text"/>
            <p:cNvSpPr txBox="1"/>
            <p:nvPr/>
          </p:nvSpPr>
          <p:spPr>
            <a:xfrm>
              <a:off x="0" y="3627259"/>
              <a:ext cx="4186238" cy="27924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2844800">
                <a:spcBef>
                  <a:spcPts val="2600"/>
                </a:spcBef>
                <a:defRPr sz="6400">
                  <a:solidFill>
                    <a:srgbClr val="ED7D31"/>
                  </a:solidFill>
                  <a:latin typeface="Calibri"/>
                  <a:ea typeface="Calibri"/>
                  <a:cs typeface="Calibri"/>
                  <a:sym typeface="Calibri"/>
                </a:defRPr>
              </a:lvl1pPr>
            </a:lstStyle>
            <a:p>
              <a:r>
                <a:t>“Fourfold Approach” to the Text</a:t>
              </a:r>
            </a:p>
          </p:txBody>
        </p:sp>
      </p:grpSp>
      <p:pic>
        <p:nvPicPr>
          <p:cNvPr id="491" name="Picture 4" descr="Picture 4"/>
          <p:cNvPicPr>
            <a:picLocks noChangeAspect="1"/>
          </p:cNvPicPr>
          <p:nvPr/>
        </p:nvPicPr>
        <p:blipFill>
          <a:blip r:embed="rId7"/>
          <a:stretch>
            <a:fillRect/>
          </a:stretch>
        </p:blipFill>
        <p:spPr>
          <a:xfrm>
            <a:off x="0" y="12353924"/>
            <a:ext cx="1594583" cy="1594583"/>
          </a:xfrm>
          <a:prstGeom prst="rect">
            <a:avLst/>
          </a:prstGeom>
          <a:ln w="12700">
            <a:miter lim="400000"/>
          </a:ln>
        </p:spPr>
      </p:pic>
      <p:sp>
        <p:nvSpPr>
          <p:cNvPr id="492" name="www.txb.org/dc"/>
          <p:cNvSpPr txBox="1"/>
          <p:nvPr/>
        </p:nvSpPr>
        <p:spPr>
          <a:xfrm>
            <a:off x="7320280" y="11419748"/>
            <a:ext cx="9743441" cy="1626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solidFill>
                  <a:srgbClr val="000000"/>
                </a:solidFill>
                <a:latin typeface="+mn-lt"/>
                <a:ea typeface="+mn-ea"/>
                <a:cs typeface="+mn-cs"/>
                <a:sym typeface="Helvetica Neue"/>
                <a:hlinkClick r:id="rId8"/>
              </a:defRPr>
            </a:lvl1pPr>
          </a:lstStyle>
          <a:p>
            <a:r>
              <a:rPr dirty="0">
                <a:hlinkClick r:id="rId8"/>
              </a:rPr>
              <a:t>www.txb.org/dc</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81"/>
                                        </p:tgtEl>
                                        <p:attrNameLst>
                                          <p:attrName>style.visibility</p:attrName>
                                        </p:attrNameLst>
                                      </p:cBhvr>
                                      <p:to>
                                        <p:strVal val="visible"/>
                                      </p:to>
                                    </p:set>
                                    <p:anim calcmode="lin" valueType="num">
                                      <p:cBhvr>
                                        <p:cTn id="7" dur="1000" fill="hold"/>
                                        <p:tgtEl>
                                          <p:spTgt spid="481"/>
                                        </p:tgtEl>
                                        <p:attrNameLst>
                                          <p:attrName>ppt_x</p:attrName>
                                        </p:attrNameLst>
                                      </p:cBhvr>
                                      <p:tavLst>
                                        <p:tav tm="0">
                                          <p:val>
                                            <p:strVal val="#ppt_x"/>
                                          </p:val>
                                        </p:tav>
                                        <p:tav tm="100000">
                                          <p:val>
                                            <p:strVal val="#ppt_x"/>
                                          </p:val>
                                        </p:tav>
                                      </p:tavLst>
                                    </p:anim>
                                    <p:anim calcmode="lin" valueType="num">
                                      <p:cBhvr>
                                        <p:cTn id="8" dur="1000" fill="hold"/>
                                        <p:tgtEl>
                                          <p:spTgt spid="4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484"/>
                                        </p:tgtEl>
                                        <p:attrNameLst>
                                          <p:attrName>style.visibility</p:attrName>
                                        </p:attrNameLst>
                                      </p:cBhvr>
                                      <p:to>
                                        <p:strVal val="visible"/>
                                      </p:to>
                                    </p:set>
                                    <p:anim calcmode="lin" valueType="num">
                                      <p:cBhvr>
                                        <p:cTn id="13" dur="1000" fill="hold"/>
                                        <p:tgtEl>
                                          <p:spTgt spid="484"/>
                                        </p:tgtEl>
                                        <p:attrNameLst>
                                          <p:attrName>ppt_x</p:attrName>
                                        </p:attrNameLst>
                                      </p:cBhvr>
                                      <p:tavLst>
                                        <p:tav tm="0">
                                          <p:val>
                                            <p:strVal val="#ppt_x"/>
                                          </p:val>
                                        </p:tav>
                                        <p:tav tm="100000">
                                          <p:val>
                                            <p:strVal val="#ppt_x"/>
                                          </p:val>
                                        </p:tav>
                                      </p:tavLst>
                                    </p:anim>
                                    <p:anim calcmode="lin" valueType="num">
                                      <p:cBhvr>
                                        <p:cTn id="14" dur="1000" fill="hold"/>
                                        <p:tgtEl>
                                          <p:spTgt spid="4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487"/>
                                        </p:tgtEl>
                                        <p:attrNameLst>
                                          <p:attrName>style.visibility</p:attrName>
                                        </p:attrNameLst>
                                      </p:cBhvr>
                                      <p:to>
                                        <p:strVal val="visible"/>
                                      </p:to>
                                    </p:set>
                                    <p:anim calcmode="lin" valueType="num">
                                      <p:cBhvr>
                                        <p:cTn id="19" dur="1000" fill="hold"/>
                                        <p:tgtEl>
                                          <p:spTgt spid="487"/>
                                        </p:tgtEl>
                                        <p:attrNameLst>
                                          <p:attrName>ppt_x</p:attrName>
                                        </p:attrNameLst>
                                      </p:cBhvr>
                                      <p:tavLst>
                                        <p:tav tm="0">
                                          <p:val>
                                            <p:strVal val="#ppt_x"/>
                                          </p:val>
                                        </p:tav>
                                        <p:tav tm="100000">
                                          <p:val>
                                            <p:strVal val="#ppt_x"/>
                                          </p:val>
                                        </p:tav>
                                      </p:tavLst>
                                    </p:anim>
                                    <p:anim calcmode="lin" valueType="num">
                                      <p:cBhvr>
                                        <p:cTn id="20" dur="1000" fill="hold"/>
                                        <p:tgtEl>
                                          <p:spTgt spid="4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490"/>
                                        </p:tgtEl>
                                        <p:attrNameLst>
                                          <p:attrName>style.visibility</p:attrName>
                                        </p:attrNameLst>
                                      </p:cBhvr>
                                      <p:to>
                                        <p:strVal val="visible"/>
                                      </p:to>
                                    </p:set>
                                    <p:anim calcmode="lin" valueType="num">
                                      <p:cBhvr>
                                        <p:cTn id="25" dur="1000" fill="hold"/>
                                        <p:tgtEl>
                                          <p:spTgt spid="490"/>
                                        </p:tgtEl>
                                        <p:attrNameLst>
                                          <p:attrName>ppt_x</p:attrName>
                                        </p:attrNameLst>
                                      </p:cBhvr>
                                      <p:tavLst>
                                        <p:tav tm="0">
                                          <p:val>
                                            <p:strVal val="#ppt_x"/>
                                          </p:val>
                                        </p:tav>
                                        <p:tav tm="100000">
                                          <p:val>
                                            <p:strVal val="#ppt_x"/>
                                          </p:val>
                                        </p:tav>
                                      </p:tavLst>
                                    </p:anim>
                                    <p:anim calcmode="lin" valueType="num">
                                      <p:cBhvr>
                                        <p:cTn id="26" dur="1000" fill="hold"/>
                                        <p:tgtEl>
                                          <p:spTgt spid="4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2"/>
                                        </p:tgtEl>
                                        <p:attrNameLst>
                                          <p:attrName>style.visibility</p:attrName>
                                        </p:attrNameLst>
                                      </p:cBhvr>
                                      <p:to>
                                        <p:strVal val="visible"/>
                                      </p:to>
                                    </p:set>
                                    <p:animEffect transition="in" filter="dissolve">
                                      <p:cBhvr>
                                        <p:cTn id="31"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P spid="484" grpId="2" animBg="1" advAuto="0"/>
      <p:bldP spid="487" grpId="3" animBg="1" advAuto="0"/>
      <p:bldP spid="490" grpId="4" animBg="1" advAuto="0"/>
      <p:bldP spid="4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7"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8"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499"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0"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1"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02"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03" name="Circle"/>
          <p:cNvSpPr/>
          <p:nvPr/>
        </p:nvSpPr>
        <p:spPr>
          <a:xfrm>
            <a:off x="12576967" y="4773167"/>
            <a:ext cx="4163359" cy="4169667"/>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506" name="dot shape"/>
          <p:cNvGrpSpPr/>
          <p:nvPr/>
        </p:nvGrpSpPr>
        <p:grpSpPr>
          <a:xfrm>
            <a:off x="8222652" y="4081818"/>
            <a:ext cx="1245628" cy="1029323"/>
            <a:chOff x="0" y="-1"/>
            <a:chExt cx="1245627" cy="1029322"/>
          </a:xfrm>
        </p:grpSpPr>
        <p:sp>
          <p:nvSpPr>
            <p:cNvPr id="504" name="Freeform: Shape 25"/>
            <p:cNvSpPr/>
            <p:nvPr/>
          </p:nvSpPr>
          <p:spPr>
            <a:xfrm rot="19308926" flipH="1">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05" name="Oval 27"/>
            <p:cNvSpPr/>
            <p:nvPr/>
          </p:nvSpPr>
          <p:spPr>
            <a:xfrm rot="19308926" flipH="1">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09" name="dot shape"/>
          <p:cNvGrpSpPr/>
          <p:nvPr/>
        </p:nvGrpSpPr>
        <p:grpSpPr>
          <a:xfrm>
            <a:off x="12653790" y="8192715"/>
            <a:ext cx="1043194" cy="1194866"/>
            <a:chOff x="0" y="0"/>
            <a:chExt cx="1043193" cy="1194865"/>
          </a:xfrm>
        </p:grpSpPr>
        <p:sp>
          <p:nvSpPr>
            <p:cNvPr id="507"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08"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12" name="dot shape"/>
          <p:cNvGrpSpPr/>
          <p:nvPr/>
        </p:nvGrpSpPr>
        <p:grpSpPr>
          <a:xfrm>
            <a:off x="2243252" y="7999157"/>
            <a:ext cx="1215923" cy="968746"/>
            <a:chOff x="0" y="-1"/>
            <a:chExt cx="1215922" cy="968745"/>
          </a:xfrm>
        </p:grpSpPr>
        <p:sp>
          <p:nvSpPr>
            <p:cNvPr id="510" name="Freeform: Shape 33"/>
            <p:cNvSpPr/>
            <p:nvPr/>
          </p:nvSpPr>
          <p:spPr>
            <a:xfrm rot="12427528" flipH="1">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11" name="Oval 34"/>
            <p:cNvSpPr/>
            <p:nvPr/>
          </p:nvSpPr>
          <p:spPr>
            <a:xfrm rot="12427528" flipH="1">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513"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14"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515"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516"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endParaRPr/>
          </a:p>
        </p:txBody>
      </p:sp>
      <p:sp>
        <p:nvSpPr>
          <p:cNvPr id="517" name="BOOK"/>
          <p:cNvSpPr txBox="1"/>
          <p:nvPr/>
        </p:nvSpPr>
        <p:spPr>
          <a:xfrm>
            <a:off x="8783987" y="7755184"/>
            <a:ext cx="1718785" cy="596901"/>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grpSp>
        <p:nvGrpSpPr>
          <p:cNvPr id="523" name="Group"/>
          <p:cNvGrpSpPr/>
          <p:nvPr/>
        </p:nvGrpSpPr>
        <p:grpSpPr>
          <a:xfrm>
            <a:off x="13860975" y="5569928"/>
            <a:ext cx="1595265" cy="1586068"/>
            <a:chOff x="0" y="0"/>
            <a:chExt cx="1595263" cy="1586066"/>
          </a:xfrm>
        </p:grpSpPr>
        <p:sp>
          <p:nvSpPr>
            <p:cNvPr id="518"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19"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0"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1"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sp>
          <p:nvSpPr>
            <p:cNvPr id="522"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endParaRPr/>
            </a:p>
          </p:txBody>
        </p:sp>
      </p:grpSp>
      <p:sp>
        <p:nvSpPr>
          <p:cNvPr id="524" name="LOOK"/>
          <p:cNvSpPr txBox="1"/>
          <p:nvPr/>
        </p:nvSpPr>
        <p:spPr>
          <a:xfrm>
            <a:off x="13860975" y="7755184"/>
            <a:ext cx="1718785"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525"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526" name="EXAMINATION"/>
          <p:cNvSpPr txBox="1"/>
          <p:nvPr/>
        </p:nvSpPr>
        <p:spPr>
          <a:xfrm>
            <a:off x="9053313" y="10730014"/>
            <a:ext cx="627737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EXAMINATION</a:t>
            </a:r>
          </a:p>
        </p:txBody>
      </p:sp>
      <p:sp>
        <p:nvSpPr>
          <p:cNvPr id="527" name="“How are we helping students understand what the scripture means?”"/>
          <p:cNvSpPr txBox="1"/>
          <p:nvPr/>
        </p:nvSpPr>
        <p:spPr>
          <a:xfrm>
            <a:off x="10063110" y="681774"/>
            <a:ext cx="9314515" cy="350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2523" indent="42523" defTabSz="914400">
              <a:defRPr sz="5500" i="1">
                <a:solidFill>
                  <a:srgbClr val="12B9A6"/>
                </a:solidFill>
                <a:uFill>
                  <a:solidFill>
                    <a:srgbClr val="000000"/>
                  </a:solidFill>
                </a:uFill>
                <a:latin typeface="Montserrat Thin Bold"/>
                <a:ea typeface="Montserrat Thin Bold"/>
                <a:cs typeface="Montserrat Thin Bold"/>
                <a:sym typeface="Montserrat Thin Bold"/>
              </a:defRPr>
            </a:lvl1pPr>
          </a:lstStyle>
          <a:p>
            <a:r>
              <a:t>“How are we helping students understand what the scripture means?”</a:t>
            </a:r>
          </a:p>
        </p:txBody>
      </p:sp>
      <p:pic>
        <p:nvPicPr>
          <p:cNvPr id="528"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503"/>
                                        </p:tgtEl>
                                        <p:attrNameLst>
                                          <p:attrName>style.visibility</p:attrName>
                                        </p:attrNameLst>
                                      </p:cBhvr>
                                      <p:to>
                                        <p:strVal val="visible"/>
                                      </p:to>
                                    </p:set>
                                    <p:anim calcmode="lin" valueType="num">
                                      <p:cBhvr>
                                        <p:cTn id="7" dur="600" fill="hold"/>
                                        <p:tgtEl>
                                          <p:spTgt spid="503"/>
                                        </p:tgtEl>
                                        <p:attrNameLst>
                                          <p:attrName>ppt_x</p:attrName>
                                        </p:attrNameLst>
                                      </p:cBhvr>
                                      <p:tavLst>
                                        <p:tav tm="0">
                                          <p:val>
                                            <p:strVal val="#ppt_x"/>
                                          </p:val>
                                        </p:tav>
                                        <p:tav tm="100000">
                                          <p:val>
                                            <p:strVal val="#ppt_x"/>
                                          </p:val>
                                        </p:tav>
                                      </p:tavLst>
                                    </p:anim>
                                    <p:anim calcmode="lin" valueType="num">
                                      <p:cBhvr>
                                        <p:cTn id="8" dur="600" fill="hold"/>
                                        <p:tgtEl>
                                          <p:spTgt spid="503"/>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10" presetClass="entr" fill="hold" grpId="2" nodeType="afterEffect">
                                  <p:stCondLst>
                                    <p:cond delay="200"/>
                                  </p:stCondLst>
                                  <p:iterate>
                                    <p:tmAbs val="0"/>
                                  </p:iterate>
                                  <p:childTnLst>
                                    <p:set>
                                      <p:cBhvr>
                                        <p:cTn id="11" fill="hold"/>
                                        <p:tgtEl>
                                          <p:spTgt spid="523"/>
                                        </p:tgtEl>
                                        <p:attrNameLst>
                                          <p:attrName>style.visibility</p:attrName>
                                        </p:attrNameLst>
                                      </p:cBhvr>
                                      <p:to>
                                        <p:strVal val="visible"/>
                                      </p:to>
                                    </p:set>
                                    <p:animEffect transition="in" filter="fade">
                                      <p:cBhvr>
                                        <p:cTn id="12" dur="600"/>
                                        <p:tgtEl>
                                          <p:spTgt spid="523"/>
                                        </p:tgtEl>
                                      </p:cBhvr>
                                    </p:animEffect>
                                  </p:childTnLst>
                                </p:cTn>
                              </p:par>
                            </p:childTnLst>
                          </p:cTn>
                        </p:par>
                        <p:par>
                          <p:cTn id="13" fill="hold">
                            <p:stCondLst>
                              <p:cond delay="1400"/>
                            </p:stCondLst>
                            <p:childTnLst>
                              <p:par>
                                <p:cTn id="14" presetID="10" presetClass="entr" fill="hold" grpId="3" nodeType="afterEffect">
                                  <p:stCondLst>
                                    <p:cond delay="0"/>
                                  </p:stCondLst>
                                  <p:iterate>
                                    <p:tmAbs val="0"/>
                                  </p:iterate>
                                  <p:childTnLst>
                                    <p:set>
                                      <p:cBhvr>
                                        <p:cTn id="15" fill="hold"/>
                                        <p:tgtEl>
                                          <p:spTgt spid="524"/>
                                        </p:tgtEl>
                                        <p:attrNameLst>
                                          <p:attrName>style.visibility</p:attrName>
                                        </p:attrNameLst>
                                      </p:cBhvr>
                                      <p:to>
                                        <p:strVal val="visible"/>
                                      </p:to>
                                    </p:set>
                                    <p:animEffect transition="in" filter="fade">
                                      <p:cBhvr>
                                        <p:cTn id="16" dur="600"/>
                                        <p:tgtEl>
                                          <p:spTgt spid="524"/>
                                        </p:tgtEl>
                                      </p:cBhvr>
                                    </p:animEffect>
                                  </p:childTnLst>
                                </p:cTn>
                              </p:par>
                            </p:childTnLst>
                          </p:cTn>
                        </p:par>
                        <p:par>
                          <p:cTn id="17" fill="hold">
                            <p:stCondLst>
                              <p:cond delay="2000"/>
                            </p:stCondLst>
                            <p:childTnLst>
                              <p:par>
                                <p:cTn id="18" presetID="22" presetClass="entr" presetSubtype="8" fill="hold" grpId="4" nodeType="afterEffect">
                                  <p:stCondLst>
                                    <p:cond delay="200"/>
                                  </p:stCondLst>
                                  <p:iterate>
                                    <p:tmAbs val="0"/>
                                  </p:iterate>
                                  <p:childTnLst>
                                    <p:set>
                                      <p:cBhvr>
                                        <p:cTn id="19" fill="hold"/>
                                        <p:tgtEl>
                                          <p:spTgt spid="501"/>
                                        </p:tgtEl>
                                        <p:attrNameLst>
                                          <p:attrName>style.visibility</p:attrName>
                                        </p:attrNameLst>
                                      </p:cBhvr>
                                      <p:to>
                                        <p:strVal val="visible"/>
                                      </p:to>
                                    </p:set>
                                    <p:animEffect transition="in" filter="wipe(left)">
                                      <p:cBhvr>
                                        <p:cTn id="20" dur="600"/>
                                        <p:tgtEl>
                                          <p:spTgt spid="501"/>
                                        </p:tgtEl>
                                      </p:cBhvr>
                                    </p:animEffect>
                                  </p:childTnLst>
                                </p:cTn>
                              </p:par>
                            </p:childTnLst>
                          </p:cTn>
                        </p:par>
                        <p:par>
                          <p:cTn id="21" fill="hold">
                            <p:stCondLst>
                              <p:cond delay="2800"/>
                            </p:stCondLst>
                            <p:childTnLst>
                              <p:par>
                                <p:cTn id="22" presetID="22" presetClass="entr" presetSubtype="2" fill="hold" grpId="5" nodeType="afterEffect">
                                  <p:stCondLst>
                                    <p:cond delay="200"/>
                                  </p:stCondLst>
                                  <p:iterate>
                                    <p:tmAbs val="0"/>
                                  </p:iterate>
                                  <p:childTnLst>
                                    <p:set>
                                      <p:cBhvr>
                                        <p:cTn id="23" fill="hold"/>
                                        <p:tgtEl>
                                          <p:spTgt spid="496"/>
                                        </p:tgtEl>
                                        <p:attrNameLst>
                                          <p:attrName>style.visibility</p:attrName>
                                        </p:attrNameLst>
                                      </p:cBhvr>
                                      <p:to>
                                        <p:strVal val="visible"/>
                                      </p:to>
                                    </p:set>
                                    <p:animEffect transition="in" filter="wipe(right)">
                                      <p:cBhvr>
                                        <p:cTn id="24" dur="600"/>
                                        <p:tgtEl>
                                          <p:spTgt spid="496"/>
                                        </p:tgtEl>
                                      </p:cBhvr>
                                    </p:animEffect>
                                  </p:childTnLst>
                                </p:cTn>
                              </p:par>
                            </p:childTnLst>
                          </p:cTn>
                        </p:par>
                        <p:par>
                          <p:cTn id="25" fill="hold">
                            <p:stCondLst>
                              <p:cond delay="3600"/>
                            </p:stCondLst>
                            <p:childTnLst>
                              <p:par>
                                <p:cTn id="26" presetID="22" presetClass="entr" presetSubtype="8" fill="hold" grpId="6" nodeType="afterEffect">
                                  <p:stCondLst>
                                    <p:cond delay="200"/>
                                  </p:stCondLst>
                                  <p:iterate>
                                    <p:tmAbs val="0"/>
                                  </p:iterate>
                                  <p:childTnLst>
                                    <p:set>
                                      <p:cBhvr>
                                        <p:cTn id="27" fill="hold"/>
                                        <p:tgtEl>
                                          <p:spTgt spid="509"/>
                                        </p:tgtEl>
                                        <p:attrNameLst>
                                          <p:attrName>style.visibility</p:attrName>
                                        </p:attrNameLst>
                                      </p:cBhvr>
                                      <p:to>
                                        <p:strVal val="visible"/>
                                      </p:to>
                                    </p:set>
                                    <p:animEffect transition="in" filter="wipe(left)">
                                      <p:cBhvr>
                                        <p:cTn id="28" dur="600"/>
                                        <p:tgtEl>
                                          <p:spTgt spid="509"/>
                                        </p:tgtEl>
                                      </p:cBhvr>
                                    </p:animEffect>
                                  </p:childTnLst>
                                </p:cTn>
                              </p:par>
                            </p:childTnLst>
                          </p:cTn>
                        </p:par>
                        <p:par>
                          <p:cTn id="29" fill="hold">
                            <p:stCondLst>
                              <p:cond delay="4400"/>
                            </p:stCondLst>
                            <p:childTnLst>
                              <p:par>
                                <p:cTn id="30" presetID="10" presetClass="entr" fill="hold" grpId="7" nodeType="afterEffect">
                                  <p:stCondLst>
                                    <p:cond delay="0"/>
                                  </p:stCondLst>
                                  <p:iterate>
                                    <p:tmAbs val="0"/>
                                  </p:iterate>
                                  <p:childTnLst>
                                    <p:set>
                                      <p:cBhvr>
                                        <p:cTn id="31" fill="hold"/>
                                        <p:tgtEl>
                                          <p:spTgt spid="525"/>
                                        </p:tgtEl>
                                        <p:attrNameLst>
                                          <p:attrName>style.visibility</p:attrName>
                                        </p:attrNameLst>
                                      </p:cBhvr>
                                      <p:to>
                                        <p:strVal val="visible"/>
                                      </p:to>
                                    </p:set>
                                    <p:animEffect transition="in" filter="fade">
                                      <p:cBhvr>
                                        <p:cTn id="32" dur="600"/>
                                        <p:tgtEl>
                                          <p:spTgt spid="525"/>
                                        </p:tgtEl>
                                      </p:cBhvr>
                                    </p:animEffect>
                                  </p:childTnLst>
                                </p:cTn>
                              </p:par>
                            </p:childTnLst>
                          </p:cTn>
                        </p:par>
                        <p:par>
                          <p:cTn id="33" fill="hold">
                            <p:stCondLst>
                              <p:cond delay="5000"/>
                            </p:stCondLst>
                            <p:childTnLst>
                              <p:par>
                                <p:cTn id="34" presetID="10" presetClass="entr" fill="hold" grpId="8" nodeType="afterEffect">
                                  <p:stCondLst>
                                    <p:cond delay="0"/>
                                  </p:stCondLst>
                                  <p:iterate type="lt">
                                    <p:tmAbs val="0"/>
                                  </p:iterate>
                                  <p:childTnLst>
                                    <p:set>
                                      <p:cBhvr>
                                        <p:cTn id="35" fill="hold"/>
                                        <p:tgtEl>
                                          <p:spTgt spid="526"/>
                                        </p:tgtEl>
                                        <p:attrNameLst>
                                          <p:attrName>style.visibility</p:attrName>
                                        </p:attrNameLst>
                                      </p:cBhvr>
                                      <p:to>
                                        <p:strVal val="visible"/>
                                      </p:to>
                                    </p:set>
                                    <p:animEffect transition="in" filter="fade">
                                      <p:cBhvr>
                                        <p:cTn id="36" dur="600"/>
                                        <p:tgtEl>
                                          <p:spTgt spid="526"/>
                                        </p:tgtEl>
                                      </p:cBhvr>
                                    </p:animEffect>
                                  </p:childTnLst>
                                </p:cTn>
                              </p:par>
                            </p:childTnLst>
                          </p:cTn>
                        </p:par>
                        <p:par>
                          <p:cTn id="37" fill="hold">
                            <p:stCondLst>
                              <p:cond delay="5600"/>
                            </p:stCondLst>
                            <p:childTnLst>
                              <p:par>
                                <p:cTn id="38" presetID="10" presetClass="entr" fill="hold" grpId="9" nodeType="afterEffect">
                                  <p:stCondLst>
                                    <p:cond delay="0"/>
                                  </p:stCondLst>
                                  <p:iterate>
                                    <p:tmAbs val="0"/>
                                  </p:iterate>
                                  <p:childTnLst>
                                    <p:set>
                                      <p:cBhvr>
                                        <p:cTn id="39" fill="hold"/>
                                        <p:tgtEl>
                                          <p:spTgt spid="527"/>
                                        </p:tgtEl>
                                        <p:attrNameLst>
                                          <p:attrName>style.visibility</p:attrName>
                                        </p:attrNameLst>
                                      </p:cBhvr>
                                      <p:to>
                                        <p:strVal val="visible"/>
                                      </p:to>
                                    </p:set>
                                    <p:animEffect transition="in" filter="fade">
                                      <p:cBhvr>
                                        <p:cTn id="40" dur="6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5" animBg="1" advAuto="0"/>
      <p:bldP spid="501" grpId="4" animBg="1" advAuto="0"/>
      <p:bldP spid="503" grpId="1" animBg="1" advAuto="0"/>
      <p:bldP spid="509" grpId="6" animBg="1" advAuto="0"/>
      <p:bldP spid="523" grpId="2" animBg="1" advAuto="0"/>
      <p:bldP spid="524" grpId="3" animBg="1" advAuto="0"/>
      <p:bldP spid="525" grpId="7" animBg="1" advAuto="0"/>
      <p:bldP spid="526" grpId="8" animBg="1" advAuto="0"/>
      <p:bldP spid="527" grpId="9"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5" name="Group"/>
          <p:cNvGrpSpPr/>
          <p:nvPr/>
        </p:nvGrpSpPr>
        <p:grpSpPr>
          <a:xfrm>
            <a:off x="3256333" y="1857603"/>
            <a:ext cx="17871323" cy="10715398"/>
            <a:chOff x="0" y="0"/>
            <a:chExt cx="17871320" cy="10715396"/>
          </a:xfrm>
        </p:grpSpPr>
        <p:grpSp>
          <p:nvGrpSpPr>
            <p:cNvPr id="534" name="box background"/>
            <p:cNvGrpSpPr/>
            <p:nvPr/>
          </p:nvGrpSpPr>
          <p:grpSpPr>
            <a:xfrm>
              <a:off x="12714078" y="0"/>
              <a:ext cx="5153137" cy="2374063"/>
              <a:chOff x="0" y="0"/>
              <a:chExt cx="5153135" cy="2374062"/>
            </a:xfrm>
          </p:grpSpPr>
          <p:sp>
            <p:nvSpPr>
              <p:cNvPr id="532" name="Rounded Rectangle"/>
              <p:cNvSpPr/>
              <p:nvPr/>
            </p:nvSpPr>
            <p:spPr>
              <a:xfrm>
                <a:off x="0" y="0"/>
                <a:ext cx="5153136" cy="2374063"/>
              </a:xfrm>
              <a:prstGeom prst="roundRect">
                <a:avLst>
                  <a:gd name="adj" fmla="val 12568"/>
                </a:avLst>
              </a:prstGeom>
              <a:solidFill>
                <a:srgbClr val="9411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3" name="REFLECTIVE"/>
              <p:cNvSpPr txBox="1"/>
              <p:nvPr/>
            </p:nvSpPr>
            <p:spPr>
              <a:xfrm>
                <a:off x="347711" y="212397"/>
                <a:ext cx="4457714" cy="1949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REFLECTIVE</a:t>
                </a:r>
              </a:p>
            </p:txBody>
          </p:sp>
        </p:grpSp>
        <p:grpSp>
          <p:nvGrpSpPr>
            <p:cNvPr id="537" name="box background"/>
            <p:cNvGrpSpPr/>
            <p:nvPr/>
          </p:nvGrpSpPr>
          <p:grpSpPr>
            <a:xfrm>
              <a:off x="12718184" y="4252236"/>
              <a:ext cx="5153137" cy="2374063"/>
              <a:chOff x="0" y="0"/>
              <a:chExt cx="5153135" cy="2374062"/>
            </a:xfrm>
          </p:grpSpPr>
          <p:sp>
            <p:nvSpPr>
              <p:cNvPr id="535" name="Rounded Rectangle"/>
              <p:cNvSpPr/>
              <p:nvPr/>
            </p:nvSpPr>
            <p:spPr>
              <a:xfrm>
                <a:off x="0" y="0"/>
                <a:ext cx="5153136" cy="2374063"/>
              </a:xfrm>
              <a:prstGeom prst="roundRect">
                <a:avLst>
                  <a:gd name="adj" fmla="val 12568"/>
                </a:avLst>
              </a:prstGeom>
              <a:solidFill>
                <a:srgbClr val="CA84E1"/>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6" name="RELATIONAL"/>
              <p:cNvSpPr txBox="1"/>
              <p:nvPr/>
            </p:nvSpPr>
            <p:spPr>
              <a:xfrm>
                <a:off x="166391" y="728182"/>
                <a:ext cx="4820354"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RELATIONAL</a:t>
                </a:r>
              </a:p>
            </p:txBody>
          </p:sp>
        </p:grpSp>
        <p:grpSp>
          <p:nvGrpSpPr>
            <p:cNvPr id="540" name="box background"/>
            <p:cNvGrpSpPr/>
            <p:nvPr/>
          </p:nvGrpSpPr>
          <p:grpSpPr>
            <a:xfrm>
              <a:off x="12718184" y="8341334"/>
              <a:ext cx="5153137" cy="2374063"/>
              <a:chOff x="0" y="0"/>
              <a:chExt cx="5153135" cy="2374062"/>
            </a:xfrm>
          </p:grpSpPr>
          <p:sp>
            <p:nvSpPr>
              <p:cNvPr id="538" name="Rounded Rectangle"/>
              <p:cNvSpPr/>
              <p:nvPr/>
            </p:nvSpPr>
            <p:spPr>
              <a:xfrm>
                <a:off x="0" y="0"/>
                <a:ext cx="5153136" cy="2374063"/>
              </a:xfrm>
              <a:prstGeom prst="roundRect">
                <a:avLst>
                  <a:gd name="adj" fmla="val 12568"/>
                </a:avLst>
              </a:prstGeom>
              <a:solidFill>
                <a:srgbClr val="F0323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39" name="LOGICAL"/>
              <p:cNvSpPr txBox="1"/>
              <p:nvPr/>
            </p:nvSpPr>
            <p:spPr>
              <a:xfrm>
                <a:off x="870417" y="728182"/>
                <a:ext cx="3412302"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LOGICAL</a:t>
                </a:r>
              </a:p>
            </p:txBody>
          </p:sp>
        </p:grpSp>
        <p:grpSp>
          <p:nvGrpSpPr>
            <p:cNvPr id="543" name="box background"/>
            <p:cNvGrpSpPr/>
            <p:nvPr/>
          </p:nvGrpSpPr>
          <p:grpSpPr>
            <a:xfrm>
              <a:off x="6359097" y="8341334"/>
              <a:ext cx="5153137" cy="2374063"/>
              <a:chOff x="0" y="0"/>
              <a:chExt cx="5153135" cy="2374062"/>
            </a:xfrm>
          </p:grpSpPr>
          <p:sp>
            <p:nvSpPr>
              <p:cNvPr id="541" name="Rounded Rectangle"/>
              <p:cNvSpPr/>
              <p:nvPr/>
            </p:nvSpPr>
            <p:spPr>
              <a:xfrm>
                <a:off x="0" y="0"/>
                <a:ext cx="5153136" cy="2374063"/>
              </a:xfrm>
              <a:prstGeom prst="roundRect">
                <a:avLst>
                  <a:gd name="adj" fmla="val 12568"/>
                </a:avLst>
              </a:prstGeom>
              <a:solidFill>
                <a:srgbClr val="698FD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42" name="MUSICAL"/>
              <p:cNvSpPr txBox="1"/>
              <p:nvPr/>
            </p:nvSpPr>
            <p:spPr>
              <a:xfrm>
                <a:off x="542425" y="728182"/>
                <a:ext cx="4068286"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MUSICAL</a:t>
                </a:r>
              </a:p>
            </p:txBody>
          </p:sp>
        </p:grpSp>
        <p:grpSp>
          <p:nvGrpSpPr>
            <p:cNvPr id="546" name="box background"/>
            <p:cNvGrpSpPr/>
            <p:nvPr/>
          </p:nvGrpSpPr>
          <p:grpSpPr>
            <a:xfrm>
              <a:off x="4116" y="0"/>
              <a:ext cx="5153137" cy="2374063"/>
              <a:chOff x="0" y="0"/>
              <a:chExt cx="5153135" cy="2374062"/>
            </a:xfrm>
          </p:grpSpPr>
          <p:sp>
            <p:nvSpPr>
              <p:cNvPr id="544" name="Rounded Rectangle"/>
              <p:cNvSpPr/>
              <p:nvPr/>
            </p:nvSpPr>
            <p:spPr>
              <a:xfrm>
                <a:off x="0" y="0"/>
                <a:ext cx="5153136" cy="2374063"/>
              </a:xfrm>
              <a:prstGeom prst="roundRect">
                <a:avLst>
                  <a:gd name="adj" fmla="val 12568"/>
                </a:avLst>
              </a:prstGeom>
              <a:solidFill>
                <a:srgbClr val="3CD278"/>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45" name="VERBAL"/>
              <p:cNvSpPr txBox="1"/>
              <p:nvPr/>
            </p:nvSpPr>
            <p:spPr>
              <a:xfrm>
                <a:off x="1093229" y="212397"/>
                <a:ext cx="2966677" cy="1949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VERBAL</a:t>
                </a:r>
              </a:p>
            </p:txBody>
          </p:sp>
        </p:grpSp>
        <p:grpSp>
          <p:nvGrpSpPr>
            <p:cNvPr id="549" name="box background"/>
            <p:cNvGrpSpPr/>
            <p:nvPr/>
          </p:nvGrpSpPr>
          <p:grpSpPr>
            <a:xfrm>
              <a:off x="8223" y="4252236"/>
              <a:ext cx="5153137" cy="2374063"/>
              <a:chOff x="0" y="0"/>
              <a:chExt cx="5153135" cy="2374062"/>
            </a:xfrm>
          </p:grpSpPr>
          <p:sp>
            <p:nvSpPr>
              <p:cNvPr id="547" name="Rounded Rectangle"/>
              <p:cNvSpPr/>
              <p:nvPr/>
            </p:nvSpPr>
            <p:spPr>
              <a:xfrm>
                <a:off x="0" y="0"/>
                <a:ext cx="5153136" cy="2374063"/>
              </a:xfrm>
              <a:prstGeom prst="roundRect">
                <a:avLst>
                  <a:gd name="adj" fmla="val 12568"/>
                </a:avLst>
              </a:prstGeom>
              <a:solidFill>
                <a:srgbClr val="F397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48" name="VISUAL"/>
              <p:cNvSpPr txBox="1"/>
              <p:nvPr/>
            </p:nvSpPr>
            <p:spPr>
              <a:xfrm>
                <a:off x="1093229" y="728182"/>
                <a:ext cx="2966677"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VISUAL</a:t>
                </a:r>
              </a:p>
            </p:txBody>
          </p:sp>
        </p:grpSp>
        <p:grpSp>
          <p:nvGrpSpPr>
            <p:cNvPr id="552" name="box background"/>
            <p:cNvGrpSpPr/>
            <p:nvPr/>
          </p:nvGrpSpPr>
          <p:grpSpPr>
            <a:xfrm>
              <a:off x="0" y="8341334"/>
              <a:ext cx="5153136" cy="2374063"/>
              <a:chOff x="0" y="0"/>
              <a:chExt cx="5153135" cy="2374062"/>
            </a:xfrm>
          </p:grpSpPr>
          <p:sp>
            <p:nvSpPr>
              <p:cNvPr id="550" name="Rounded Rectangle"/>
              <p:cNvSpPr/>
              <p:nvPr/>
            </p:nvSpPr>
            <p:spPr>
              <a:xfrm>
                <a:off x="0" y="0"/>
                <a:ext cx="5153136" cy="2374063"/>
              </a:xfrm>
              <a:prstGeom prst="roundRect">
                <a:avLst>
                  <a:gd name="adj" fmla="val 12568"/>
                </a:avLst>
              </a:prstGeom>
              <a:solidFill>
                <a:srgbClr val="ECCC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defRPr>
                </a:pPr>
                <a:endParaRPr/>
              </a:p>
            </p:txBody>
          </p:sp>
          <p:sp>
            <p:nvSpPr>
              <p:cNvPr id="551" name="PHYSICAL"/>
              <p:cNvSpPr txBox="1"/>
              <p:nvPr/>
            </p:nvSpPr>
            <p:spPr>
              <a:xfrm>
                <a:off x="505659" y="728182"/>
                <a:ext cx="4141818"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PHYSICAL</a:t>
                </a:r>
              </a:p>
            </p:txBody>
          </p:sp>
        </p:grpSp>
        <p:grpSp>
          <p:nvGrpSpPr>
            <p:cNvPr id="555" name="Arrow"/>
            <p:cNvGrpSpPr/>
            <p:nvPr/>
          </p:nvGrpSpPr>
          <p:grpSpPr>
            <a:xfrm rot="10800000" flipH="1">
              <a:off x="10488995" y="1309134"/>
              <a:ext cx="2148019" cy="2182143"/>
              <a:chOff x="0" y="0"/>
              <a:chExt cx="2148017" cy="2182141"/>
            </a:xfrm>
          </p:grpSpPr>
          <p:sp>
            <p:nvSpPr>
              <p:cNvPr id="553"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54" name="Arc 117"/>
              <p:cNvSpPr/>
              <p:nvPr/>
            </p:nvSpPr>
            <p:spPr>
              <a:xfrm rot="16200000" flipH="1">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941100"/>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nvGrpSpPr>
            <p:cNvPr id="558" name="Arrow"/>
            <p:cNvGrpSpPr/>
            <p:nvPr/>
          </p:nvGrpSpPr>
          <p:grpSpPr>
            <a:xfrm>
              <a:off x="5236752" y="7387258"/>
              <a:ext cx="2148019" cy="2182143"/>
              <a:chOff x="0" y="0"/>
              <a:chExt cx="2148017" cy="2182141"/>
            </a:xfrm>
          </p:grpSpPr>
          <p:sp>
            <p:nvSpPr>
              <p:cNvPr id="556"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57"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ECCC7B"/>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sp>
          <p:nvSpPr>
            <p:cNvPr id="559" name="Arrow"/>
            <p:cNvSpPr/>
            <p:nvPr/>
          </p:nvSpPr>
          <p:spPr>
            <a:xfrm>
              <a:off x="11062723" y="5439267"/>
              <a:ext cx="1516875" cy="1"/>
            </a:xfrm>
            <a:prstGeom prst="line">
              <a:avLst/>
            </a:prstGeom>
            <a:noFill/>
            <a:ln w="127000" cap="rnd">
              <a:solidFill>
                <a:srgbClr val="D286E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sp>
          <p:nvSpPr>
            <p:cNvPr id="560" name="Arrow"/>
            <p:cNvSpPr/>
            <p:nvPr/>
          </p:nvSpPr>
          <p:spPr>
            <a:xfrm flipH="1">
              <a:off x="5305426" y="5439267"/>
              <a:ext cx="1503173" cy="1"/>
            </a:xfrm>
            <a:prstGeom prst="line">
              <a:avLst/>
            </a:prstGeom>
            <a:noFill/>
            <a:ln w="127000" cap="rnd">
              <a:solidFill>
                <a:srgbClr val="F3967B"/>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sp>
          <p:nvSpPr>
            <p:cNvPr id="561" name="Down Arrow"/>
            <p:cNvSpPr/>
            <p:nvPr/>
          </p:nvSpPr>
          <p:spPr>
            <a:xfrm>
              <a:off x="8935666" y="7513804"/>
              <a:ext cx="1" cy="699293"/>
            </a:xfrm>
            <a:prstGeom prst="line">
              <a:avLst/>
            </a:prstGeom>
            <a:noFill/>
            <a:ln w="127000" cap="rnd">
              <a:solidFill>
                <a:srgbClr val="7898D9"/>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grpSp>
          <p:nvGrpSpPr>
            <p:cNvPr id="564" name="box background"/>
            <p:cNvGrpSpPr/>
            <p:nvPr/>
          </p:nvGrpSpPr>
          <p:grpSpPr>
            <a:xfrm>
              <a:off x="6996033" y="3581388"/>
              <a:ext cx="3879255" cy="3595765"/>
              <a:chOff x="0" y="0"/>
              <a:chExt cx="3879253" cy="3595763"/>
            </a:xfrm>
          </p:grpSpPr>
          <p:sp>
            <p:nvSpPr>
              <p:cNvPr id="562" name="Rounded Rectangle"/>
              <p:cNvSpPr/>
              <p:nvPr/>
            </p:nvSpPr>
            <p:spPr>
              <a:xfrm>
                <a:off x="0" y="0"/>
                <a:ext cx="3879254" cy="3595764"/>
              </a:xfrm>
              <a:prstGeom prst="roundRect">
                <a:avLst>
                  <a:gd name="adj" fmla="val 12568"/>
                </a:avLst>
              </a:prstGeom>
              <a:solidFill>
                <a:srgbClr val="EBEBEB"/>
              </a:solidFill>
              <a:ln w="12700" cap="flat">
                <a:noFill/>
                <a:miter lim="400000"/>
              </a:ln>
              <a:effectLst>
                <a:outerShdw blurRad="1016000" dist="254000" dir="5400000" rotWithShape="0">
                  <a:srgbClr val="535353">
                    <a:alpha val="40000"/>
                  </a:srgbClr>
                </a:outerShdw>
              </a:effectLst>
            </p:spPr>
            <p:txBody>
              <a:bodyPr wrap="square" lIns="91439" tIns="91439" rIns="91439" bIns="91439" numCol="1" anchor="t">
                <a:noAutofit/>
              </a:bodyPr>
              <a:lstStyle/>
              <a:p>
                <a:pPr defTabSz="1828800">
                  <a:lnSpc>
                    <a:spcPct val="110000"/>
                  </a:lnSpc>
                  <a:spcBef>
                    <a:spcPts val="2400"/>
                  </a:spcBef>
                  <a:defRPr sz="3600">
                    <a:solidFill>
                      <a:srgbClr val="FFFFFF"/>
                    </a:solidFill>
                  </a:defRPr>
                </a:pPr>
                <a:endParaRPr/>
              </a:p>
            </p:txBody>
          </p:sp>
          <p:sp>
            <p:nvSpPr>
              <p:cNvPr id="563" name="LEARNING STYLES"/>
              <p:cNvSpPr txBox="1"/>
              <p:nvPr/>
            </p:nvSpPr>
            <p:spPr>
              <a:xfrm>
                <a:off x="190366" y="837761"/>
                <a:ext cx="3498522" cy="1685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1828800">
                  <a:lnSpc>
                    <a:spcPct val="110000"/>
                  </a:lnSpc>
                  <a:spcBef>
                    <a:spcPts val="2400"/>
                  </a:spcBef>
                  <a:defRPr sz="5200" b="1">
                    <a:solidFill>
                      <a:srgbClr val="000000"/>
                    </a:solidFill>
                    <a:latin typeface="+mn-lt"/>
                    <a:ea typeface="+mn-ea"/>
                    <a:cs typeface="+mn-cs"/>
                    <a:sym typeface="Helvetica Neue"/>
                  </a:defRPr>
                </a:lvl1pPr>
              </a:lstStyle>
              <a:p>
                <a:r>
                  <a:t>LEARNING STYLES</a:t>
                </a:r>
              </a:p>
            </p:txBody>
          </p:sp>
        </p:grpSp>
        <p:grpSp>
          <p:nvGrpSpPr>
            <p:cNvPr id="567" name="box background"/>
            <p:cNvGrpSpPr/>
            <p:nvPr/>
          </p:nvGrpSpPr>
          <p:grpSpPr>
            <a:xfrm>
              <a:off x="6354990" y="0"/>
              <a:ext cx="5153137" cy="2374063"/>
              <a:chOff x="0" y="0"/>
              <a:chExt cx="5153135" cy="2374062"/>
            </a:xfrm>
          </p:grpSpPr>
          <p:sp>
            <p:nvSpPr>
              <p:cNvPr id="565" name="Rounded Rectangle"/>
              <p:cNvSpPr/>
              <p:nvPr/>
            </p:nvSpPr>
            <p:spPr>
              <a:xfrm>
                <a:off x="0" y="0"/>
                <a:ext cx="5153136" cy="2374063"/>
              </a:xfrm>
              <a:prstGeom prst="roundRect">
                <a:avLst>
                  <a:gd name="adj" fmla="val 12568"/>
                </a:avLst>
              </a:prstGeom>
              <a:solidFill>
                <a:srgbClr val="FF80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defRPr>
                </a:pPr>
                <a:endParaRPr/>
              </a:p>
            </p:txBody>
          </p:sp>
          <p:sp>
            <p:nvSpPr>
              <p:cNvPr id="566" name="NATURAL"/>
              <p:cNvSpPr txBox="1"/>
              <p:nvPr/>
            </p:nvSpPr>
            <p:spPr>
              <a:xfrm>
                <a:off x="778189" y="728182"/>
                <a:ext cx="3596758" cy="917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1828800">
                  <a:lnSpc>
                    <a:spcPct val="110000"/>
                  </a:lnSpc>
                  <a:spcBef>
                    <a:spcPts val="2400"/>
                  </a:spcBef>
                  <a:defRPr sz="6000" b="1">
                    <a:solidFill>
                      <a:srgbClr val="FFFFFF"/>
                    </a:solidFill>
                    <a:latin typeface="+mn-lt"/>
                    <a:ea typeface="+mn-ea"/>
                    <a:cs typeface="+mn-cs"/>
                    <a:sym typeface="Helvetica Neue"/>
                  </a:defRPr>
                </a:lvl1pPr>
              </a:lstStyle>
              <a:p>
                <a:r>
                  <a:t>NATURAL</a:t>
                </a:r>
              </a:p>
            </p:txBody>
          </p:sp>
        </p:grpSp>
        <p:sp>
          <p:nvSpPr>
            <p:cNvPr id="568" name="Down Arrow"/>
            <p:cNvSpPr/>
            <p:nvPr/>
          </p:nvSpPr>
          <p:spPr>
            <a:xfrm flipV="1">
              <a:off x="8931559" y="2647214"/>
              <a:ext cx="1" cy="699293"/>
            </a:xfrm>
            <a:prstGeom prst="line">
              <a:avLst/>
            </a:prstGeom>
            <a:noFill/>
            <a:ln w="127000" cap="rnd">
              <a:solidFill>
                <a:srgbClr val="FF8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defRPr>
              </a:pPr>
              <a:endParaRPr/>
            </a:p>
          </p:txBody>
        </p:sp>
        <p:grpSp>
          <p:nvGrpSpPr>
            <p:cNvPr id="571" name="Arrow"/>
            <p:cNvGrpSpPr/>
            <p:nvPr/>
          </p:nvGrpSpPr>
          <p:grpSpPr>
            <a:xfrm rot="10800000" flipH="1">
              <a:off x="5232644" y="1309134"/>
              <a:ext cx="2148019" cy="2182143"/>
              <a:chOff x="0" y="0"/>
              <a:chExt cx="2148017" cy="2182141"/>
            </a:xfrm>
          </p:grpSpPr>
          <p:sp>
            <p:nvSpPr>
              <p:cNvPr id="569"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70"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3CD278"/>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nvGrpSpPr>
            <p:cNvPr id="574" name="Arrow"/>
            <p:cNvGrpSpPr/>
            <p:nvPr/>
          </p:nvGrpSpPr>
          <p:grpSpPr>
            <a:xfrm>
              <a:off x="10493102" y="7387258"/>
              <a:ext cx="2148019" cy="2182143"/>
              <a:chOff x="0" y="0"/>
              <a:chExt cx="2148017" cy="2182141"/>
            </a:xfrm>
          </p:grpSpPr>
          <p:sp>
            <p:nvSpPr>
              <p:cNvPr id="572"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defRPr>
                </a:pPr>
                <a:endParaRPr/>
              </a:p>
            </p:txBody>
          </p:sp>
          <p:sp>
            <p:nvSpPr>
              <p:cNvPr id="573" name="Arc 117"/>
              <p:cNvSpPr/>
              <p:nvPr/>
            </p:nvSpPr>
            <p:spPr>
              <a:xfrm rot="16200000" flipH="1">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475"/>
                      <a:pt x="21600" y="16696"/>
                    </a:cubicBezTo>
                    <a:cubicBezTo>
                      <a:pt x="21600" y="18358"/>
                      <a:pt x="21279" y="20011"/>
                      <a:pt x="20647" y="21600"/>
                    </a:cubicBezTo>
                  </a:path>
                </a:pathLst>
              </a:custGeom>
              <a:noFill/>
              <a:ln w="127000" cap="rnd">
                <a:solidFill>
                  <a:srgbClr val="F0323C"/>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defRPr>
                </a:pPr>
                <a:endParaRPr/>
              </a:p>
            </p:txBody>
          </p:sp>
        </p:grpSp>
      </p:grpSp>
      <p:pic>
        <p:nvPicPr>
          <p:cNvPr id="576"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line"/>
          <p:cNvSpPr/>
          <p:nvPr/>
        </p:nvSpPr>
        <p:spPr>
          <a:xfrm rot="10800000">
            <a:off x="12150954"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1" name="line"/>
          <p:cNvSpPr/>
          <p:nvPr/>
        </p:nvSpPr>
        <p:spPr>
          <a:xfrm rot="10800000">
            <a:off x="2120351"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2" name="line"/>
          <p:cNvSpPr/>
          <p:nvPr/>
        </p:nvSpPr>
        <p:spPr>
          <a:xfrm>
            <a:off x="7135728" y="4368003"/>
            <a:ext cx="5015304"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3" name="fill line"/>
          <p:cNvSpPr/>
          <p:nvPr/>
        </p:nvSpPr>
        <p:spPr>
          <a:xfrm>
            <a:off x="2120418" y="4361915"/>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4" name="fill line"/>
          <p:cNvSpPr/>
          <p:nvPr/>
        </p:nvSpPr>
        <p:spPr>
          <a:xfrm rot="10800000">
            <a:off x="7135658" y="6901642"/>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5" name="fill line"/>
          <p:cNvSpPr/>
          <p:nvPr/>
        </p:nvSpPr>
        <p:spPr>
          <a:xfrm>
            <a:off x="12151022" y="4361915"/>
            <a:ext cx="5015305" cy="25076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tIns="91439" bIns="91439" anchor="ctr"/>
          <a:lstStyle/>
          <a:p>
            <a:pPr defTabSz="1828800">
              <a:defRPr sz="3600">
                <a:solidFill>
                  <a:srgbClr val="05050F"/>
                </a:solidFill>
                <a:latin typeface="Montserrat Thin SemiBold"/>
                <a:ea typeface="Montserrat Thin SemiBold"/>
                <a:cs typeface="Montserrat Thin SemiBold"/>
                <a:sym typeface="Montserrat Thin SemiBold"/>
              </a:defRPr>
            </a:pPr>
            <a:endParaRPr/>
          </a:p>
        </p:txBody>
      </p:sp>
      <p:sp>
        <p:nvSpPr>
          <p:cNvPr id="586" name="Circle"/>
          <p:cNvSpPr/>
          <p:nvPr/>
        </p:nvSpPr>
        <p:spPr>
          <a:xfrm>
            <a:off x="7561666"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87" name="Circle"/>
          <p:cNvSpPr/>
          <p:nvPr/>
        </p:nvSpPr>
        <p:spPr>
          <a:xfrm>
            <a:off x="12576967" y="4773167"/>
            <a:ext cx="4163357" cy="4169666"/>
          </a:xfrm>
          <a:prstGeom prst="ellipse">
            <a:avLst/>
          </a:prstGeom>
          <a:solidFill>
            <a:srgbClr val="FF784B"/>
          </a:solidFill>
          <a:ln w="12700">
            <a:miter lim="400000"/>
          </a:ln>
          <a:effectLst>
            <a:outerShdw blurRad="1016000" dist="254000" dir="5400000" rotWithShape="0">
              <a:srgbClr val="FF784B">
                <a:alpha val="40000"/>
              </a:srgbClr>
            </a:outerShdw>
          </a:effectLst>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grpSp>
        <p:nvGrpSpPr>
          <p:cNvPr id="590" name="dot shape"/>
          <p:cNvGrpSpPr/>
          <p:nvPr/>
        </p:nvGrpSpPr>
        <p:grpSpPr>
          <a:xfrm>
            <a:off x="8222652" y="4081820"/>
            <a:ext cx="1245625" cy="1029320"/>
            <a:chOff x="0" y="0"/>
            <a:chExt cx="1245623" cy="1029319"/>
          </a:xfrm>
        </p:grpSpPr>
        <p:sp>
          <p:nvSpPr>
            <p:cNvPr id="588" name="Freeform: Shape 25"/>
            <p:cNvSpPr/>
            <p:nvPr/>
          </p:nvSpPr>
          <p:spPr>
            <a:xfrm rot="19308926" flipH="1">
              <a:off x="-2917" y="317838"/>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89" name="Oval 27"/>
            <p:cNvSpPr/>
            <p:nvPr/>
          </p:nvSpPr>
          <p:spPr>
            <a:xfrm rot="19308926" flipH="1">
              <a:off x="1091734" y="254908"/>
              <a:ext cx="128017" cy="128017"/>
            </a:xfrm>
            <a:prstGeom prst="ellipse">
              <a:avLst/>
            </a:prstGeom>
            <a:solidFill>
              <a:srgbClr val="3CD278"/>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93" name="dot shape"/>
          <p:cNvGrpSpPr/>
          <p:nvPr/>
        </p:nvGrpSpPr>
        <p:grpSpPr>
          <a:xfrm>
            <a:off x="12653791" y="8192716"/>
            <a:ext cx="1043190" cy="1194863"/>
            <a:chOff x="0" y="0"/>
            <a:chExt cx="1043188" cy="1194862"/>
          </a:xfrm>
        </p:grpSpPr>
        <p:sp>
          <p:nvSpPr>
            <p:cNvPr id="591" name="Freeform: Shape 30"/>
            <p:cNvSpPr/>
            <p:nvPr/>
          </p:nvSpPr>
          <p:spPr>
            <a:xfrm rot="14264233">
              <a:off x="-105017" y="400610"/>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92" name="Oval 31"/>
            <p:cNvSpPr/>
            <p:nvPr/>
          </p:nvSpPr>
          <p:spPr>
            <a:xfrm rot="14264233">
              <a:off x="890887" y="910782"/>
              <a:ext cx="128017" cy="128017"/>
            </a:xfrm>
            <a:prstGeom prst="ellipse">
              <a:avLst/>
            </a:prstGeom>
            <a:solidFill>
              <a:srgbClr val="FF784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grpSp>
        <p:nvGrpSpPr>
          <p:cNvPr id="596" name="dot shape"/>
          <p:cNvGrpSpPr/>
          <p:nvPr/>
        </p:nvGrpSpPr>
        <p:grpSpPr>
          <a:xfrm>
            <a:off x="2243253" y="7999159"/>
            <a:ext cx="1215921" cy="968742"/>
            <a:chOff x="0" y="0"/>
            <a:chExt cx="1215919" cy="968740"/>
          </a:xfrm>
        </p:grpSpPr>
        <p:sp>
          <p:nvSpPr>
            <p:cNvPr id="594" name="Freeform: Shape 33"/>
            <p:cNvSpPr/>
            <p:nvPr/>
          </p:nvSpPr>
          <p:spPr>
            <a:xfrm rot="12427528" flipH="1">
              <a:off x="25695" y="331269"/>
              <a:ext cx="1164529" cy="3936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sp>
          <p:nvSpPr>
            <p:cNvPr id="595" name="Oval 34"/>
            <p:cNvSpPr/>
            <p:nvPr/>
          </p:nvSpPr>
          <p:spPr>
            <a:xfrm rot="12427528" flipH="1">
              <a:off x="125338" y="22143"/>
              <a:ext cx="128017" cy="128017"/>
            </a:xfrm>
            <a:prstGeom prst="ellipse">
              <a:avLst/>
            </a:prstGeom>
            <a:solidFill>
              <a:srgbClr val="0056F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Montserrat Thin SemiBold"/>
                  <a:ea typeface="Montserrat Thin SemiBold"/>
                  <a:cs typeface="Montserrat Thin SemiBold"/>
                  <a:sym typeface="Montserrat Thin SemiBold"/>
                </a:defRPr>
              </a:pPr>
              <a:endParaRPr/>
            </a:p>
          </p:txBody>
        </p:sp>
      </p:grpSp>
      <p:sp>
        <p:nvSpPr>
          <p:cNvPr id="597" name="Circle"/>
          <p:cNvSpPr/>
          <p:nvPr/>
        </p:nvSpPr>
        <p:spPr>
          <a:xfrm>
            <a:off x="2546364"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Montserrat Thin SemiBold"/>
                <a:ea typeface="Montserrat Thin SemiBold"/>
                <a:cs typeface="Montserrat Thin SemiBold"/>
                <a:sym typeface="Montserrat Thin SemiBold"/>
              </a:defRPr>
            </a:pPr>
            <a:endParaRPr/>
          </a:p>
        </p:txBody>
      </p:sp>
      <p:sp>
        <p:nvSpPr>
          <p:cNvPr id="598" name="HOOK"/>
          <p:cNvSpPr txBox="1"/>
          <p:nvPr/>
        </p:nvSpPr>
        <p:spPr>
          <a:xfrm>
            <a:off x="3768612" y="7755185"/>
            <a:ext cx="1718784" cy="596901"/>
          </a:xfrm>
          <a:prstGeom prst="rect">
            <a:avLst/>
          </a:prstGeom>
          <a:solidFill>
            <a:srgbClr val="008A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HOOK</a:t>
            </a:r>
          </a:p>
        </p:txBody>
      </p:sp>
      <p:sp>
        <p:nvSpPr>
          <p:cNvPr id="599" name="Google Shape;5787;p83"/>
          <p:cNvSpPr/>
          <p:nvPr/>
        </p:nvSpPr>
        <p:spPr>
          <a:xfrm>
            <a:off x="3705534" y="5486665"/>
            <a:ext cx="1844940" cy="1845037"/>
          </a:xfrm>
          <a:custGeom>
            <a:avLst/>
            <a:gdLst/>
            <a:ahLst/>
            <a:cxnLst>
              <a:cxn ang="0">
                <a:pos x="wd2" y="hd2"/>
              </a:cxn>
              <a:cxn ang="5400000">
                <a:pos x="wd2" y="hd2"/>
              </a:cxn>
              <a:cxn ang="10800000">
                <a:pos x="wd2" y="hd2"/>
              </a:cxn>
              <a:cxn ang="16200000">
                <a:pos x="wd2" y="hd2"/>
              </a:cxn>
            </a:cxnLst>
            <a:rect l="0" t="0" r="r" b="b"/>
            <a:pathLst>
              <a:path w="21318" h="21600"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endParaRPr/>
          </a:p>
        </p:txBody>
      </p:sp>
      <p:sp>
        <p:nvSpPr>
          <p:cNvPr id="600" name="Google Shape;5234;p74"/>
          <p:cNvSpPr/>
          <p:nvPr/>
        </p:nvSpPr>
        <p:spPr>
          <a:xfrm>
            <a:off x="8907502" y="5440443"/>
            <a:ext cx="1471756" cy="1845037"/>
          </a:xfrm>
          <a:custGeom>
            <a:avLst/>
            <a:gdLst/>
            <a:ahLst/>
            <a:cxnLst>
              <a:cxn ang="0">
                <a:pos x="wd2" y="hd2"/>
              </a:cxn>
              <a:cxn ang="5400000">
                <a:pos x="wd2" y="hd2"/>
              </a:cxn>
              <a:cxn ang="10800000">
                <a:pos x="wd2" y="hd2"/>
              </a:cxn>
              <a:cxn ang="16200000">
                <a:pos x="wd2" y="hd2"/>
              </a:cxn>
            </a:cxnLst>
            <a:rect l="0" t="0" r="r" b="b"/>
            <a:pathLst>
              <a:path w="21549" h="21583"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endParaRPr/>
          </a:p>
        </p:txBody>
      </p:sp>
      <p:sp>
        <p:nvSpPr>
          <p:cNvPr id="601" name="BOOK"/>
          <p:cNvSpPr txBox="1"/>
          <p:nvPr/>
        </p:nvSpPr>
        <p:spPr>
          <a:xfrm>
            <a:off x="8783988" y="7755185"/>
            <a:ext cx="1718784" cy="596901"/>
          </a:xfrm>
          <a:prstGeom prst="rect">
            <a:avLst/>
          </a:prstGeom>
          <a:solidFill>
            <a:srgbClr val="00AF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BOOK</a:t>
            </a:r>
          </a:p>
        </p:txBody>
      </p:sp>
      <p:grpSp>
        <p:nvGrpSpPr>
          <p:cNvPr id="607" name="Group"/>
          <p:cNvGrpSpPr/>
          <p:nvPr/>
        </p:nvGrpSpPr>
        <p:grpSpPr>
          <a:xfrm>
            <a:off x="13860975" y="5569929"/>
            <a:ext cx="1595263" cy="1586065"/>
            <a:chOff x="0" y="0"/>
            <a:chExt cx="1595261" cy="1586063"/>
          </a:xfrm>
        </p:grpSpPr>
        <p:sp>
          <p:nvSpPr>
            <p:cNvPr id="602" name="Google Shape;2946;p36"/>
            <p:cNvSpPr/>
            <p:nvPr/>
          </p:nvSpPr>
          <p:spPr>
            <a:xfrm>
              <a:off x="0" y="0"/>
              <a:ext cx="1062801" cy="1062800"/>
            </a:xfrm>
            <a:custGeom>
              <a:avLst/>
              <a:gdLst/>
              <a:ahLst/>
              <a:cxnLst>
                <a:cxn ang="0">
                  <a:pos x="wd2" y="hd2"/>
                </a:cxn>
                <a:cxn ang="5400000">
                  <a:pos x="wd2" y="hd2"/>
                </a:cxn>
                <a:cxn ang="10800000">
                  <a:pos x="wd2" y="hd2"/>
                </a:cxn>
                <a:cxn ang="16200000">
                  <a:pos x="wd2" y="hd2"/>
                </a:cxn>
              </a:cxnLst>
              <a:rect l="0" t="0" r="r" b="b"/>
              <a:pathLst>
                <a:path w="21600" h="21600"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3" name="Google Shape;2947;p36"/>
            <p:cNvSpPr/>
            <p:nvPr/>
          </p:nvSpPr>
          <p:spPr>
            <a:xfrm>
              <a:off x="146882" y="146880"/>
              <a:ext cx="769056" cy="769055"/>
            </a:xfrm>
            <a:custGeom>
              <a:avLst/>
              <a:gdLst/>
              <a:ahLst/>
              <a:cxnLst>
                <a:cxn ang="0">
                  <a:pos x="wd2" y="hd2"/>
                </a:cxn>
                <a:cxn ang="5400000">
                  <a:pos x="wd2" y="hd2"/>
                </a:cxn>
                <a:cxn ang="10800000">
                  <a:pos x="wd2" y="hd2"/>
                </a:cxn>
                <a:cxn ang="16200000">
                  <a:pos x="wd2" y="hd2"/>
                </a:cxn>
              </a:cxnLst>
              <a:rect l="0" t="0" r="r" b="b"/>
              <a:pathLst>
                <a:path w="21600" h="21600"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4" name="Google Shape;2948;p36"/>
            <p:cNvSpPr/>
            <p:nvPr/>
          </p:nvSpPr>
          <p:spPr>
            <a:xfrm>
              <a:off x="839522" y="830393"/>
              <a:ext cx="755740" cy="755671"/>
            </a:xfrm>
            <a:custGeom>
              <a:avLst/>
              <a:gdLst/>
              <a:ahLst/>
              <a:cxnLst>
                <a:cxn ang="0">
                  <a:pos x="wd2" y="hd2"/>
                </a:cxn>
                <a:cxn ang="5400000">
                  <a:pos x="wd2" y="hd2"/>
                </a:cxn>
                <a:cxn ang="10800000">
                  <a:pos x="wd2" y="hd2"/>
                </a:cxn>
                <a:cxn ang="16200000">
                  <a:pos x="wd2" y="hd2"/>
                </a:cxn>
              </a:cxnLst>
              <a:rect l="0" t="0" r="r" b="b"/>
              <a:pathLst>
                <a:path w="21482" h="2148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5" name="Google Shape;2949;p36"/>
            <p:cNvSpPr/>
            <p:nvPr/>
          </p:nvSpPr>
          <p:spPr>
            <a:xfrm>
              <a:off x="422282" y="302943"/>
              <a:ext cx="218282" cy="374299"/>
            </a:xfrm>
            <a:custGeom>
              <a:avLst/>
              <a:gdLst/>
              <a:ahLst/>
              <a:cxnLst>
                <a:cxn ang="0">
                  <a:pos x="wd2" y="hd2"/>
                </a:cxn>
                <a:cxn ang="5400000">
                  <a:pos x="wd2" y="hd2"/>
                </a:cxn>
                <a:cxn ang="10800000">
                  <a:pos x="wd2" y="hd2"/>
                </a:cxn>
                <a:cxn ang="16200000">
                  <a:pos x="wd2" y="hd2"/>
                </a:cxn>
              </a:cxnLst>
              <a:rect l="0" t="0" r="r" b="b"/>
              <a:pathLst>
                <a:path w="21600" h="21600"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sp>
          <p:nvSpPr>
            <p:cNvPr id="606" name="Google Shape;2950;p36"/>
            <p:cNvSpPr/>
            <p:nvPr/>
          </p:nvSpPr>
          <p:spPr>
            <a:xfrm>
              <a:off x="495723" y="688509"/>
              <a:ext cx="71281" cy="80444"/>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endParaRPr/>
            </a:p>
          </p:txBody>
        </p:sp>
      </p:grpSp>
      <p:sp>
        <p:nvSpPr>
          <p:cNvPr id="608" name="LOOK"/>
          <p:cNvSpPr txBox="1"/>
          <p:nvPr/>
        </p:nvSpPr>
        <p:spPr>
          <a:xfrm>
            <a:off x="13860975" y="7755185"/>
            <a:ext cx="1718784"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r>
              <a:t>LOOK</a:t>
            </a:r>
          </a:p>
        </p:txBody>
      </p:sp>
      <p:sp>
        <p:nvSpPr>
          <p:cNvPr id="609" name="Rounded Rectangle"/>
          <p:cNvSpPr/>
          <p:nvPr/>
        </p:nvSpPr>
        <p:spPr>
          <a:xfrm>
            <a:off x="8810820" y="10647226"/>
            <a:ext cx="6762360" cy="1359379"/>
          </a:xfrm>
          <a:prstGeom prst="roundRect">
            <a:avLst>
              <a:gd name="adj" fmla="val 33161"/>
            </a:avLst>
          </a:prstGeom>
          <a:solidFill>
            <a:srgbClr val="FF784B"/>
          </a:solidFill>
          <a:ln w="12700">
            <a:miter lim="400000"/>
          </a:ln>
          <a:effectLst>
            <a:outerShdw blurRad="508000" dist="254000" dir="5400000" rotWithShape="0">
              <a:srgbClr val="FF784B">
                <a:alpha val="20000"/>
              </a:srgbClr>
            </a:outerShdw>
          </a:effectLst>
        </p:spPr>
        <p:txBody>
          <a:bodyPr tIns="91439" bIns="91439" anchor="ctr"/>
          <a:lstStyle/>
          <a:p>
            <a:pPr algn="l" defTabSz="1828800">
              <a:spcBef>
                <a:spcPts val="600"/>
              </a:spcBef>
              <a:defRPr sz="3600">
                <a:solidFill>
                  <a:srgbClr val="05050F"/>
                </a:solidFill>
                <a:latin typeface="Montserrat Thin SemiBold"/>
                <a:ea typeface="Montserrat Thin SemiBold"/>
                <a:cs typeface="Montserrat Thin SemiBold"/>
                <a:sym typeface="Montserrat Thin SemiBold"/>
              </a:defRPr>
            </a:pPr>
            <a:endParaRPr/>
          </a:p>
        </p:txBody>
      </p:sp>
      <p:sp>
        <p:nvSpPr>
          <p:cNvPr id="610" name="EXAMINATION"/>
          <p:cNvSpPr txBox="1"/>
          <p:nvPr/>
        </p:nvSpPr>
        <p:spPr>
          <a:xfrm>
            <a:off x="9053313" y="10730015"/>
            <a:ext cx="6277373" cy="118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r>
              <a:t>EXAMINATION</a:t>
            </a:r>
          </a:p>
        </p:txBody>
      </p:sp>
      <p:sp>
        <p:nvSpPr>
          <p:cNvPr id="611" name="CURRICULUM"/>
          <p:cNvSpPr txBox="1"/>
          <p:nvPr/>
        </p:nvSpPr>
        <p:spPr>
          <a:xfrm>
            <a:off x="9243872" y="1361935"/>
            <a:ext cx="10952989" cy="2126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7">
              <a:defRPr sz="12700">
                <a:solidFill>
                  <a:srgbClr val="12B9A6"/>
                </a:solidFill>
                <a:effectLst>
                  <a:outerShdw blurRad="12700" dist="101600" dir="2580000" rotWithShape="0">
                    <a:srgbClr val="000000">
                      <a:alpha val="82000"/>
                    </a:srgbClr>
                  </a:outerShdw>
                </a:effectLst>
                <a:latin typeface="A Love of Thunder"/>
                <a:ea typeface="A Love of Thunder"/>
                <a:cs typeface="A Love of Thunder"/>
                <a:sym typeface="A Love of Thunder"/>
              </a:defRPr>
            </a:lvl1pPr>
          </a:lstStyle>
          <a:p>
            <a:r>
              <a:t>CURRICULUM</a:t>
            </a:r>
          </a:p>
        </p:txBody>
      </p:sp>
      <p:pic>
        <p:nvPicPr>
          <p:cNvPr id="612" name="Picture 4" descr="Picture 4"/>
          <p:cNvPicPr>
            <a:picLocks noChangeAspect="1"/>
          </p:cNvPicPr>
          <p:nvPr/>
        </p:nvPicPr>
        <p:blipFill>
          <a:blip r:embed="rId3"/>
          <a:stretch>
            <a:fillRect/>
          </a:stretch>
        </p:blipFill>
        <p:spPr>
          <a:xfrm>
            <a:off x="0" y="12353924"/>
            <a:ext cx="1594583" cy="15945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2779</Words>
  <Application>Microsoft Office PowerPoint</Application>
  <PresentationFormat>Custom</PresentationFormat>
  <Paragraphs>325</Paragraphs>
  <Slides>20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 Love of Thunder</vt:lpstr>
      <vt:lpstr>Arial</vt:lpstr>
      <vt:lpstr>Calibri</vt:lpstr>
      <vt:lpstr>Franklin Gothic Medium</vt:lpstr>
      <vt:lpstr>Helvetica Neue</vt:lpstr>
      <vt:lpstr>Helvetica Neue Light</vt:lpstr>
      <vt:lpstr>Helvetica Neue Medium</vt:lpstr>
      <vt:lpstr>Montserrat Bold</vt:lpstr>
      <vt:lpstr>Montserrat Thin Bold</vt:lpstr>
      <vt:lpstr>Montserrat Thin Medium</vt:lpstr>
      <vt:lpstr>Montserrat Thin SemiBold</vt:lpstr>
      <vt:lpstr>Roboto Slab Regular</vt:lpstr>
      <vt:lpstr>21_BasicWhite</vt:lpstr>
      <vt:lpstr>PowerPoint Presentation</vt:lpstr>
      <vt:lpstr>PowerPoint Presentation</vt:lpstr>
      <vt:lpstr>PowerPoint Presentation</vt:lpstr>
      <vt:lpstr>PowerPoint Presentation</vt:lpstr>
      <vt:lpstr>PowerPoint Presentation</vt:lpstr>
      <vt:lpstr>4 Practices of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Gaviria</dc:creator>
  <cp:lastModifiedBy>Nicole Gaviria</cp:lastModifiedBy>
  <cp:revision>1</cp:revision>
  <dcterms:modified xsi:type="dcterms:W3CDTF">2023-08-21T21:19:32Z</dcterms:modified>
</cp:coreProperties>
</file>