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17"/>
  </p:notesMasterIdLst>
  <p:sldIdLst>
    <p:sldId id="256" r:id="rId3"/>
    <p:sldId id="257" r:id="rId4"/>
    <p:sldId id="258" r:id="rId5"/>
    <p:sldId id="271" r:id="rId6"/>
    <p:sldId id="272" r:id="rId7"/>
    <p:sldId id="275" r:id="rId8"/>
    <p:sldId id="273" r:id="rId9"/>
    <p:sldId id="274" r:id="rId10"/>
    <p:sldId id="259" r:id="rId11"/>
    <p:sldId id="279" r:id="rId12"/>
    <p:sldId id="264" r:id="rId13"/>
    <p:sldId id="266" r:id="rId14"/>
    <p:sldId id="278"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3CC"/>
    <a:srgbClr val="05A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2BE9A-CE51-4E57-BFB2-294D74270CCE}" v="183" dt="2024-07-21T19:35:40.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41"/>
    <p:restoredTop sz="67065"/>
  </p:normalViewPr>
  <p:slideViewPr>
    <p:cSldViewPr snapToGrid="0">
      <p:cViewPr varScale="1">
        <p:scale>
          <a:sx n="44" d="100"/>
          <a:sy n="44" d="100"/>
        </p:scale>
        <p:origin x="99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Adams" userId="41009686-d19e-4424-bd94-c1c60ad41848" providerId="ADAL" clId="{3CF2BE9A-CE51-4E57-BFB2-294D74270CCE}"/>
    <pc:docChg chg="undo redo custSel addSld delSld modSld sldOrd">
      <pc:chgData name="David Adams" userId="41009686-d19e-4424-bd94-c1c60ad41848" providerId="ADAL" clId="{3CF2BE9A-CE51-4E57-BFB2-294D74270CCE}" dt="2024-07-21T19:35:52.038" v="12974" actId="2696"/>
      <pc:docMkLst>
        <pc:docMk/>
      </pc:docMkLst>
      <pc:sldChg chg="modNotesTx">
        <pc:chgData name="David Adams" userId="41009686-d19e-4424-bd94-c1c60ad41848" providerId="ADAL" clId="{3CF2BE9A-CE51-4E57-BFB2-294D74270CCE}" dt="2024-07-20T16:36:17.989" v="12705" actId="115"/>
        <pc:sldMkLst>
          <pc:docMk/>
          <pc:sldMk cId="2894255189" sldId="257"/>
        </pc:sldMkLst>
      </pc:sldChg>
      <pc:sldChg chg="addSp delSp modSp mod modNotesTx">
        <pc:chgData name="David Adams" userId="41009686-d19e-4424-bd94-c1c60ad41848" providerId="ADAL" clId="{3CF2BE9A-CE51-4E57-BFB2-294D74270CCE}" dt="2024-07-20T16:58:43.525" v="12878" actId="20577"/>
        <pc:sldMkLst>
          <pc:docMk/>
          <pc:sldMk cId="625175519" sldId="258"/>
        </pc:sldMkLst>
        <pc:spChg chg="add del mod">
          <ac:chgData name="David Adams" userId="41009686-d19e-4424-bd94-c1c60ad41848" providerId="ADAL" clId="{3CF2BE9A-CE51-4E57-BFB2-294D74270CCE}" dt="2024-07-19T17:13:53.555" v="224" actId="21"/>
          <ac:spMkLst>
            <pc:docMk/>
            <pc:sldMk cId="625175519" sldId="258"/>
            <ac:spMk id="2" creationId="{91F3CAEE-CFC6-1A28-4CF6-5808F6CCA085}"/>
          </ac:spMkLst>
        </pc:spChg>
      </pc:sldChg>
      <pc:sldChg chg="addSp delSp modSp mod modNotesTx">
        <pc:chgData name="David Adams" userId="41009686-d19e-4424-bd94-c1c60ad41848" providerId="ADAL" clId="{3CF2BE9A-CE51-4E57-BFB2-294D74270CCE}" dt="2024-07-21T19:27:04.210" v="12967"/>
        <pc:sldMkLst>
          <pc:docMk/>
          <pc:sldMk cId="640599162" sldId="259"/>
        </pc:sldMkLst>
        <pc:spChg chg="del">
          <ac:chgData name="David Adams" userId="41009686-d19e-4424-bd94-c1c60ad41848" providerId="ADAL" clId="{3CF2BE9A-CE51-4E57-BFB2-294D74270CCE}" dt="2024-07-19T22:50:37.092" v="6244" actId="478"/>
          <ac:spMkLst>
            <pc:docMk/>
            <pc:sldMk cId="640599162" sldId="259"/>
            <ac:spMk id="3" creationId="{6D67DC99-4F27-43A9-0E2D-2212ECE0FE0D}"/>
          </ac:spMkLst>
        </pc:spChg>
        <pc:spChg chg="del">
          <ac:chgData name="David Adams" userId="41009686-d19e-4424-bd94-c1c60ad41848" providerId="ADAL" clId="{3CF2BE9A-CE51-4E57-BFB2-294D74270CCE}" dt="2024-07-19T22:50:56.023" v="6245" actId="478"/>
          <ac:spMkLst>
            <pc:docMk/>
            <pc:sldMk cId="640599162" sldId="259"/>
            <ac:spMk id="4" creationId="{B23398AB-0284-B172-9A4D-0FE33C0B6D39}"/>
          </ac:spMkLst>
        </pc:spChg>
        <pc:spChg chg="del">
          <ac:chgData name="David Adams" userId="41009686-d19e-4424-bd94-c1c60ad41848" providerId="ADAL" clId="{3CF2BE9A-CE51-4E57-BFB2-294D74270CCE}" dt="2024-07-19T22:50:56.023" v="6245" actId="478"/>
          <ac:spMkLst>
            <pc:docMk/>
            <pc:sldMk cId="640599162" sldId="259"/>
            <ac:spMk id="5" creationId="{5B59F98D-3B69-908F-BAEC-18FC1CA490EC}"/>
          </ac:spMkLst>
        </pc:spChg>
        <pc:spChg chg="del">
          <ac:chgData name="David Adams" userId="41009686-d19e-4424-bd94-c1c60ad41848" providerId="ADAL" clId="{3CF2BE9A-CE51-4E57-BFB2-294D74270CCE}" dt="2024-07-19T22:50:56.023" v="6245" actId="478"/>
          <ac:spMkLst>
            <pc:docMk/>
            <pc:sldMk cId="640599162" sldId="259"/>
            <ac:spMk id="6" creationId="{29A144E0-9E03-2809-9E73-3738F53DC72D}"/>
          </ac:spMkLst>
        </pc:spChg>
        <pc:spChg chg="del">
          <ac:chgData name="David Adams" userId="41009686-d19e-4424-bd94-c1c60ad41848" providerId="ADAL" clId="{3CF2BE9A-CE51-4E57-BFB2-294D74270CCE}" dt="2024-07-19T22:50:56.023" v="6245" actId="478"/>
          <ac:spMkLst>
            <pc:docMk/>
            <pc:sldMk cId="640599162" sldId="259"/>
            <ac:spMk id="9" creationId="{D504F196-76BB-35EB-687A-0546EB221DC0}"/>
          </ac:spMkLst>
        </pc:spChg>
        <pc:spChg chg="del">
          <ac:chgData name="David Adams" userId="41009686-d19e-4424-bd94-c1c60ad41848" providerId="ADAL" clId="{3CF2BE9A-CE51-4E57-BFB2-294D74270CCE}" dt="2024-07-19T22:50:56.023" v="6245" actId="478"/>
          <ac:spMkLst>
            <pc:docMk/>
            <pc:sldMk cId="640599162" sldId="259"/>
            <ac:spMk id="11" creationId="{8C81FE5D-4A53-A04B-8F56-E24A3F951C88}"/>
          </ac:spMkLst>
        </pc:spChg>
        <pc:spChg chg="del">
          <ac:chgData name="David Adams" userId="41009686-d19e-4424-bd94-c1c60ad41848" providerId="ADAL" clId="{3CF2BE9A-CE51-4E57-BFB2-294D74270CCE}" dt="2024-07-19T22:50:56.023" v="6245" actId="478"/>
          <ac:spMkLst>
            <pc:docMk/>
            <pc:sldMk cId="640599162" sldId="259"/>
            <ac:spMk id="12" creationId="{58866927-FC6F-DF23-63BE-8E329FBF9A1C}"/>
          </ac:spMkLst>
        </pc:spChg>
        <pc:spChg chg="del">
          <ac:chgData name="David Adams" userId="41009686-d19e-4424-bd94-c1c60ad41848" providerId="ADAL" clId="{3CF2BE9A-CE51-4E57-BFB2-294D74270CCE}" dt="2024-07-19T22:50:56.023" v="6245" actId="478"/>
          <ac:spMkLst>
            <pc:docMk/>
            <pc:sldMk cId="640599162" sldId="259"/>
            <ac:spMk id="13" creationId="{D7580BC7-A7FF-1982-7FB5-BF5152516860}"/>
          </ac:spMkLst>
        </pc:spChg>
        <pc:spChg chg="del">
          <ac:chgData name="David Adams" userId="41009686-d19e-4424-bd94-c1c60ad41848" providerId="ADAL" clId="{3CF2BE9A-CE51-4E57-BFB2-294D74270CCE}" dt="2024-07-19T22:50:56.023" v="6245" actId="478"/>
          <ac:spMkLst>
            <pc:docMk/>
            <pc:sldMk cId="640599162" sldId="259"/>
            <ac:spMk id="14" creationId="{9551F700-27D5-D186-F634-458FD58D3E2E}"/>
          </ac:spMkLst>
        </pc:spChg>
        <pc:spChg chg="add del mod">
          <ac:chgData name="David Adams" userId="41009686-d19e-4424-bd94-c1c60ad41848" providerId="ADAL" clId="{3CF2BE9A-CE51-4E57-BFB2-294D74270CCE}" dt="2024-07-19T22:50:58.461" v="6246" actId="478"/>
          <ac:spMkLst>
            <pc:docMk/>
            <pc:sldMk cId="640599162" sldId="259"/>
            <ac:spMk id="15" creationId="{B16ECA1F-0B89-2EFF-FD9B-25FA273FB436}"/>
          </ac:spMkLst>
        </pc:spChg>
        <pc:spChg chg="add mod">
          <ac:chgData name="David Adams" userId="41009686-d19e-4424-bd94-c1c60ad41848" providerId="ADAL" clId="{3CF2BE9A-CE51-4E57-BFB2-294D74270CCE}" dt="2024-07-19T23:03:34.798" v="7123" actId="20577"/>
          <ac:spMkLst>
            <pc:docMk/>
            <pc:sldMk cId="640599162" sldId="259"/>
            <ac:spMk id="19" creationId="{656DF5BB-D739-9CB7-AACF-3212AFBA2169}"/>
          </ac:spMkLst>
        </pc:spChg>
        <pc:spChg chg="del">
          <ac:chgData name="David Adams" userId="41009686-d19e-4424-bd94-c1c60ad41848" providerId="ADAL" clId="{3CF2BE9A-CE51-4E57-BFB2-294D74270CCE}" dt="2024-07-19T22:50:37.092" v="6244" actId="478"/>
          <ac:spMkLst>
            <pc:docMk/>
            <pc:sldMk cId="640599162" sldId="259"/>
            <ac:spMk id="22" creationId="{E4F05702-FA9F-738F-6F8C-725BDFAA0AB2}"/>
          </ac:spMkLst>
        </pc:spChg>
        <pc:spChg chg="del">
          <ac:chgData name="David Adams" userId="41009686-d19e-4424-bd94-c1c60ad41848" providerId="ADAL" clId="{3CF2BE9A-CE51-4E57-BFB2-294D74270CCE}" dt="2024-07-19T22:50:37.092" v="6244" actId="478"/>
          <ac:spMkLst>
            <pc:docMk/>
            <pc:sldMk cId="640599162" sldId="259"/>
            <ac:spMk id="23" creationId="{CD16B787-7D2D-80B2-38E2-B2327F282933}"/>
          </ac:spMkLst>
        </pc:spChg>
        <pc:spChg chg="del">
          <ac:chgData name="David Adams" userId="41009686-d19e-4424-bd94-c1c60ad41848" providerId="ADAL" clId="{3CF2BE9A-CE51-4E57-BFB2-294D74270CCE}" dt="2024-07-19T22:50:37.092" v="6244" actId="478"/>
          <ac:spMkLst>
            <pc:docMk/>
            <pc:sldMk cId="640599162" sldId="259"/>
            <ac:spMk id="24" creationId="{46BCA005-7B50-B579-8941-E6C4E4353968}"/>
          </ac:spMkLst>
        </pc:spChg>
        <pc:picChg chg="add mod">
          <ac:chgData name="David Adams" userId="41009686-d19e-4424-bd94-c1c60ad41848" providerId="ADAL" clId="{3CF2BE9A-CE51-4E57-BFB2-294D74270CCE}" dt="2024-07-21T19:27:04.210" v="12967"/>
          <ac:picMkLst>
            <pc:docMk/>
            <pc:sldMk cId="640599162" sldId="259"/>
            <ac:picMk id="3" creationId="{740FD260-AC70-B81E-B12B-96F910F0C974}"/>
          </ac:picMkLst>
        </pc:picChg>
        <pc:picChg chg="del">
          <ac:chgData name="David Adams" userId="41009686-d19e-4424-bd94-c1c60ad41848" providerId="ADAL" clId="{3CF2BE9A-CE51-4E57-BFB2-294D74270CCE}" dt="2024-07-21T19:27:03.788" v="12966" actId="478"/>
          <ac:picMkLst>
            <pc:docMk/>
            <pc:sldMk cId="640599162" sldId="259"/>
            <ac:picMk id="7" creationId="{7B7A73B9-33BF-C42E-9F9E-7887AFB80996}"/>
          </ac:picMkLst>
        </pc:picChg>
      </pc:sldChg>
      <pc:sldChg chg="addSp delSp modSp mod modNotesTx">
        <pc:chgData name="David Adams" userId="41009686-d19e-4424-bd94-c1c60ad41848" providerId="ADAL" clId="{3CF2BE9A-CE51-4E57-BFB2-294D74270CCE}" dt="2024-07-20T04:06:17.882" v="12689" actId="6549"/>
        <pc:sldMkLst>
          <pc:docMk/>
          <pc:sldMk cId="3932974060" sldId="264"/>
        </pc:sldMkLst>
        <pc:spChg chg="add del mod">
          <ac:chgData name="David Adams" userId="41009686-d19e-4424-bd94-c1c60ad41848" providerId="ADAL" clId="{3CF2BE9A-CE51-4E57-BFB2-294D74270CCE}" dt="2024-07-19T23:24:59.050" v="9192" actId="478"/>
          <ac:spMkLst>
            <pc:docMk/>
            <pc:sldMk cId="3932974060" sldId="264"/>
            <ac:spMk id="5" creationId="{DC4B3B15-C44F-CA0D-B874-D74FDD2EA630}"/>
          </ac:spMkLst>
        </pc:spChg>
        <pc:spChg chg="add mod">
          <ac:chgData name="David Adams" userId="41009686-d19e-4424-bd94-c1c60ad41848" providerId="ADAL" clId="{3CF2BE9A-CE51-4E57-BFB2-294D74270CCE}" dt="2024-07-19T23:29:34.051" v="9441" actId="14100"/>
          <ac:spMkLst>
            <pc:docMk/>
            <pc:sldMk cId="3932974060" sldId="264"/>
            <ac:spMk id="6" creationId="{52419D3E-B35A-8D34-0076-E7944C6CCDC4}"/>
          </ac:spMkLst>
        </pc:spChg>
        <pc:spChg chg="add mod">
          <ac:chgData name="David Adams" userId="41009686-d19e-4424-bd94-c1c60ad41848" providerId="ADAL" clId="{3CF2BE9A-CE51-4E57-BFB2-294D74270CCE}" dt="2024-07-19T23:28:53.687" v="9436" actId="1035"/>
          <ac:spMkLst>
            <pc:docMk/>
            <pc:sldMk cId="3932974060" sldId="264"/>
            <ac:spMk id="7" creationId="{CA90E351-CF90-EB08-9D7F-21DF791FA34D}"/>
          </ac:spMkLst>
        </pc:spChg>
        <pc:spChg chg="del mod">
          <ac:chgData name="David Adams" userId="41009686-d19e-4424-bd94-c1c60ad41848" providerId="ADAL" clId="{3CF2BE9A-CE51-4E57-BFB2-294D74270CCE}" dt="2024-07-19T23:24:42.471" v="9189" actId="478"/>
          <ac:spMkLst>
            <pc:docMk/>
            <pc:sldMk cId="3932974060" sldId="264"/>
            <ac:spMk id="8" creationId="{FA194468-5F24-05D9-AB81-912C46B4D7EC}"/>
          </ac:spMkLst>
        </pc:spChg>
        <pc:spChg chg="del mod">
          <ac:chgData name="David Adams" userId="41009686-d19e-4424-bd94-c1c60ad41848" providerId="ADAL" clId="{3CF2BE9A-CE51-4E57-BFB2-294D74270CCE}" dt="2024-07-19T23:24:42.471" v="9189" actId="478"/>
          <ac:spMkLst>
            <pc:docMk/>
            <pc:sldMk cId="3932974060" sldId="264"/>
            <ac:spMk id="11" creationId="{271B15A0-F05F-EA39-7CB4-526F07937C0E}"/>
          </ac:spMkLst>
        </pc:spChg>
        <pc:spChg chg="mod">
          <ac:chgData name="David Adams" userId="41009686-d19e-4424-bd94-c1c60ad41848" providerId="ADAL" clId="{3CF2BE9A-CE51-4E57-BFB2-294D74270CCE}" dt="2024-07-19T23:24:18.422" v="9188" actId="14100"/>
          <ac:spMkLst>
            <pc:docMk/>
            <pc:sldMk cId="3932974060" sldId="264"/>
            <ac:spMk id="12" creationId="{7F15F995-1A5F-291B-52AE-83DEC9A35DF9}"/>
          </ac:spMkLst>
        </pc:spChg>
        <pc:spChg chg="add mod">
          <ac:chgData name="David Adams" userId="41009686-d19e-4424-bd94-c1c60ad41848" providerId="ADAL" clId="{3CF2BE9A-CE51-4E57-BFB2-294D74270CCE}" dt="2024-07-19T23:29:40.889" v="9459" actId="1035"/>
          <ac:spMkLst>
            <pc:docMk/>
            <pc:sldMk cId="3932974060" sldId="264"/>
            <ac:spMk id="13" creationId="{A7EDFD24-F112-C8CE-4123-CAD7B2562276}"/>
          </ac:spMkLst>
        </pc:spChg>
        <pc:spChg chg="add mod">
          <ac:chgData name="David Adams" userId="41009686-d19e-4424-bd94-c1c60ad41848" providerId="ADAL" clId="{3CF2BE9A-CE51-4E57-BFB2-294D74270CCE}" dt="2024-07-19T23:29:40.889" v="9459" actId="1035"/>
          <ac:spMkLst>
            <pc:docMk/>
            <pc:sldMk cId="3932974060" sldId="264"/>
            <ac:spMk id="14" creationId="{E65E0F26-BD3F-9B14-6654-9DCD795650EA}"/>
          </ac:spMkLst>
        </pc:spChg>
        <pc:spChg chg="mod">
          <ac:chgData name="David Adams" userId="41009686-d19e-4424-bd94-c1c60ad41848" providerId="ADAL" clId="{3CF2BE9A-CE51-4E57-BFB2-294D74270CCE}" dt="2024-07-19T23:23:42.095" v="9184" actId="404"/>
          <ac:spMkLst>
            <pc:docMk/>
            <pc:sldMk cId="3932974060" sldId="264"/>
            <ac:spMk id="21" creationId="{4AB715AE-C40F-9B65-2F6A-FD2326872E36}"/>
          </ac:spMkLst>
        </pc:spChg>
      </pc:sldChg>
      <pc:sldChg chg="addSp delSp modSp mod modAnim modNotesTx">
        <pc:chgData name="David Adams" userId="41009686-d19e-4424-bd94-c1c60ad41848" providerId="ADAL" clId="{3CF2BE9A-CE51-4E57-BFB2-294D74270CCE}" dt="2024-07-19T23:41:23.753" v="9697" actId="114"/>
        <pc:sldMkLst>
          <pc:docMk/>
          <pc:sldMk cId="2659968935" sldId="266"/>
        </pc:sldMkLst>
        <pc:spChg chg="add del mod">
          <ac:chgData name="David Adams" userId="41009686-d19e-4424-bd94-c1c60ad41848" providerId="ADAL" clId="{3CF2BE9A-CE51-4E57-BFB2-294D74270CCE}" dt="2024-07-19T17:14:19.251" v="226" actId="478"/>
          <ac:spMkLst>
            <pc:docMk/>
            <pc:sldMk cId="2659968935" sldId="266"/>
            <ac:spMk id="4" creationId="{AA5B1E41-5AA9-9260-9719-6B281503620F}"/>
          </ac:spMkLst>
        </pc:spChg>
        <pc:spChg chg="add mod">
          <ac:chgData name="David Adams" userId="41009686-d19e-4424-bd94-c1c60ad41848" providerId="ADAL" clId="{3CF2BE9A-CE51-4E57-BFB2-294D74270CCE}" dt="2024-07-19T23:41:23.753" v="9697" actId="114"/>
          <ac:spMkLst>
            <pc:docMk/>
            <pc:sldMk cId="2659968935" sldId="266"/>
            <ac:spMk id="6" creationId="{91F3CAEE-CFC6-1A28-4CF6-5808F6CCA085}"/>
          </ac:spMkLst>
        </pc:spChg>
        <pc:spChg chg="add mod">
          <ac:chgData name="David Adams" userId="41009686-d19e-4424-bd94-c1c60ad41848" providerId="ADAL" clId="{3CF2BE9A-CE51-4E57-BFB2-294D74270CCE}" dt="2024-07-19T17:17:57.267" v="280"/>
          <ac:spMkLst>
            <pc:docMk/>
            <pc:sldMk cId="2659968935" sldId="266"/>
            <ac:spMk id="12" creationId="{9E2FCA52-5990-282B-9E73-4FC595BC0685}"/>
          </ac:spMkLst>
        </pc:spChg>
        <pc:spChg chg="add del mod">
          <ac:chgData name="David Adams" userId="41009686-d19e-4424-bd94-c1c60ad41848" providerId="ADAL" clId="{3CF2BE9A-CE51-4E57-BFB2-294D74270CCE}" dt="2024-07-19T17:18:19.420" v="285" actId="478"/>
          <ac:spMkLst>
            <pc:docMk/>
            <pc:sldMk cId="2659968935" sldId="266"/>
            <ac:spMk id="13" creationId="{020D25A7-4B1C-3727-429C-CD55B40D6EF2}"/>
          </ac:spMkLst>
        </pc:spChg>
      </pc:sldChg>
      <pc:sldChg chg="addSp modSp del mod modNotesTx">
        <pc:chgData name="David Adams" userId="41009686-d19e-4424-bd94-c1c60ad41848" providerId="ADAL" clId="{3CF2BE9A-CE51-4E57-BFB2-294D74270CCE}" dt="2024-07-19T17:31:40.570" v="1218" actId="47"/>
        <pc:sldMkLst>
          <pc:docMk/>
          <pc:sldMk cId="1267771036" sldId="268"/>
        </pc:sldMkLst>
        <pc:spChg chg="mod">
          <ac:chgData name="David Adams" userId="41009686-d19e-4424-bd94-c1c60ad41848" providerId="ADAL" clId="{3CF2BE9A-CE51-4E57-BFB2-294D74270CCE}" dt="2024-07-19T17:29:29.133" v="1195" actId="207"/>
          <ac:spMkLst>
            <pc:docMk/>
            <pc:sldMk cId="1267771036" sldId="268"/>
            <ac:spMk id="3" creationId="{E4295C3F-1DB7-2B93-B7C3-4CBC9EEB48DF}"/>
          </ac:spMkLst>
        </pc:spChg>
        <pc:picChg chg="add mod">
          <ac:chgData name="David Adams" userId="41009686-d19e-4424-bd94-c1c60ad41848" providerId="ADAL" clId="{3CF2BE9A-CE51-4E57-BFB2-294D74270CCE}" dt="2024-07-19T17:29:47.208" v="1196"/>
          <ac:picMkLst>
            <pc:docMk/>
            <pc:sldMk cId="1267771036" sldId="268"/>
            <ac:picMk id="5" creationId="{91318AD7-80D6-6F2E-A1B9-F63515EC678B}"/>
          </ac:picMkLst>
        </pc:picChg>
      </pc:sldChg>
      <pc:sldChg chg="addSp delSp modSp mod modNotesTx">
        <pc:chgData name="David Adams" userId="41009686-d19e-4424-bd94-c1c60ad41848" providerId="ADAL" clId="{3CF2BE9A-CE51-4E57-BFB2-294D74270CCE}" dt="2024-07-21T19:26:29.822" v="12959"/>
        <pc:sldMkLst>
          <pc:docMk/>
          <pc:sldMk cId="2579357629" sldId="271"/>
        </pc:sldMkLst>
        <pc:spChg chg="mod">
          <ac:chgData name="David Adams" userId="41009686-d19e-4424-bd94-c1c60ad41848" providerId="ADAL" clId="{3CF2BE9A-CE51-4E57-BFB2-294D74270CCE}" dt="2024-07-19T22:58:01.192" v="6746" actId="1038"/>
          <ac:spMkLst>
            <pc:docMk/>
            <pc:sldMk cId="2579357629" sldId="271"/>
            <ac:spMk id="4" creationId="{7319C938-0C23-366F-7C72-16AD25EE7B6F}"/>
          </ac:spMkLst>
        </pc:spChg>
        <pc:picChg chg="del">
          <ac:chgData name="David Adams" userId="41009686-d19e-4424-bd94-c1c60ad41848" providerId="ADAL" clId="{3CF2BE9A-CE51-4E57-BFB2-294D74270CCE}" dt="2024-07-21T19:26:29.190" v="12958" actId="478"/>
          <ac:picMkLst>
            <pc:docMk/>
            <pc:sldMk cId="2579357629" sldId="271"/>
            <ac:picMk id="2" creationId="{10BFF92A-65F3-04ED-C365-C9B6893AD35D}"/>
          </ac:picMkLst>
        </pc:picChg>
        <pc:picChg chg="add mod">
          <ac:chgData name="David Adams" userId="41009686-d19e-4424-bd94-c1c60ad41848" providerId="ADAL" clId="{3CF2BE9A-CE51-4E57-BFB2-294D74270CCE}" dt="2024-07-21T19:26:29.822" v="12959"/>
          <ac:picMkLst>
            <pc:docMk/>
            <pc:sldMk cId="2579357629" sldId="271"/>
            <ac:picMk id="5" creationId="{B6EC1C4D-9BE6-874E-086B-27165B461580}"/>
          </ac:picMkLst>
        </pc:picChg>
      </pc:sldChg>
      <pc:sldChg chg="addSp delSp modSp mod modNotesTx">
        <pc:chgData name="David Adams" userId="41009686-d19e-4424-bd94-c1c60ad41848" providerId="ADAL" clId="{3CF2BE9A-CE51-4E57-BFB2-294D74270CCE}" dt="2024-07-21T19:26:35.161" v="12961"/>
        <pc:sldMkLst>
          <pc:docMk/>
          <pc:sldMk cId="1908402301" sldId="272"/>
        </pc:sldMkLst>
        <pc:spChg chg="mod">
          <ac:chgData name="David Adams" userId="41009686-d19e-4424-bd94-c1c60ad41848" providerId="ADAL" clId="{3CF2BE9A-CE51-4E57-BFB2-294D74270CCE}" dt="2024-07-20T00:03:36.279" v="12103" actId="12"/>
          <ac:spMkLst>
            <pc:docMk/>
            <pc:sldMk cId="1908402301" sldId="272"/>
            <ac:spMk id="5" creationId="{5B59F98D-3B69-908F-BAEC-18FC1CA490EC}"/>
          </ac:spMkLst>
        </pc:spChg>
        <pc:spChg chg="mod">
          <ac:chgData name="David Adams" userId="41009686-d19e-4424-bd94-c1c60ad41848" providerId="ADAL" clId="{3CF2BE9A-CE51-4E57-BFB2-294D74270CCE}" dt="2024-07-20T00:02:08.628" v="12052" actId="1035"/>
          <ac:spMkLst>
            <pc:docMk/>
            <pc:sldMk cId="1908402301" sldId="272"/>
            <ac:spMk id="9" creationId="{D504F196-76BB-35EB-687A-0546EB221DC0}"/>
          </ac:spMkLst>
        </pc:spChg>
        <pc:spChg chg="mod">
          <ac:chgData name="David Adams" userId="41009686-d19e-4424-bd94-c1c60ad41848" providerId="ADAL" clId="{3CF2BE9A-CE51-4E57-BFB2-294D74270CCE}" dt="2024-07-20T00:03:23.161" v="12101" actId="20577"/>
          <ac:spMkLst>
            <pc:docMk/>
            <pc:sldMk cId="1908402301" sldId="272"/>
            <ac:spMk id="12" creationId="{58866927-FC6F-DF23-63BE-8E329FBF9A1C}"/>
          </ac:spMkLst>
        </pc:spChg>
        <pc:spChg chg="mod">
          <ac:chgData name="David Adams" userId="41009686-d19e-4424-bd94-c1c60ad41848" providerId="ADAL" clId="{3CF2BE9A-CE51-4E57-BFB2-294D74270CCE}" dt="2024-07-20T00:02:08.628" v="12052" actId="1035"/>
          <ac:spMkLst>
            <pc:docMk/>
            <pc:sldMk cId="1908402301" sldId="272"/>
            <ac:spMk id="13" creationId="{D7580BC7-A7FF-1982-7FB5-BF5152516860}"/>
          </ac:spMkLst>
        </pc:spChg>
        <pc:picChg chg="del">
          <ac:chgData name="David Adams" userId="41009686-d19e-4424-bd94-c1c60ad41848" providerId="ADAL" clId="{3CF2BE9A-CE51-4E57-BFB2-294D74270CCE}" dt="2024-07-21T19:26:34.709" v="12960" actId="478"/>
          <ac:picMkLst>
            <pc:docMk/>
            <pc:sldMk cId="1908402301" sldId="272"/>
            <ac:picMk id="2" creationId="{10BFF92A-65F3-04ED-C365-C9B6893AD35D}"/>
          </ac:picMkLst>
        </pc:picChg>
        <pc:picChg chg="add mod">
          <ac:chgData name="David Adams" userId="41009686-d19e-4424-bd94-c1c60ad41848" providerId="ADAL" clId="{3CF2BE9A-CE51-4E57-BFB2-294D74270CCE}" dt="2024-07-21T19:26:35.161" v="12961"/>
          <ac:picMkLst>
            <pc:docMk/>
            <pc:sldMk cId="1908402301" sldId="272"/>
            <ac:picMk id="4" creationId="{8B1121EE-C40E-08D4-2C41-34DC35D2168D}"/>
          </ac:picMkLst>
        </pc:picChg>
      </pc:sldChg>
      <pc:sldChg chg="addSp delSp modSp mod modNotesTx">
        <pc:chgData name="David Adams" userId="41009686-d19e-4424-bd94-c1c60ad41848" providerId="ADAL" clId="{3CF2BE9A-CE51-4E57-BFB2-294D74270CCE}" dt="2024-07-21T19:26:54.210" v="12963"/>
        <pc:sldMkLst>
          <pc:docMk/>
          <pc:sldMk cId="1428990605" sldId="273"/>
        </pc:sldMkLst>
        <pc:spChg chg="add del mod">
          <ac:chgData name="David Adams" userId="41009686-d19e-4424-bd94-c1c60ad41848" providerId="ADAL" clId="{3CF2BE9A-CE51-4E57-BFB2-294D74270CCE}" dt="2024-07-19T21:46:07.747" v="2957" actId="478"/>
          <ac:spMkLst>
            <pc:docMk/>
            <pc:sldMk cId="1428990605" sldId="273"/>
            <ac:spMk id="4" creationId="{601F6D02-1E23-5346-663E-71253048BCCE}"/>
          </ac:spMkLst>
        </pc:spChg>
        <pc:spChg chg="del">
          <ac:chgData name="David Adams" userId="41009686-d19e-4424-bd94-c1c60ad41848" providerId="ADAL" clId="{3CF2BE9A-CE51-4E57-BFB2-294D74270CCE}" dt="2024-07-19T21:46:02.217" v="2956" actId="478"/>
          <ac:spMkLst>
            <pc:docMk/>
            <pc:sldMk cId="1428990605" sldId="273"/>
            <ac:spMk id="6" creationId="{BAB0177B-30DD-B1B3-85E1-68FDC963FE83}"/>
          </ac:spMkLst>
        </pc:spChg>
        <pc:spChg chg="del">
          <ac:chgData name="David Adams" userId="41009686-d19e-4424-bd94-c1c60ad41848" providerId="ADAL" clId="{3CF2BE9A-CE51-4E57-BFB2-294D74270CCE}" dt="2024-07-19T21:46:02.217" v="2956" actId="478"/>
          <ac:spMkLst>
            <pc:docMk/>
            <pc:sldMk cId="1428990605" sldId="273"/>
            <ac:spMk id="7" creationId="{A267EDD7-AF17-8653-8C3E-F1B0DDBCE8F3}"/>
          </ac:spMkLst>
        </pc:spChg>
        <pc:spChg chg="del">
          <ac:chgData name="David Adams" userId="41009686-d19e-4424-bd94-c1c60ad41848" providerId="ADAL" clId="{3CF2BE9A-CE51-4E57-BFB2-294D74270CCE}" dt="2024-07-19T21:46:02.217" v="2956" actId="478"/>
          <ac:spMkLst>
            <pc:docMk/>
            <pc:sldMk cId="1428990605" sldId="273"/>
            <ac:spMk id="8" creationId="{B06E1531-64C4-D7A3-1E59-6DC0626C17A8}"/>
          </ac:spMkLst>
        </pc:spChg>
        <pc:spChg chg="add del mod">
          <ac:chgData name="David Adams" userId="41009686-d19e-4424-bd94-c1c60ad41848" providerId="ADAL" clId="{3CF2BE9A-CE51-4E57-BFB2-294D74270CCE}" dt="2024-07-19T21:46:10.387" v="2958" actId="478"/>
          <ac:spMkLst>
            <pc:docMk/>
            <pc:sldMk cId="1428990605" sldId="273"/>
            <ac:spMk id="9" creationId="{0BD3C9E9-3C90-ED94-9354-B86392D23B1C}"/>
          </ac:spMkLst>
        </pc:spChg>
        <pc:spChg chg="del">
          <ac:chgData name="David Adams" userId="41009686-d19e-4424-bd94-c1c60ad41848" providerId="ADAL" clId="{3CF2BE9A-CE51-4E57-BFB2-294D74270CCE}" dt="2024-07-19T21:46:02.217" v="2956" actId="478"/>
          <ac:spMkLst>
            <pc:docMk/>
            <pc:sldMk cId="1428990605" sldId="273"/>
            <ac:spMk id="11" creationId="{05588BB9-2A09-90E5-F46A-5A4CDADF8E4B}"/>
          </ac:spMkLst>
        </pc:spChg>
        <pc:spChg chg="add mod">
          <ac:chgData name="David Adams" userId="41009686-d19e-4424-bd94-c1c60ad41848" providerId="ADAL" clId="{3CF2BE9A-CE51-4E57-BFB2-294D74270CCE}" dt="2024-07-19T22:57:36.929" v="6740" actId="1037"/>
          <ac:spMkLst>
            <pc:docMk/>
            <pc:sldMk cId="1428990605" sldId="273"/>
            <ac:spMk id="12" creationId="{B7FCF96C-2B13-29B5-26CB-6909E5EF3907}"/>
          </ac:spMkLst>
        </pc:spChg>
        <pc:spChg chg="del">
          <ac:chgData name="David Adams" userId="41009686-d19e-4424-bd94-c1c60ad41848" providerId="ADAL" clId="{3CF2BE9A-CE51-4E57-BFB2-294D74270CCE}" dt="2024-07-19T21:46:02.217" v="2956" actId="478"/>
          <ac:spMkLst>
            <pc:docMk/>
            <pc:sldMk cId="1428990605" sldId="273"/>
            <ac:spMk id="14" creationId="{F336A4B9-9531-6C2F-B320-563CAB5A5C6B}"/>
          </ac:spMkLst>
        </pc:spChg>
        <pc:spChg chg="del">
          <ac:chgData name="David Adams" userId="41009686-d19e-4424-bd94-c1c60ad41848" providerId="ADAL" clId="{3CF2BE9A-CE51-4E57-BFB2-294D74270CCE}" dt="2024-07-19T21:46:02.217" v="2956" actId="478"/>
          <ac:spMkLst>
            <pc:docMk/>
            <pc:sldMk cId="1428990605" sldId="273"/>
            <ac:spMk id="15" creationId="{92D492FB-ED99-E978-3393-745E448F841E}"/>
          </ac:spMkLst>
        </pc:spChg>
        <pc:spChg chg="del">
          <ac:chgData name="David Adams" userId="41009686-d19e-4424-bd94-c1c60ad41848" providerId="ADAL" clId="{3CF2BE9A-CE51-4E57-BFB2-294D74270CCE}" dt="2024-07-19T21:46:02.217" v="2956" actId="478"/>
          <ac:spMkLst>
            <pc:docMk/>
            <pc:sldMk cId="1428990605" sldId="273"/>
            <ac:spMk id="19" creationId="{485BF7E2-7FB7-BF04-AD26-795DA0BFE369}"/>
          </ac:spMkLst>
        </pc:spChg>
        <pc:spChg chg="del">
          <ac:chgData name="David Adams" userId="41009686-d19e-4424-bd94-c1c60ad41848" providerId="ADAL" clId="{3CF2BE9A-CE51-4E57-BFB2-294D74270CCE}" dt="2024-07-19T21:46:02.217" v="2956" actId="478"/>
          <ac:spMkLst>
            <pc:docMk/>
            <pc:sldMk cId="1428990605" sldId="273"/>
            <ac:spMk id="21" creationId="{D7F3C7B4-1B93-5C6C-A743-F96FF3EE6846}"/>
          </ac:spMkLst>
        </pc:spChg>
        <pc:spChg chg="del">
          <ac:chgData name="David Adams" userId="41009686-d19e-4424-bd94-c1c60ad41848" providerId="ADAL" clId="{3CF2BE9A-CE51-4E57-BFB2-294D74270CCE}" dt="2024-07-19T21:46:27.787" v="2959" actId="478"/>
          <ac:spMkLst>
            <pc:docMk/>
            <pc:sldMk cId="1428990605" sldId="273"/>
            <ac:spMk id="22" creationId="{E4F05702-FA9F-738F-6F8C-725BDFAA0AB2}"/>
          </ac:spMkLst>
        </pc:spChg>
        <pc:spChg chg="del">
          <ac:chgData name="David Adams" userId="41009686-d19e-4424-bd94-c1c60ad41848" providerId="ADAL" clId="{3CF2BE9A-CE51-4E57-BFB2-294D74270CCE}" dt="2024-07-19T21:46:27.787" v="2959" actId="478"/>
          <ac:spMkLst>
            <pc:docMk/>
            <pc:sldMk cId="1428990605" sldId="273"/>
            <ac:spMk id="24" creationId="{46BCA005-7B50-B579-8941-E6C4E4353968}"/>
          </ac:spMkLst>
        </pc:spChg>
        <pc:spChg chg="del">
          <ac:chgData name="David Adams" userId="41009686-d19e-4424-bd94-c1c60ad41848" providerId="ADAL" clId="{3CF2BE9A-CE51-4E57-BFB2-294D74270CCE}" dt="2024-07-19T21:46:27.787" v="2959" actId="478"/>
          <ac:spMkLst>
            <pc:docMk/>
            <pc:sldMk cId="1428990605" sldId="273"/>
            <ac:spMk id="25" creationId="{B43FC9EC-E32E-E17B-AF23-8A0FCB45D855}"/>
          </ac:spMkLst>
        </pc:spChg>
        <pc:spChg chg="del">
          <ac:chgData name="David Adams" userId="41009686-d19e-4424-bd94-c1c60ad41848" providerId="ADAL" clId="{3CF2BE9A-CE51-4E57-BFB2-294D74270CCE}" dt="2024-07-19T21:46:27.787" v="2959" actId="478"/>
          <ac:spMkLst>
            <pc:docMk/>
            <pc:sldMk cId="1428990605" sldId="273"/>
            <ac:spMk id="26" creationId="{CC8A7899-085E-9F58-2A91-9B9A06403DAE}"/>
          </ac:spMkLst>
        </pc:spChg>
        <pc:picChg chg="add mod">
          <ac:chgData name="David Adams" userId="41009686-d19e-4424-bd94-c1c60ad41848" providerId="ADAL" clId="{3CF2BE9A-CE51-4E57-BFB2-294D74270CCE}" dt="2024-07-21T19:26:54.210" v="12963"/>
          <ac:picMkLst>
            <pc:docMk/>
            <pc:sldMk cId="1428990605" sldId="273"/>
            <ac:picMk id="3" creationId="{C84A1453-4D92-688D-8487-FDF5937E8006}"/>
          </ac:picMkLst>
        </pc:picChg>
        <pc:picChg chg="del">
          <ac:chgData name="David Adams" userId="41009686-d19e-4424-bd94-c1c60ad41848" providerId="ADAL" clId="{3CF2BE9A-CE51-4E57-BFB2-294D74270CCE}" dt="2024-07-21T19:26:53.537" v="12962" actId="478"/>
          <ac:picMkLst>
            <pc:docMk/>
            <pc:sldMk cId="1428990605" sldId="273"/>
            <ac:picMk id="23" creationId="{5F354A2A-7705-6FCF-D24B-DD432A3340AA}"/>
          </ac:picMkLst>
        </pc:picChg>
      </pc:sldChg>
      <pc:sldChg chg="addSp delSp modSp mod modAnim modNotesTx">
        <pc:chgData name="David Adams" userId="41009686-d19e-4424-bd94-c1c60ad41848" providerId="ADAL" clId="{3CF2BE9A-CE51-4E57-BFB2-294D74270CCE}" dt="2024-07-21T19:26:58.645" v="12965"/>
        <pc:sldMkLst>
          <pc:docMk/>
          <pc:sldMk cId="2039554190" sldId="274"/>
        </pc:sldMkLst>
        <pc:spChg chg="mod">
          <ac:chgData name="David Adams" userId="41009686-d19e-4424-bd94-c1c60ad41848" providerId="ADAL" clId="{3CF2BE9A-CE51-4E57-BFB2-294D74270CCE}" dt="2024-07-19T21:51:15.373" v="3149" actId="1035"/>
          <ac:spMkLst>
            <pc:docMk/>
            <pc:sldMk cId="2039554190" sldId="274"/>
            <ac:spMk id="4" creationId="{9194FDC3-B3FB-5BBF-30A5-5E2FAECD17A7}"/>
          </ac:spMkLst>
        </pc:spChg>
        <pc:spChg chg="mod">
          <ac:chgData name="David Adams" userId="41009686-d19e-4424-bd94-c1c60ad41848" providerId="ADAL" clId="{3CF2BE9A-CE51-4E57-BFB2-294D74270CCE}" dt="2024-07-19T22:05:08.476" v="3918" actId="20577"/>
          <ac:spMkLst>
            <pc:docMk/>
            <pc:sldMk cId="2039554190" sldId="274"/>
            <ac:spMk id="5" creationId="{1B0E13C0-8805-C911-59CB-BD27A6F4A9E8}"/>
          </ac:spMkLst>
        </pc:spChg>
        <pc:spChg chg="mod">
          <ac:chgData name="David Adams" userId="41009686-d19e-4424-bd94-c1c60ad41848" providerId="ADAL" clId="{3CF2BE9A-CE51-4E57-BFB2-294D74270CCE}" dt="2024-07-19T21:50:50.699" v="3141" actId="404"/>
          <ac:spMkLst>
            <pc:docMk/>
            <pc:sldMk cId="2039554190" sldId="274"/>
            <ac:spMk id="6" creationId="{BAB0177B-30DD-B1B3-85E1-68FDC963FE83}"/>
          </ac:spMkLst>
        </pc:spChg>
        <pc:spChg chg="add mod">
          <ac:chgData name="David Adams" userId="41009686-d19e-4424-bd94-c1c60ad41848" providerId="ADAL" clId="{3CF2BE9A-CE51-4E57-BFB2-294D74270CCE}" dt="2024-07-19T21:52:32.232" v="3192" actId="20577"/>
          <ac:spMkLst>
            <pc:docMk/>
            <pc:sldMk cId="2039554190" sldId="274"/>
            <ac:spMk id="7" creationId="{CE035852-0E27-7244-9883-4E3944D8E80A}"/>
          </ac:spMkLst>
        </pc:spChg>
        <pc:spChg chg="mod">
          <ac:chgData name="David Adams" userId="41009686-d19e-4424-bd94-c1c60ad41848" providerId="ADAL" clId="{3CF2BE9A-CE51-4E57-BFB2-294D74270CCE}" dt="2024-07-19T21:51:44.962" v="3164" actId="1035"/>
          <ac:spMkLst>
            <pc:docMk/>
            <pc:sldMk cId="2039554190" sldId="274"/>
            <ac:spMk id="8" creationId="{B06E1531-64C4-D7A3-1E59-6DC0626C17A8}"/>
          </ac:spMkLst>
        </pc:spChg>
        <pc:spChg chg="mod">
          <ac:chgData name="David Adams" userId="41009686-d19e-4424-bd94-c1c60ad41848" providerId="ADAL" clId="{3CF2BE9A-CE51-4E57-BFB2-294D74270CCE}" dt="2024-07-19T21:52:04.395" v="3178" actId="1036"/>
          <ac:spMkLst>
            <pc:docMk/>
            <pc:sldMk cId="2039554190" sldId="274"/>
            <ac:spMk id="9" creationId="{62FBE0A5-64B3-D149-23F7-917ACC11F4F7}"/>
          </ac:spMkLst>
        </pc:spChg>
        <pc:spChg chg="mod">
          <ac:chgData name="David Adams" userId="41009686-d19e-4424-bd94-c1c60ad41848" providerId="ADAL" clId="{3CF2BE9A-CE51-4E57-BFB2-294D74270CCE}" dt="2024-07-19T21:54:17.643" v="3255" actId="20577"/>
          <ac:spMkLst>
            <pc:docMk/>
            <pc:sldMk cId="2039554190" sldId="274"/>
            <ac:spMk id="11" creationId="{05588BB9-2A09-90E5-F46A-5A4CDADF8E4B}"/>
          </ac:spMkLst>
        </pc:spChg>
        <pc:spChg chg="add mod">
          <ac:chgData name="David Adams" userId="41009686-d19e-4424-bd94-c1c60ad41848" providerId="ADAL" clId="{3CF2BE9A-CE51-4E57-BFB2-294D74270CCE}" dt="2024-07-19T22:09:12.332" v="4262" actId="20577"/>
          <ac:spMkLst>
            <pc:docMk/>
            <pc:sldMk cId="2039554190" sldId="274"/>
            <ac:spMk id="12" creationId="{CE3ECEB8-136D-C7BE-8F2C-FE0DC0D5BF06}"/>
          </ac:spMkLst>
        </pc:spChg>
        <pc:spChg chg="add mod">
          <ac:chgData name="David Adams" userId="41009686-d19e-4424-bd94-c1c60ad41848" providerId="ADAL" clId="{3CF2BE9A-CE51-4E57-BFB2-294D74270CCE}" dt="2024-07-19T21:55:28.931" v="3291" actId="1035"/>
          <ac:spMkLst>
            <pc:docMk/>
            <pc:sldMk cId="2039554190" sldId="274"/>
            <ac:spMk id="13" creationId="{A7361F10-2DE5-2945-54DC-DB350E0EB850}"/>
          </ac:spMkLst>
        </pc:spChg>
        <pc:spChg chg="mod">
          <ac:chgData name="David Adams" userId="41009686-d19e-4424-bd94-c1c60ad41848" providerId="ADAL" clId="{3CF2BE9A-CE51-4E57-BFB2-294D74270CCE}" dt="2024-07-19T21:54:46.184" v="3267" actId="1035"/>
          <ac:spMkLst>
            <pc:docMk/>
            <pc:sldMk cId="2039554190" sldId="274"/>
            <ac:spMk id="22" creationId="{E4F05702-FA9F-738F-6F8C-725BDFAA0AB2}"/>
          </ac:spMkLst>
        </pc:spChg>
        <pc:spChg chg="mod">
          <ac:chgData name="David Adams" userId="41009686-d19e-4424-bd94-c1c60ad41848" providerId="ADAL" clId="{3CF2BE9A-CE51-4E57-BFB2-294D74270CCE}" dt="2024-07-19T21:54:46.184" v="3267" actId="1035"/>
          <ac:spMkLst>
            <pc:docMk/>
            <pc:sldMk cId="2039554190" sldId="274"/>
            <ac:spMk id="24" creationId="{46BCA005-7B50-B579-8941-E6C4E4353968}"/>
          </ac:spMkLst>
        </pc:spChg>
        <pc:spChg chg="mod">
          <ac:chgData name="David Adams" userId="41009686-d19e-4424-bd94-c1c60ad41848" providerId="ADAL" clId="{3CF2BE9A-CE51-4E57-BFB2-294D74270CCE}" dt="2024-07-19T21:55:21.732" v="3283" actId="1035"/>
          <ac:spMkLst>
            <pc:docMk/>
            <pc:sldMk cId="2039554190" sldId="274"/>
            <ac:spMk id="25" creationId="{B43FC9EC-E32E-E17B-AF23-8A0FCB45D855}"/>
          </ac:spMkLst>
        </pc:spChg>
        <pc:spChg chg="mod">
          <ac:chgData name="David Adams" userId="41009686-d19e-4424-bd94-c1c60ad41848" providerId="ADAL" clId="{3CF2BE9A-CE51-4E57-BFB2-294D74270CCE}" dt="2024-07-20T16:09:03.217" v="12690" actId="20577"/>
          <ac:spMkLst>
            <pc:docMk/>
            <pc:sldMk cId="2039554190" sldId="274"/>
            <ac:spMk id="26" creationId="{CC8A7899-085E-9F58-2A91-9B9A06403DAE}"/>
          </ac:spMkLst>
        </pc:spChg>
        <pc:picChg chg="mod">
          <ac:chgData name="David Adams" userId="41009686-d19e-4424-bd94-c1c60ad41848" providerId="ADAL" clId="{3CF2BE9A-CE51-4E57-BFB2-294D74270CCE}" dt="2024-07-19T21:50:27.991" v="3121" actId="1035"/>
          <ac:picMkLst>
            <pc:docMk/>
            <pc:sldMk cId="2039554190" sldId="274"/>
            <ac:picMk id="3" creationId="{AFDAC47F-F412-F945-B9A3-36ED04CBCBF8}"/>
          </ac:picMkLst>
        </pc:picChg>
        <pc:picChg chg="add mod">
          <ac:chgData name="David Adams" userId="41009686-d19e-4424-bd94-c1c60ad41848" providerId="ADAL" clId="{3CF2BE9A-CE51-4E57-BFB2-294D74270CCE}" dt="2024-07-21T19:26:58.645" v="12965"/>
          <ac:picMkLst>
            <pc:docMk/>
            <pc:sldMk cId="2039554190" sldId="274"/>
            <ac:picMk id="14" creationId="{A5A0B556-DB30-76CE-0011-F393A23EDFEB}"/>
          </ac:picMkLst>
        </pc:picChg>
        <pc:picChg chg="del">
          <ac:chgData name="David Adams" userId="41009686-d19e-4424-bd94-c1c60ad41848" providerId="ADAL" clId="{3CF2BE9A-CE51-4E57-BFB2-294D74270CCE}" dt="2024-07-21T19:26:58.316" v="12964" actId="478"/>
          <ac:picMkLst>
            <pc:docMk/>
            <pc:sldMk cId="2039554190" sldId="274"/>
            <ac:picMk id="23" creationId="{5F354A2A-7705-6FCF-D24B-DD432A3340AA}"/>
          </ac:picMkLst>
        </pc:picChg>
      </pc:sldChg>
      <pc:sldChg chg="modNotesTx">
        <pc:chgData name="David Adams" userId="41009686-d19e-4424-bd94-c1c60ad41848" providerId="ADAL" clId="{3CF2BE9A-CE51-4E57-BFB2-294D74270CCE}" dt="2024-07-20T03:57:33.961" v="12674" actId="20577"/>
        <pc:sldMkLst>
          <pc:docMk/>
          <pc:sldMk cId="979164047" sldId="275"/>
        </pc:sldMkLst>
      </pc:sldChg>
      <pc:sldChg chg="modNotesTx">
        <pc:chgData name="David Adams" userId="41009686-d19e-4424-bd94-c1c60ad41848" providerId="ADAL" clId="{3CF2BE9A-CE51-4E57-BFB2-294D74270CCE}" dt="2024-07-19T23:41:54.512" v="9702" actId="20577"/>
        <pc:sldMkLst>
          <pc:docMk/>
          <pc:sldMk cId="1927743182" sldId="277"/>
        </pc:sldMkLst>
      </pc:sldChg>
      <pc:sldChg chg="addSp delSp modSp add mod ord modNotesTx">
        <pc:chgData name="David Adams" userId="41009686-d19e-4424-bd94-c1c60ad41848" providerId="ADAL" clId="{3CF2BE9A-CE51-4E57-BFB2-294D74270CCE}" dt="2024-07-20T00:06:06.903" v="12171" actId="20577"/>
        <pc:sldMkLst>
          <pc:docMk/>
          <pc:sldMk cId="2699068340" sldId="278"/>
        </pc:sldMkLst>
        <pc:spChg chg="add del mod">
          <ac:chgData name="David Adams" userId="41009686-d19e-4424-bd94-c1c60ad41848" providerId="ADAL" clId="{3CF2BE9A-CE51-4E57-BFB2-294D74270CCE}" dt="2024-07-19T17:31:11.294" v="1212" actId="478"/>
          <ac:spMkLst>
            <pc:docMk/>
            <pc:sldMk cId="2699068340" sldId="278"/>
            <ac:spMk id="5" creationId="{E54FFEF8-C52E-AD7E-35D8-40AF7F05E8EB}"/>
          </ac:spMkLst>
        </pc:spChg>
        <pc:spChg chg="add mod">
          <ac:chgData name="David Adams" userId="41009686-d19e-4424-bd94-c1c60ad41848" providerId="ADAL" clId="{3CF2BE9A-CE51-4E57-BFB2-294D74270CCE}" dt="2024-07-19T17:31:19.451" v="1214" actId="14100"/>
          <ac:spMkLst>
            <pc:docMk/>
            <pc:sldMk cId="2699068340" sldId="278"/>
            <ac:spMk id="6" creationId="{E5C9B35A-EAD9-AAC6-D3C6-7BA9DB86E4C9}"/>
          </ac:spMkLst>
        </pc:spChg>
        <pc:spChg chg="add mod">
          <ac:chgData name="David Adams" userId="41009686-d19e-4424-bd94-c1c60ad41848" providerId="ADAL" clId="{3CF2BE9A-CE51-4E57-BFB2-294D74270CCE}" dt="2024-07-19T17:31:19.451" v="1214" actId="14100"/>
          <ac:spMkLst>
            <pc:docMk/>
            <pc:sldMk cId="2699068340" sldId="278"/>
            <ac:spMk id="7" creationId="{41569B19-B628-1C26-0119-23B197C838D7}"/>
          </ac:spMkLst>
        </pc:spChg>
        <pc:spChg chg="del mod">
          <ac:chgData name="David Adams" userId="41009686-d19e-4424-bd94-c1c60ad41848" providerId="ADAL" clId="{3CF2BE9A-CE51-4E57-BFB2-294D74270CCE}" dt="2024-07-19T17:31:08.088" v="1211" actId="478"/>
          <ac:spMkLst>
            <pc:docMk/>
            <pc:sldMk cId="2699068340" sldId="278"/>
            <ac:spMk id="23" creationId="{77346B0D-62F4-E3A5-A497-A3E33FCBE79A}"/>
          </ac:spMkLst>
        </pc:spChg>
        <pc:spChg chg="del">
          <ac:chgData name="David Adams" userId="41009686-d19e-4424-bd94-c1c60ad41848" providerId="ADAL" clId="{3CF2BE9A-CE51-4E57-BFB2-294D74270CCE}" dt="2024-07-19T17:30:46.442" v="1207" actId="478"/>
          <ac:spMkLst>
            <pc:docMk/>
            <pc:sldMk cId="2699068340" sldId="278"/>
            <ac:spMk id="25" creationId="{044E6F5C-EFBF-AFE8-E281-B61B98C21659}"/>
          </ac:spMkLst>
        </pc:spChg>
        <pc:picChg chg="del">
          <ac:chgData name="David Adams" userId="41009686-d19e-4424-bd94-c1c60ad41848" providerId="ADAL" clId="{3CF2BE9A-CE51-4E57-BFB2-294D74270CCE}" dt="2024-07-19T17:30:47.547" v="1208" actId="478"/>
          <ac:picMkLst>
            <pc:docMk/>
            <pc:sldMk cId="2699068340" sldId="278"/>
            <ac:picMk id="26" creationId="{BE9019C2-703A-9541-1384-FAF3F55C50F9}"/>
          </ac:picMkLst>
        </pc:picChg>
        <pc:picChg chg="del">
          <ac:chgData name="David Adams" userId="41009686-d19e-4424-bd94-c1c60ad41848" providerId="ADAL" clId="{3CF2BE9A-CE51-4E57-BFB2-294D74270CCE}" dt="2024-07-19T17:30:49.607" v="1210" actId="478"/>
          <ac:picMkLst>
            <pc:docMk/>
            <pc:sldMk cId="2699068340" sldId="278"/>
            <ac:picMk id="27" creationId="{29C56332-4AAE-3CE2-1054-8E4541C69AF6}"/>
          </ac:picMkLst>
        </pc:picChg>
        <pc:picChg chg="del">
          <ac:chgData name="David Adams" userId="41009686-d19e-4424-bd94-c1c60ad41848" providerId="ADAL" clId="{3CF2BE9A-CE51-4E57-BFB2-294D74270CCE}" dt="2024-07-19T17:30:48.794" v="1209" actId="478"/>
          <ac:picMkLst>
            <pc:docMk/>
            <pc:sldMk cId="2699068340" sldId="278"/>
            <ac:picMk id="28" creationId="{85297026-85CB-AFEA-078E-95F28D12D82D}"/>
          </ac:picMkLst>
        </pc:picChg>
      </pc:sldChg>
      <pc:sldChg chg="addSp delSp modSp new del mod">
        <pc:chgData name="David Adams" userId="41009686-d19e-4424-bd94-c1c60ad41848" providerId="ADAL" clId="{3CF2BE9A-CE51-4E57-BFB2-294D74270CCE}" dt="2024-07-19T21:25:49.021" v="1362" actId="2696"/>
        <pc:sldMkLst>
          <pc:docMk/>
          <pc:sldMk cId="923556020" sldId="279"/>
        </pc:sldMkLst>
        <pc:picChg chg="add del mod">
          <ac:chgData name="David Adams" userId="41009686-d19e-4424-bd94-c1c60ad41848" providerId="ADAL" clId="{3CF2BE9A-CE51-4E57-BFB2-294D74270CCE}" dt="2024-07-19T21:12:28.975" v="1361" actId="478"/>
          <ac:picMkLst>
            <pc:docMk/>
            <pc:sldMk cId="923556020" sldId="279"/>
            <ac:picMk id="5" creationId="{5A720020-53AC-E11F-84B5-2363B7B217CF}"/>
          </ac:picMkLst>
        </pc:picChg>
      </pc:sldChg>
      <pc:sldChg chg="addSp delSp modSp add mod modNotesTx">
        <pc:chgData name="David Adams" userId="41009686-d19e-4424-bd94-c1c60ad41848" providerId="ADAL" clId="{3CF2BE9A-CE51-4E57-BFB2-294D74270CCE}" dt="2024-07-21T19:27:08.849" v="12969"/>
        <pc:sldMkLst>
          <pc:docMk/>
          <pc:sldMk cId="3133543702" sldId="279"/>
        </pc:sldMkLst>
        <pc:spChg chg="add del mod">
          <ac:chgData name="David Adams" userId="41009686-d19e-4424-bd94-c1c60ad41848" providerId="ADAL" clId="{3CF2BE9A-CE51-4E57-BFB2-294D74270CCE}" dt="2024-07-19T23:19:34.624" v="9110" actId="1035"/>
          <ac:spMkLst>
            <pc:docMk/>
            <pc:sldMk cId="3133543702" sldId="279"/>
            <ac:spMk id="4" creationId="{B23398AB-0284-B172-9A4D-0FE33C0B6D39}"/>
          </ac:spMkLst>
        </pc:spChg>
        <pc:spChg chg="add del mod">
          <ac:chgData name="David Adams" userId="41009686-d19e-4424-bd94-c1c60ad41848" providerId="ADAL" clId="{3CF2BE9A-CE51-4E57-BFB2-294D74270CCE}" dt="2024-07-19T23:20:32.515" v="9140" actId="27636"/>
          <ac:spMkLst>
            <pc:docMk/>
            <pc:sldMk cId="3133543702" sldId="279"/>
            <ac:spMk id="5" creationId="{5B59F98D-3B69-908F-BAEC-18FC1CA490EC}"/>
          </ac:spMkLst>
        </pc:spChg>
        <pc:spChg chg="mod">
          <ac:chgData name="David Adams" userId="41009686-d19e-4424-bd94-c1c60ad41848" providerId="ADAL" clId="{3CF2BE9A-CE51-4E57-BFB2-294D74270CCE}" dt="2024-07-19T23:20:13.113" v="9138" actId="1036"/>
          <ac:spMkLst>
            <pc:docMk/>
            <pc:sldMk cId="3133543702" sldId="279"/>
            <ac:spMk id="9" creationId="{D504F196-76BB-35EB-687A-0546EB221DC0}"/>
          </ac:spMkLst>
        </pc:spChg>
        <pc:spChg chg="mod">
          <ac:chgData name="David Adams" userId="41009686-d19e-4424-bd94-c1c60ad41848" providerId="ADAL" clId="{3CF2BE9A-CE51-4E57-BFB2-294D74270CCE}" dt="2024-07-19T23:20:13.113" v="9138" actId="1036"/>
          <ac:spMkLst>
            <pc:docMk/>
            <pc:sldMk cId="3133543702" sldId="279"/>
            <ac:spMk id="11" creationId="{8C81FE5D-4A53-A04B-8F56-E24A3F951C88}"/>
          </ac:spMkLst>
        </pc:spChg>
        <pc:spChg chg="add del mod">
          <ac:chgData name="David Adams" userId="41009686-d19e-4424-bd94-c1c60ad41848" providerId="ADAL" clId="{3CF2BE9A-CE51-4E57-BFB2-294D74270CCE}" dt="2024-07-19T23:20:13.113" v="9138" actId="1036"/>
          <ac:spMkLst>
            <pc:docMk/>
            <pc:sldMk cId="3133543702" sldId="279"/>
            <ac:spMk id="12" creationId="{58866927-FC6F-DF23-63BE-8E329FBF9A1C}"/>
          </ac:spMkLst>
        </pc:spChg>
        <pc:spChg chg="add del mod">
          <ac:chgData name="David Adams" userId="41009686-d19e-4424-bd94-c1c60ad41848" providerId="ADAL" clId="{3CF2BE9A-CE51-4E57-BFB2-294D74270CCE}" dt="2024-07-19T23:20:13.113" v="9138" actId="1036"/>
          <ac:spMkLst>
            <pc:docMk/>
            <pc:sldMk cId="3133543702" sldId="279"/>
            <ac:spMk id="14" creationId="{9551F700-27D5-D186-F634-458FD58D3E2E}"/>
          </ac:spMkLst>
        </pc:spChg>
        <pc:spChg chg="add del mod">
          <ac:chgData name="David Adams" userId="41009686-d19e-4424-bd94-c1c60ad41848" providerId="ADAL" clId="{3CF2BE9A-CE51-4E57-BFB2-294D74270CCE}" dt="2024-07-19T23:15:00.987" v="8739" actId="478"/>
          <ac:spMkLst>
            <pc:docMk/>
            <pc:sldMk cId="3133543702" sldId="279"/>
            <ac:spMk id="15" creationId="{53CA3143-819A-BB24-6BFB-EA21802F3B51}"/>
          </ac:spMkLst>
        </pc:spChg>
        <pc:picChg chg="del">
          <ac:chgData name="David Adams" userId="41009686-d19e-4424-bd94-c1c60ad41848" providerId="ADAL" clId="{3CF2BE9A-CE51-4E57-BFB2-294D74270CCE}" dt="2024-07-21T19:27:08.474" v="12968" actId="478"/>
          <ac:picMkLst>
            <pc:docMk/>
            <pc:sldMk cId="3133543702" sldId="279"/>
            <ac:picMk id="7" creationId="{7B7A73B9-33BF-C42E-9F9E-7887AFB80996}"/>
          </ac:picMkLst>
        </pc:picChg>
        <pc:picChg chg="add mod">
          <ac:chgData name="David Adams" userId="41009686-d19e-4424-bd94-c1c60ad41848" providerId="ADAL" clId="{3CF2BE9A-CE51-4E57-BFB2-294D74270CCE}" dt="2024-07-21T19:27:08.849" v="12969"/>
          <ac:picMkLst>
            <pc:docMk/>
            <pc:sldMk cId="3133543702" sldId="279"/>
            <ac:picMk id="8" creationId="{5180C8A5-290C-118F-BA4A-A39226B25F7A}"/>
          </ac:picMkLst>
        </pc:picChg>
      </pc:sldChg>
      <pc:sldChg chg="addSp delSp modSp new del mod setBg chgLayout">
        <pc:chgData name="David Adams" userId="41009686-d19e-4424-bd94-c1c60ad41848" providerId="ADAL" clId="{3CF2BE9A-CE51-4E57-BFB2-294D74270CCE}" dt="2024-07-21T19:35:52.038" v="12974" actId="2696"/>
        <pc:sldMkLst>
          <pc:docMk/>
          <pc:sldMk cId="3329069331" sldId="280"/>
        </pc:sldMkLst>
        <pc:spChg chg="del">
          <ac:chgData name="David Adams" userId="41009686-d19e-4424-bd94-c1c60ad41848" providerId="ADAL" clId="{3CF2BE9A-CE51-4E57-BFB2-294D74270CCE}" dt="2024-07-21T19:34:31.696" v="12971" actId="6264"/>
          <ac:spMkLst>
            <pc:docMk/>
            <pc:sldMk cId="3329069331" sldId="280"/>
            <ac:spMk id="2" creationId="{CB2F5707-5242-DA44-0DD3-ECB2145D2613}"/>
          </ac:spMkLst>
        </pc:spChg>
        <pc:spChg chg="del">
          <ac:chgData name="David Adams" userId="41009686-d19e-4424-bd94-c1c60ad41848" providerId="ADAL" clId="{3CF2BE9A-CE51-4E57-BFB2-294D74270CCE}" dt="2024-07-21T19:34:31.696" v="12971" actId="6264"/>
          <ac:spMkLst>
            <pc:docMk/>
            <pc:sldMk cId="3329069331" sldId="280"/>
            <ac:spMk id="3" creationId="{8B203A7E-3638-EC65-12D7-3325314DCBE5}"/>
          </ac:spMkLst>
        </pc:spChg>
        <pc:spChg chg="add del mod ord">
          <ac:chgData name="David Adams" userId="41009686-d19e-4424-bd94-c1c60ad41848" providerId="ADAL" clId="{3CF2BE9A-CE51-4E57-BFB2-294D74270CCE}" dt="2024-07-21T19:34:43.661" v="12972" actId="478"/>
          <ac:spMkLst>
            <pc:docMk/>
            <pc:sldMk cId="3329069331" sldId="280"/>
            <ac:spMk id="4" creationId="{5A282194-ACA3-71AE-3A10-2A7455F83EBF}"/>
          </ac:spMkLst>
        </pc:spChg>
        <pc:spChg chg="add del mod ord">
          <ac:chgData name="David Adams" userId="41009686-d19e-4424-bd94-c1c60ad41848" providerId="ADAL" clId="{3CF2BE9A-CE51-4E57-BFB2-294D74270CCE}" dt="2024-07-21T19:34:43.661" v="12972" actId="478"/>
          <ac:spMkLst>
            <pc:docMk/>
            <pc:sldMk cId="3329069331" sldId="280"/>
            <ac:spMk id="5" creationId="{94BD23E5-AE1D-E77B-8317-E8623BE0F9B8}"/>
          </ac:spMkLst>
        </pc:spChg>
      </pc:sldChg>
    </pc:docChg>
  </pc:docChgLst>
  <pc:docChgLst>
    <pc:chgData name="David Adams" userId="41009686-d19e-4424-bd94-c1c60ad41848" providerId="ADAL" clId="{3207EBEC-8058-1D49-AAF7-2598B0E03DB8}"/>
    <pc:docChg chg="undo custSel modSld">
      <pc:chgData name="David Adams" userId="41009686-d19e-4424-bd94-c1c60ad41848" providerId="ADAL" clId="{3207EBEC-8058-1D49-AAF7-2598B0E03DB8}" dt="2024-07-18T18:30:05.413" v="13746" actId="207"/>
      <pc:docMkLst>
        <pc:docMk/>
      </pc:docMkLst>
      <pc:sldChg chg="modSp mod modAnim modNotesTx">
        <pc:chgData name="David Adams" userId="41009686-d19e-4424-bd94-c1c60ad41848" providerId="ADAL" clId="{3207EBEC-8058-1D49-AAF7-2598B0E03DB8}" dt="2024-07-18T17:46:45.334" v="10279" actId="20577"/>
        <pc:sldMkLst>
          <pc:docMk/>
          <pc:sldMk cId="2894255189" sldId="257"/>
        </pc:sldMkLst>
        <pc:picChg chg="mod">
          <ac:chgData name="David Adams" userId="41009686-d19e-4424-bd94-c1c60ad41848" providerId="ADAL" clId="{3207EBEC-8058-1D49-AAF7-2598B0E03DB8}" dt="2024-03-27T20:27:59.899" v="1" actId="1076"/>
          <ac:picMkLst>
            <pc:docMk/>
            <pc:sldMk cId="2894255189" sldId="257"/>
            <ac:picMk id="8" creationId="{08595F4F-23C5-ECCA-E20B-3EDB4FB0FB32}"/>
          </ac:picMkLst>
        </pc:picChg>
      </pc:sldChg>
      <pc:sldChg chg="addSp delSp modSp mod modNotesTx">
        <pc:chgData name="David Adams" userId="41009686-d19e-4424-bd94-c1c60ad41848" providerId="ADAL" clId="{3207EBEC-8058-1D49-AAF7-2598B0E03DB8}" dt="2024-07-18T18:23:33.987" v="13051" actId="403"/>
        <pc:sldMkLst>
          <pc:docMk/>
          <pc:sldMk cId="625175519" sldId="258"/>
        </pc:sldMkLst>
        <pc:picChg chg="add mod modCrop">
          <ac:chgData name="David Adams" userId="41009686-d19e-4424-bd94-c1c60ad41848" providerId="ADAL" clId="{3207EBEC-8058-1D49-AAF7-2598B0E03DB8}" dt="2024-03-29T22:53:57.373" v="1748" actId="14100"/>
          <ac:picMkLst>
            <pc:docMk/>
            <pc:sldMk cId="625175519" sldId="258"/>
            <ac:picMk id="3" creationId="{E2833C95-1367-F8E6-E97C-2817FF252939}"/>
          </ac:picMkLst>
        </pc:picChg>
        <pc:picChg chg="add del mod modCrop">
          <ac:chgData name="David Adams" userId="41009686-d19e-4424-bd94-c1c60ad41848" providerId="ADAL" clId="{3207EBEC-8058-1D49-AAF7-2598B0E03DB8}" dt="2024-03-29T22:55:05.618" v="1758" actId="21"/>
          <ac:picMkLst>
            <pc:docMk/>
            <pc:sldMk cId="625175519" sldId="258"/>
            <ac:picMk id="8" creationId="{653CBDCC-DFFD-93C5-5A53-4085E45E5591}"/>
          </ac:picMkLst>
        </pc:picChg>
      </pc:sldChg>
      <pc:sldChg chg="addSp modSp">
        <pc:chgData name="David Adams" userId="41009686-d19e-4424-bd94-c1c60ad41848" providerId="ADAL" clId="{3207EBEC-8058-1D49-AAF7-2598B0E03DB8}" dt="2024-03-29T22:56:08.409" v="1773"/>
        <pc:sldMkLst>
          <pc:docMk/>
          <pc:sldMk cId="640599162" sldId="259"/>
        </pc:sldMkLst>
        <pc:picChg chg="add mod">
          <ac:chgData name="David Adams" userId="41009686-d19e-4424-bd94-c1c60ad41848" providerId="ADAL" clId="{3207EBEC-8058-1D49-AAF7-2598B0E03DB8}" dt="2024-03-29T22:56:08.409" v="1773"/>
          <ac:picMkLst>
            <pc:docMk/>
            <pc:sldMk cId="640599162" sldId="259"/>
            <ac:picMk id="2" creationId="{6F972CEE-51C9-73FD-0C6B-1CD1DA0F6A2A}"/>
          </ac:picMkLst>
        </pc:picChg>
      </pc:sldChg>
      <pc:sldChg chg="addSp modSp">
        <pc:chgData name="David Adams" userId="41009686-d19e-4424-bd94-c1c60ad41848" providerId="ADAL" clId="{3207EBEC-8058-1D49-AAF7-2598B0E03DB8}" dt="2024-03-29T22:56:10.500" v="1774"/>
        <pc:sldMkLst>
          <pc:docMk/>
          <pc:sldMk cId="3932974060" sldId="264"/>
        </pc:sldMkLst>
        <pc:picChg chg="add mod">
          <ac:chgData name="David Adams" userId="41009686-d19e-4424-bd94-c1c60ad41848" providerId="ADAL" clId="{3207EBEC-8058-1D49-AAF7-2598B0E03DB8}" dt="2024-03-29T22:56:10.500" v="1774"/>
          <ac:picMkLst>
            <pc:docMk/>
            <pc:sldMk cId="3932974060" sldId="264"/>
            <ac:picMk id="2" creationId="{8D455EE6-9CA7-B0E3-556D-48608C72F153}"/>
          </ac:picMkLst>
        </pc:picChg>
      </pc:sldChg>
      <pc:sldChg chg="addSp modSp mod">
        <pc:chgData name="David Adams" userId="41009686-d19e-4424-bd94-c1c60ad41848" providerId="ADAL" clId="{3207EBEC-8058-1D49-AAF7-2598B0E03DB8}" dt="2024-03-29T23:00:14.678" v="1786" actId="732"/>
        <pc:sldMkLst>
          <pc:docMk/>
          <pc:sldMk cId="2659968935" sldId="266"/>
        </pc:sldMkLst>
        <pc:picChg chg="mod modCrop">
          <ac:chgData name="David Adams" userId="41009686-d19e-4424-bd94-c1c60ad41848" providerId="ADAL" clId="{3207EBEC-8058-1D49-AAF7-2598B0E03DB8}" dt="2024-03-29T23:00:14.678" v="1786" actId="732"/>
          <ac:picMkLst>
            <pc:docMk/>
            <pc:sldMk cId="2659968935" sldId="266"/>
            <ac:picMk id="3" creationId="{94DE13AD-BEDF-D5FE-7DEC-C3F839398A64}"/>
          </ac:picMkLst>
        </pc:picChg>
        <pc:picChg chg="add mod">
          <ac:chgData name="David Adams" userId="41009686-d19e-4424-bd94-c1c60ad41848" providerId="ADAL" clId="{3207EBEC-8058-1D49-AAF7-2598B0E03DB8}" dt="2024-03-29T22:56:31.271" v="1776"/>
          <ac:picMkLst>
            <pc:docMk/>
            <pc:sldMk cId="2659968935" sldId="266"/>
            <ac:picMk id="4" creationId="{B258E693-43F7-1B7C-4F42-E6C52868DC32}"/>
          </ac:picMkLst>
        </pc:picChg>
        <pc:picChg chg="add mod">
          <ac:chgData name="David Adams" userId="41009686-d19e-4424-bd94-c1c60ad41848" providerId="ADAL" clId="{3207EBEC-8058-1D49-AAF7-2598B0E03DB8}" dt="2024-03-29T22:56:58.481" v="1777"/>
          <ac:picMkLst>
            <pc:docMk/>
            <pc:sldMk cId="2659968935" sldId="266"/>
            <ac:picMk id="5" creationId="{9F3463B1-8BCA-DBE6-8054-BB0124464ECD}"/>
          </ac:picMkLst>
        </pc:picChg>
      </pc:sldChg>
      <pc:sldChg chg="addSp modSp">
        <pc:chgData name="David Adams" userId="41009686-d19e-4424-bd94-c1c60ad41848" providerId="ADAL" clId="{3207EBEC-8058-1D49-AAF7-2598B0E03DB8}" dt="2024-03-29T22:56:14.954" v="1775"/>
        <pc:sldMkLst>
          <pc:docMk/>
          <pc:sldMk cId="1267771036" sldId="268"/>
        </pc:sldMkLst>
        <pc:picChg chg="add mod">
          <ac:chgData name="David Adams" userId="41009686-d19e-4424-bd94-c1c60ad41848" providerId="ADAL" clId="{3207EBEC-8058-1D49-AAF7-2598B0E03DB8}" dt="2024-03-29T22:56:14.954" v="1775"/>
          <ac:picMkLst>
            <pc:docMk/>
            <pc:sldMk cId="1267771036" sldId="268"/>
            <ac:picMk id="4" creationId="{8B86680C-A6BC-BFF8-F235-D66ED374295D}"/>
          </ac:picMkLst>
        </pc:picChg>
      </pc:sldChg>
      <pc:sldChg chg="addSp modSp mod modNotesTx">
        <pc:chgData name="David Adams" userId="41009686-d19e-4424-bd94-c1c60ad41848" providerId="ADAL" clId="{3207EBEC-8058-1D49-AAF7-2598B0E03DB8}" dt="2024-07-18T18:25:20.528" v="13163" actId="20577"/>
        <pc:sldMkLst>
          <pc:docMk/>
          <pc:sldMk cId="2579357629" sldId="271"/>
        </pc:sldMkLst>
        <pc:spChg chg="mod">
          <ac:chgData name="David Adams" userId="41009686-d19e-4424-bd94-c1c60ad41848" providerId="ADAL" clId="{3207EBEC-8058-1D49-AAF7-2598B0E03DB8}" dt="2024-07-18T18:00:46.814" v="11237" actId="1035"/>
          <ac:spMkLst>
            <pc:docMk/>
            <pc:sldMk cId="2579357629" sldId="271"/>
            <ac:spMk id="4" creationId="{7319C938-0C23-366F-7C72-16AD25EE7B6F}"/>
          </ac:spMkLst>
        </pc:spChg>
        <pc:spChg chg="mod">
          <ac:chgData name="David Adams" userId="41009686-d19e-4424-bd94-c1c60ad41848" providerId="ADAL" clId="{3207EBEC-8058-1D49-AAF7-2598B0E03DB8}" dt="2024-03-30T01:20:22.269" v="1992" actId="20577"/>
          <ac:spMkLst>
            <pc:docMk/>
            <pc:sldMk cId="2579357629" sldId="271"/>
            <ac:spMk id="5" creationId="{5B59F98D-3B69-908F-BAEC-18FC1CA490EC}"/>
          </ac:spMkLst>
        </pc:spChg>
        <pc:spChg chg="mod">
          <ac:chgData name="David Adams" userId="41009686-d19e-4424-bd94-c1c60ad41848" providerId="ADAL" clId="{3207EBEC-8058-1D49-AAF7-2598B0E03DB8}" dt="2024-03-30T01:24:21.293" v="2022" actId="20577"/>
          <ac:spMkLst>
            <pc:docMk/>
            <pc:sldMk cId="2579357629" sldId="271"/>
            <ac:spMk id="9" creationId="{D504F196-76BB-35EB-687A-0546EB221DC0}"/>
          </ac:spMkLst>
        </pc:spChg>
        <pc:spChg chg="mod">
          <ac:chgData name="David Adams" userId="41009686-d19e-4424-bd94-c1c60ad41848" providerId="ADAL" clId="{3207EBEC-8058-1D49-AAF7-2598B0E03DB8}" dt="2024-03-30T01:20:11.232" v="1991" actId="20577"/>
          <ac:spMkLst>
            <pc:docMk/>
            <pc:sldMk cId="2579357629" sldId="271"/>
            <ac:spMk id="12" creationId="{58866927-FC6F-DF23-63BE-8E329FBF9A1C}"/>
          </ac:spMkLst>
        </pc:spChg>
        <pc:spChg chg="mod">
          <ac:chgData name="David Adams" userId="41009686-d19e-4424-bd94-c1c60ad41848" providerId="ADAL" clId="{3207EBEC-8058-1D49-AAF7-2598B0E03DB8}" dt="2024-03-30T01:25:31.619" v="2052" actId="20577"/>
          <ac:spMkLst>
            <pc:docMk/>
            <pc:sldMk cId="2579357629" sldId="271"/>
            <ac:spMk id="13" creationId="{D7580BC7-A7FF-1982-7FB5-BF5152516860}"/>
          </ac:spMkLst>
        </pc:spChg>
        <pc:spChg chg="mod">
          <ac:chgData name="David Adams" userId="41009686-d19e-4424-bd94-c1c60ad41848" providerId="ADAL" clId="{3207EBEC-8058-1D49-AAF7-2598B0E03DB8}" dt="2024-03-30T01:25:16.614" v="2044" actId="20577"/>
          <ac:spMkLst>
            <pc:docMk/>
            <pc:sldMk cId="2579357629" sldId="271"/>
            <ac:spMk id="22" creationId="{E4F05702-FA9F-738F-6F8C-725BDFAA0AB2}"/>
          </ac:spMkLst>
        </pc:spChg>
        <pc:spChg chg="mod">
          <ac:chgData name="David Adams" userId="41009686-d19e-4424-bd94-c1c60ad41848" providerId="ADAL" clId="{3207EBEC-8058-1D49-AAF7-2598B0E03DB8}" dt="2024-03-30T01:24:59.006" v="2037" actId="20577"/>
          <ac:spMkLst>
            <pc:docMk/>
            <pc:sldMk cId="2579357629" sldId="271"/>
            <ac:spMk id="24" creationId="{46BCA005-7B50-B579-8941-E6C4E4353968}"/>
          </ac:spMkLst>
        </pc:spChg>
        <pc:picChg chg="add mod">
          <ac:chgData name="David Adams" userId="41009686-d19e-4424-bd94-c1c60ad41848" providerId="ADAL" clId="{3207EBEC-8058-1D49-AAF7-2598B0E03DB8}" dt="2024-03-29T22:55:30.819" v="1764" actId="1037"/>
          <ac:picMkLst>
            <pc:docMk/>
            <pc:sldMk cId="2579357629" sldId="271"/>
            <ac:picMk id="3" creationId="{895EFBD4-95A5-9BC0-B7C3-F3999A31FA0D}"/>
          </ac:picMkLst>
        </pc:picChg>
      </pc:sldChg>
      <pc:sldChg chg="addSp modSp mod modNotesTx">
        <pc:chgData name="David Adams" userId="41009686-d19e-4424-bd94-c1c60ad41848" providerId="ADAL" clId="{3207EBEC-8058-1D49-AAF7-2598B0E03DB8}" dt="2024-07-18T18:30:05.413" v="13746" actId="207"/>
        <pc:sldMkLst>
          <pc:docMk/>
          <pc:sldMk cId="1908402301" sldId="272"/>
        </pc:sldMkLst>
        <pc:spChg chg="mod">
          <ac:chgData name="David Adams" userId="41009686-d19e-4424-bd94-c1c60ad41848" providerId="ADAL" clId="{3207EBEC-8058-1D49-AAF7-2598B0E03DB8}" dt="2024-07-18T18:29:49.721" v="13735" actId="207"/>
          <ac:spMkLst>
            <pc:docMk/>
            <pc:sldMk cId="1908402301" sldId="272"/>
            <ac:spMk id="5" creationId="{5B59F98D-3B69-908F-BAEC-18FC1CA490EC}"/>
          </ac:spMkLst>
        </pc:spChg>
        <pc:spChg chg="mod">
          <ac:chgData name="David Adams" userId="41009686-d19e-4424-bd94-c1c60ad41848" providerId="ADAL" clId="{3207EBEC-8058-1D49-AAF7-2598B0E03DB8}" dt="2024-03-30T01:34:09.170" v="2228" actId="20577"/>
          <ac:spMkLst>
            <pc:docMk/>
            <pc:sldMk cId="1908402301" sldId="272"/>
            <ac:spMk id="9" creationId="{D504F196-76BB-35EB-687A-0546EB221DC0}"/>
          </ac:spMkLst>
        </pc:spChg>
        <pc:spChg chg="mod">
          <ac:chgData name="David Adams" userId="41009686-d19e-4424-bd94-c1c60ad41848" providerId="ADAL" clId="{3207EBEC-8058-1D49-AAF7-2598B0E03DB8}" dt="2024-07-18T18:30:05.413" v="13746" actId="207"/>
          <ac:spMkLst>
            <pc:docMk/>
            <pc:sldMk cId="1908402301" sldId="272"/>
            <ac:spMk id="12" creationId="{58866927-FC6F-DF23-63BE-8E329FBF9A1C}"/>
          </ac:spMkLst>
        </pc:spChg>
        <pc:spChg chg="mod">
          <ac:chgData name="David Adams" userId="41009686-d19e-4424-bd94-c1c60ad41848" providerId="ADAL" clId="{3207EBEC-8058-1D49-AAF7-2598B0E03DB8}" dt="2024-03-30T01:34:05.003" v="2221" actId="20577"/>
          <ac:spMkLst>
            <pc:docMk/>
            <pc:sldMk cId="1908402301" sldId="272"/>
            <ac:spMk id="13" creationId="{D7580BC7-A7FF-1982-7FB5-BF5152516860}"/>
          </ac:spMkLst>
        </pc:spChg>
        <pc:spChg chg="mod">
          <ac:chgData name="David Adams" userId="41009686-d19e-4424-bd94-c1c60ad41848" providerId="ADAL" clId="{3207EBEC-8058-1D49-AAF7-2598B0E03DB8}" dt="2024-03-30T01:33:59.853" v="2213" actId="20577"/>
          <ac:spMkLst>
            <pc:docMk/>
            <pc:sldMk cId="1908402301" sldId="272"/>
            <ac:spMk id="22" creationId="{E4F05702-FA9F-738F-6F8C-725BDFAA0AB2}"/>
          </ac:spMkLst>
        </pc:spChg>
        <pc:spChg chg="mod">
          <ac:chgData name="David Adams" userId="41009686-d19e-4424-bd94-c1c60ad41848" providerId="ADAL" clId="{3207EBEC-8058-1D49-AAF7-2598B0E03DB8}" dt="2024-03-30T01:33:53.793" v="2206" actId="20577"/>
          <ac:spMkLst>
            <pc:docMk/>
            <pc:sldMk cId="1908402301" sldId="272"/>
            <ac:spMk id="24" creationId="{46BCA005-7B50-B579-8941-E6C4E4353968}"/>
          </ac:spMkLst>
        </pc:spChg>
        <pc:picChg chg="add mod">
          <ac:chgData name="David Adams" userId="41009686-d19e-4424-bd94-c1c60ad41848" providerId="ADAL" clId="{3207EBEC-8058-1D49-AAF7-2598B0E03DB8}" dt="2024-03-29T22:55:46.859" v="1765"/>
          <ac:picMkLst>
            <pc:docMk/>
            <pc:sldMk cId="1908402301" sldId="272"/>
            <ac:picMk id="3" creationId="{4D93E4F5-0F6B-791B-94B0-4851E4F9AEAF}"/>
          </ac:picMkLst>
        </pc:picChg>
      </pc:sldChg>
      <pc:sldChg chg="addSp delSp modSp mod">
        <pc:chgData name="David Adams" userId="41009686-d19e-4424-bd94-c1c60ad41848" providerId="ADAL" clId="{3207EBEC-8058-1D49-AAF7-2598B0E03DB8}" dt="2024-03-29T22:56:01.525" v="1771" actId="478"/>
        <pc:sldMkLst>
          <pc:docMk/>
          <pc:sldMk cId="1428990605" sldId="273"/>
        </pc:sldMkLst>
        <pc:picChg chg="add mod">
          <ac:chgData name="David Adams" userId="41009686-d19e-4424-bd94-c1c60ad41848" providerId="ADAL" clId="{3207EBEC-8058-1D49-AAF7-2598B0E03DB8}" dt="2024-03-29T22:55:50.891" v="1767"/>
          <ac:picMkLst>
            <pc:docMk/>
            <pc:sldMk cId="1428990605" sldId="273"/>
            <ac:picMk id="2" creationId="{B05DC318-B9B8-3419-9526-97A5FE83B243}"/>
          </ac:picMkLst>
        </pc:picChg>
        <pc:picChg chg="add del mod">
          <ac:chgData name="David Adams" userId="41009686-d19e-4424-bd94-c1c60ad41848" providerId="ADAL" clId="{3207EBEC-8058-1D49-AAF7-2598B0E03DB8}" dt="2024-03-29T22:56:01.525" v="1771" actId="478"/>
          <ac:picMkLst>
            <pc:docMk/>
            <pc:sldMk cId="1428990605" sldId="273"/>
            <ac:picMk id="3" creationId="{9B181F21-E70D-8640-3F52-0A1C9A8A3F6F}"/>
          </ac:picMkLst>
        </pc:picChg>
        <pc:picChg chg="add del mod">
          <ac:chgData name="David Adams" userId="41009686-d19e-4424-bd94-c1c60ad41848" providerId="ADAL" clId="{3207EBEC-8058-1D49-AAF7-2598B0E03DB8}" dt="2024-03-29T22:55:59.591" v="1770" actId="478"/>
          <ac:picMkLst>
            <pc:docMk/>
            <pc:sldMk cId="1428990605" sldId="273"/>
            <ac:picMk id="4" creationId="{34C10EBF-C03A-D1D8-76C3-2EFDC03EF37A}"/>
          </ac:picMkLst>
        </pc:picChg>
      </pc:sldChg>
      <pc:sldChg chg="addSp modSp">
        <pc:chgData name="David Adams" userId="41009686-d19e-4424-bd94-c1c60ad41848" providerId="ADAL" clId="{3207EBEC-8058-1D49-AAF7-2598B0E03DB8}" dt="2024-03-29T22:56:06.103" v="1772"/>
        <pc:sldMkLst>
          <pc:docMk/>
          <pc:sldMk cId="2039554190" sldId="274"/>
        </pc:sldMkLst>
        <pc:picChg chg="add mod">
          <ac:chgData name="David Adams" userId="41009686-d19e-4424-bd94-c1c60ad41848" providerId="ADAL" clId="{3207EBEC-8058-1D49-AAF7-2598B0E03DB8}" dt="2024-03-29T22:56:06.103" v="1772"/>
          <ac:picMkLst>
            <pc:docMk/>
            <pc:sldMk cId="2039554190" sldId="274"/>
            <ac:picMk id="3" creationId="{AFDAC47F-F412-F945-B9A3-36ED04CBCBF8}"/>
          </ac:picMkLst>
        </pc:picChg>
      </pc:sldChg>
      <pc:sldChg chg="addSp delSp modSp mod modAnim modNotesTx">
        <pc:chgData name="David Adams" userId="41009686-d19e-4424-bd94-c1c60ad41848" providerId="ADAL" clId="{3207EBEC-8058-1D49-AAF7-2598B0E03DB8}" dt="2024-07-11T15:56:51.215" v="10124" actId="113"/>
        <pc:sldMkLst>
          <pc:docMk/>
          <pc:sldMk cId="979164047" sldId="275"/>
        </pc:sldMkLst>
        <pc:spChg chg="add del mod">
          <ac:chgData name="David Adams" userId="41009686-d19e-4424-bd94-c1c60ad41848" providerId="ADAL" clId="{3207EBEC-8058-1D49-AAF7-2598B0E03DB8}" dt="2024-03-30T02:00:27.786" v="2818" actId="478"/>
          <ac:spMkLst>
            <pc:docMk/>
            <pc:sldMk cId="979164047" sldId="275"/>
            <ac:spMk id="5" creationId="{FC417FEE-081F-4A16-3807-5ADBB948E15E}"/>
          </ac:spMkLst>
        </pc:spChg>
        <pc:spChg chg="add mod">
          <ac:chgData name="David Adams" userId="41009686-d19e-4424-bd94-c1c60ad41848" providerId="ADAL" clId="{3207EBEC-8058-1D49-AAF7-2598B0E03DB8}" dt="2024-03-30T02:04:34.340" v="2836" actId="207"/>
          <ac:spMkLst>
            <pc:docMk/>
            <pc:sldMk cId="979164047" sldId="275"/>
            <ac:spMk id="6" creationId="{3DC5F6FC-D96D-B4DC-ACAA-0CCDB6F21286}"/>
          </ac:spMkLst>
        </pc:spChg>
        <pc:spChg chg="mod">
          <ac:chgData name="David Adams" userId="41009686-d19e-4424-bd94-c1c60ad41848" providerId="ADAL" clId="{3207EBEC-8058-1D49-AAF7-2598B0E03DB8}" dt="2024-03-30T02:05:40.276" v="2864" actId="14100"/>
          <ac:spMkLst>
            <pc:docMk/>
            <pc:sldMk cId="979164047" sldId="275"/>
            <ac:spMk id="8" creationId="{FA194468-5F24-05D9-AB81-912C46B4D7EC}"/>
          </ac:spMkLst>
        </pc:spChg>
        <pc:spChg chg="add del">
          <ac:chgData name="David Adams" userId="41009686-d19e-4424-bd94-c1c60ad41848" providerId="ADAL" clId="{3207EBEC-8058-1D49-AAF7-2598B0E03DB8}" dt="2024-03-30T02:06:36.054" v="2869" actId="22"/>
          <ac:spMkLst>
            <pc:docMk/>
            <pc:sldMk cId="979164047" sldId="275"/>
            <ac:spMk id="11" creationId="{C5C7AAC4-9130-5AA1-8989-E871A4B9A9A6}"/>
          </ac:spMkLst>
        </pc:spChg>
        <pc:spChg chg="add mod">
          <ac:chgData name="David Adams" userId="41009686-d19e-4424-bd94-c1c60ad41848" providerId="ADAL" clId="{3207EBEC-8058-1D49-AAF7-2598B0E03DB8}" dt="2024-03-30T02:27:52.745" v="3339" actId="1036"/>
          <ac:spMkLst>
            <pc:docMk/>
            <pc:sldMk cId="979164047" sldId="275"/>
            <ac:spMk id="13" creationId="{51B52E0D-0B3F-5280-A1A9-07FBD3EAEDED}"/>
          </ac:spMkLst>
        </pc:spChg>
        <pc:picChg chg="add mod">
          <ac:chgData name="David Adams" userId="41009686-d19e-4424-bd94-c1c60ad41848" providerId="ADAL" clId="{3207EBEC-8058-1D49-AAF7-2598B0E03DB8}" dt="2024-03-29T22:55:49.172" v="1766"/>
          <ac:picMkLst>
            <pc:docMk/>
            <pc:sldMk cId="979164047" sldId="275"/>
            <ac:picMk id="4" creationId="{1AEF2B06-60E0-A343-7FDA-E934A4D6018F}"/>
          </ac:picMkLst>
        </pc:picChg>
      </pc:sldChg>
      <pc:sldChg chg="addSp delSp modSp mod">
        <pc:chgData name="David Adams" userId="41009686-d19e-4424-bd94-c1c60ad41848" providerId="ADAL" clId="{3207EBEC-8058-1D49-AAF7-2598B0E03DB8}" dt="2024-03-27T20:28:15.706" v="3"/>
        <pc:sldMkLst>
          <pc:docMk/>
          <pc:sldMk cId="1927743182" sldId="277"/>
        </pc:sldMkLst>
        <pc:picChg chg="add mod">
          <ac:chgData name="David Adams" userId="41009686-d19e-4424-bd94-c1c60ad41848" providerId="ADAL" clId="{3207EBEC-8058-1D49-AAF7-2598B0E03DB8}" dt="2024-03-27T20:28:15.706" v="3"/>
          <ac:picMkLst>
            <pc:docMk/>
            <pc:sldMk cId="1927743182" sldId="277"/>
            <ac:picMk id="2" creationId="{55288E29-6B85-E83C-6059-2539821F3C6B}"/>
          </ac:picMkLst>
        </pc:picChg>
        <pc:picChg chg="del">
          <ac:chgData name="David Adams" userId="41009686-d19e-4424-bd94-c1c60ad41848" providerId="ADAL" clId="{3207EBEC-8058-1D49-AAF7-2598B0E03DB8}" dt="2024-03-27T20:28:15.208" v="2" actId="478"/>
          <ac:picMkLst>
            <pc:docMk/>
            <pc:sldMk cId="1927743182" sldId="277"/>
            <ac:picMk id="8" creationId="{08595F4F-23C5-ECCA-E20B-3EDB4FB0FB32}"/>
          </ac:picMkLst>
        </pc:picChg>
      </pc:sldChg>
    </pc:docChg>
  </pc:docChgLst>
  <pc:docChgLst>
    <pc:chgData name="David Adams" userId="41009686-d19e-4424-bd94-c1c60ad41848" providerId="ADAL" clId="{DEBBA5AE-DDB3-B44F-8F48-A35E099101EC}"/>
    <pc:docChg chg="undo custSel addSld delSld modSld sldOrd">
      <pc:chgData name="David Adams" userId="41009686-d19e-4424-bd94-c1c60ad41848" providerId="ADAL" clId="{DEBBA5AE-DDB3-B44F-8F48-A35E099101EC}" dt="2024-03-26T20:50:31.617" v="688"/>
      <pc:docMkLst>
        <pc:docMk/>
      </pc:docMkLst>
      <pc:sldChg chg="addSp delSp modSp mod modAnim modNotesTx">
        <pc:chgData name="David Adams" userId="41009686-d19e-4424-bd94-c1c60ad41848" providerId="ADAL" clId="{DEBBA5AE-DDB3-B44F-8F48-A35E099101EC}" dt="2024-03-26T20:49:55.731" v="683" actId="1036"/>
        <pc:sldMkLst>
          <pc:docMk/>
          <pc:sldMk cId="2894255189" sldId="257"/>
        </pc:sldMkLst>
        <pc:spChg chg="mod">
          <ac:chgData name="David Adams" userId="41009686-d19e-4424-bd94-c1c60ad41848" providerId="ADAL" clId="{DEBBA5AE-DDB3-B44F-8F48-A35E099101EC}" dt="2024-03-26T20:49:55.731" v="683" actId="1036"/>
          <ac:spMkLst>
            <pc:docMk/>
            <pc:sldMk cId="2894255189" sldId="257"/>
            <ac:spMk id="23" creationId="{77346B0D-62F4-E3A5-A497-A3E33FCBE79A}"/>
          </ac:spMkLst>
        </pc:spChg>
        <pc:spChg chg="del">
          <ac:chgData name="David Adams" userId="41009686-d19e-4424-bd94-c1c60ad41848" providerId="ADAL" clId="{DEBBA5AE-DDB3-B44F-8F48-A35E099101EC}" dt="2024-03-23T01:53:34.980" v="24" actId="478"/>
          <ac:spMkLst>
            <pc:docMk/>
            <pc:sldMk cId="2894255189" sldId="257"/>
            <ac:spMk id="24" creationId="{80D70AD1-A6CD-B213-7EB7-8F8AE341211F}"/>
          </ac:spMkLst>
        </pc:spChg>
        <pc:spChg chg="mod">
          <ac:chgData name="David Adams" userId="41009686-d19e-4424-bd94-c1c60ad41848" providerId="ADAL" clId="{DEBBA5AE-DDB3-B44F-8F48-A35E099101EC}" dt="2024-03-26T20:29:19.078" v="394" actId="20577"/>
          <ac:spMkLst>
            <pc:docMk/>
            <pc:sldMk cId="2894255189" sldId="257"/>
            <ac:spMk id="25" creationId="{044E6F5C-EFBF-AFE8-E281-B61B98C21659}"/>
          </ac:spMkLst>
        </pc:spChg>
        <pc:picChg chg="add del mod">
          <ac:chgData name="David Adams" userId="41009686-d19e-4424-bd94-c1c60ad41848" providerId="ADAL" clId="{DEBBA5AE-DDB3-B44F-8F48-A35E099101EC}" dt="2024-03-26T20:48:14.966" v="659" actId="478"/>
          <ac:picMkLst>
            <pc:docMk/>
            <pc:sldMk cId="2894255189" sldId="257"/>
            <ac:picMk id="4" creationId="{98722BB1-166E-524E-8663-7C7BCEF703E0}"/>
          </ac:picMkLst>
        </pc:picChg>
        <pc:picChg chg="add del mod">
          <ac:chgData name="David Adams" userId="41009686-d19e-4424-bd94-c1c60ad41848" providerId="ADAL" clId="{DEBBA5AE-DDB3-B44F-8F48-A35E099101EC}" dt="2024-03-26T20:48:59.618" v="665" actId="478"/>
          <ac:picMkLst>
            <pc:docMk/>
            <pc:sldMk cId="2894255189" sldId="257"/>
            <ac:picMk id="6" creationId="{CAEE293E-6F72-EAC8-E4AA-491A5C372519}"/>
          </ac:picMkLst>
        </pc:picChg>
        <pc:picChg chg="add mod">
          <ac:chgData name="David Adams" userId="41009686-d19e-4424-bd94-c1c60ad41848" providerId="ADAL" clId="{DEBBA5AE-DDB3-B44F-8F48-A35E099101EC}" dt="2024-03-26T20:49:40.069" v="672" actId="1076"/>
          <ac:picMkLst>
            <pc:docMk/>
            <pc:sldMk cId="2894255189" sldId="257"/>
            <ac:picMk id="8" creationId="{08595F4F-23C5-ECCA-E20B-3EDB4FB0FB32}"/>
          </ac:picMkLst>
        </pc:picChg>
        <pc:picChg chg="mod">
          <ac:chgData name="David Adams" userId="41009686-d19e-4424-bd94-c1c60ad41848" providerId="ADAL" clId="{DEBBA5AE-DDB3-B44F-8F48-A35E099101EC}" dt="2024-03-26T20:30:01.821" v="507" actId="1037"/>
          <ac:picMkLst>
            <pc:docMk/>
            <pc:sldMk cId="2894255189" sldId="257"/>
            <ac:picMk id="26" creationId="{BE9019C2-703A-9541-1384-FAF3F55C50F9}"/>
          </ac:picMkLst>
        </pc:picChg>
        <pc:picChg chg="mod">
          <ac:chgData name="David Adams" userId="41009686-d19e-4424-bd94-c1c60ad41848" providerId="ADAL" clId="{DEBBA5AE-DDB3-B44F-8F48-A35E099101EC}" dt="2024-03-26T20:29:48.692" v="484" actId="1037"/>
          <ac:picMkLst>
            <pc:docMk/>
            <pc:sldMk cId="2894255189" sldId="257"/>
            <ac:picMk id="27" creationId="{29C56332-4AAE-3CE2-1054-8E4541C69AF6}"/>
          </ac:picMkLst>
        </pc:picChg>
        <pc:picChg chg="mod">
          <ac:chgData name="David Adams" userId="41009686-d19e-4424-bd94-c1c60ad41848" providerId="ADAL" clId="{DEBBA5AE-DDB3-B44F-8F48-A35E099101EC}" dt="2024-03-26T20:29:55.323" v="486" actId="1038"/>
          <ac:picMkLst>
            <pc:docMk/>
            <pc:sldMk cId="2894255189" sldId="257"/>
            <ac:picMk id="28" creationId="{85297026-85CB-AFEA-078E-95F28D12D82D}"/>
          </ac:picMkLst>
        </pc:picChg>
      </pc:sldChg>
      <pc:sldChg chg="modSp mod modAnim modNotesTx">
        <pc:chgData name="David Adams" userId="41009686-d19e-4424-bd94-c1c60ad41848" providerId="ADAL" clId="{DEBBA5AE-DDB3-B44F-8F48-A35E099101EC}" dt="2024-03-26T20:35:57.967" v="654" actId="2711"/>
        <pc:sldMkLst>
          <pc:docMk/>
          <pc:sldMk cId="625175519" sldId="258"/>
        </pc:sldMkLst>
        <pc:spChg chg="mod">
          <ac:chgData name="David Adams" userId="41009686-d19e-4424-bd94-c1c60ad41848" providerId="ADAL" clId="{DEBBA5AE-DDB3-B44F-8F48-A35E099101EC}" dt="2024-03-26T20:17:50.946" v="352" actId="1038"/>
          <ac:spMkLst>
            <pc:docMk/>
            <pc:sldMk cId="625175519" sldId="258"/>
            <ac:spMk id="13" creationId="{D351D3E1-FC93-F7AC-E18F-FFADEC74FC82}"/>
          </ac:spMkLst>
        </pc:spChg>
        <pc:picChg chg="mod">
          <ac:chgData name="David Adams" userId="41009686-d19e-4424-bd94-c1c60ad41848" providerId="ADAL" clId="{DEBBA5AE-DDB3-B44F-8F48-A35E099101EC}" dt="2024-03-26T19:32:42.002" v="328" actId="1038"/>
          <ac:picMkLst>
            <pc:docMk/>
            <pc:sldMk cId="625175519" sldId="258"/>
            <ac:picMk id="4" creationId="{03347C47-B95B-CFC0-CDC4-F0F17D5C9BDB}"/>
          </ac:picMkLst>
        </pc:picChg>
        <pc:picChg chg="mod">
          <ac:chgData name="David Adams" userId="41009686-d19e-4424-bd94-c1c60ad41848" providerId="ADAL" clId="{DEBBA5AE-DDB3-B44F-8F48-A35E099101EC}" dt="2024-03-26T19:32:42.002" v="328" actId="1038"/>
          <ac:picMkLst>
            <pc:docMk/>
            <pc:sldMk cId="625175519" sldId="258"/>
            <ac:picMk id="5" creationId="{73D9BC0B-309C-A3B1-1A18-7ABD4ED1B9A3}"/>
          </ac:picMkLst>
        </pc:picChg>
        <pc:picChg chg="mod">
          <ac:chgData name="David Adams" userId="41009686-d19e-4424-bd94-c1c60ad41848" providerId="ADAL" clId="{DEBBA5AE-DDB3-B44F-8F48-A35E099101EC}" dt="2024-03-26T19:32:42.002" v="328" actId="1038"/>
          <ac:picMkLst>
            <pc:docMk/>
            <pc:sldMk cId="625175519" sldId="258"/>
            <ac:picMk id="6" creationId="{D95D0AB4-2F5E-0DED-F992-B90945F55846}"/>
          </ac:picMkLst>
        </pc:picChg>
        <pc:picChg chg="mod">
          <ac:chgData name="David Adams" userId="41009686-d19e-4424-bd94-c1c60ad41848" providerId="ADAL" clId="{DEBBA5AE-DDB3-B44F-8F48-A35E099101EC}" dt="2024-03-26T20:23:36.036" v="376" actId="1037"/>
          <ac:picMkLst>
            <pc:docMk/>
            <pc:sldMk cId="625175519" sldId="258"/>
            <ac:picMk id="10" creationId="{58993907-5D7B-9788-F02F-30D6067D4A97}"/>
          </ac:picMkLst>
        </pc:picChg>
      </pc:sldChg>
      <pc:sldChg chg="addSp modSp mod modNotesTx">
        <pc:chgData name="David Adams" userId="41009686-d19e-4424-bd94-c1c60ad41848" providerId="ADAL" clId="{DEBBA5AE-DDB3-B44F-8F48-A35E099101EC}" dt="2024-03-26T20:35:05.743" v="647" actId="2711"/>
        <pc:sldMkLst>
          <pc:docMk/>
          <pc:sldMk cId="640599162" sldId="259"/>
        </pc:sldMkLst>
        <pc:spChg chg="add mod">
          <ac:chgData name="David Adams" userId="41009686-d19e-4424-bd94-c1c60ad41848" providerId="ADAL" clId="{DEBBA5AE-DDB3-B44F-8F48-A35E099101EC}" dt="2024-03-23T01:54:47.703" v="48"/>
          <ac:spMkLst>
            <pc:docMk/>
            <pc:sldMk cId="640599162" sldId="259"/>
            <ac:spMk id="2" creationId="{79AC455E-227F-8679-C7E7-00D71A9F89D4}"/>
          </ac:spMkLst>
        </pc:spChg>
        <pc:spChg chg="add mod">
          <ac:chgData name="David Adams" userId="41009686-d19e-4424-bd94-c1c60ad41848" providerId="ADAL" clId="{DEBBA5AE-DDB3-B44F-8F48-A35E099101EC}" dt="2024-03-23T01:56:37.632" v="65" actId="20577"/>
          <ac:spMkLst>
            <pc:docMk/>
            <pc:sldMk cId="640599162" sldId="259"/>
            <ac:spMk id="3" creationId="{6D67DC99-4F27-43A9-0E2D-2212ECE0FE0D}"/>
          </ac:spMkLst>
        </pc:spChg>
        <pc:spChg chg="add mod">
          <ac:chgData name="David Adams" userId="41009686-d19e-4424-bd94-c1c60ad41848" providerId="ADAL" clId="{DEBBA5AE-DDB3-B44F-8F48-A35E099101EC}" dt="2024-03-23T02:05:32.740" v="242" actId="14100"/>
          <ac:spMkLst>
            <pc:docMk/>
            <pc:sldMk cId="640599162" sldId="259"/>
            <ac:spMk id="4" creationId="{B23398AB-0284-B172-9A4D-0FE33C0B6D39}"/>
          </ac:spMkLst>
        </pc:spChg>
        <pc:spChg chg="mod">
          <ac:chgData name="David Adams" userId="41009686-d19e-4424-bd94-c1c60ad41848" providerId="ADAL" clId="{DEBBA5AE-DDB3-B44F-8F48-A35E099101EC}" dt="2024-03-23T02:03:42.927" v="201" actId="14100"/>
          <ac:spMkLst>
            <pc:docMk/>
            <pc:sldMk cId="640599162" sldId="259"/>
            <ac:spMk id="5" creationId="{5B59F98D-3B69-908F-BAEC-18FC1CA490EC}"/>
          </ac:spMkLst>
        </pc:spChg>
        <pc:spChg chg="add mod">
          <ac:chgData name="David Adams" userId="41009686-d19e-4424-bd94-c1c60ad41848" providerId="ADAL" clId="{DEBBA5AE-DDB3-B44F-8F48-A35E099101EC}" dt="2024-03-23T02:01:19.495" v="152" actId="20577"/>
          <ac:spMkLst>
            <pc:docMk/>
            <pc:sldMk cId="640599162" sldId="259"/>
            <ac:spMk id="6" creationId="{29A144E0-9E03-2809-9E73-3738F53DC72D}"/>
          </ac:spMkLst>
        </pc:spChg>
        <pc:spChg chg="mod">
          <ac:chgData name="David Adams" userId="41009686-d19e-4424-bd94-c1c60ad41848" providerId="ADAL" clId="{DEBBA5AE-DDB3-B44F-8F48-A35E099101EC}" dt="2024-03-23T02:05:02.491" v="238" actId="1036"/>
          <ac:spMkLst>
            <pc:docMk/>
            <pc:sldMk cId="640599162" sldId="259"/>
            <ac:spMk id="9" creationId="{D504F196-76BB-35EB-687A-0546EB221DC0}"/>
          </ac:spMkLst>
        </pc:spChg>
        <pc:spChg chg="mod">
          <ac:chgData name="David Adams" userId="41009686-d19e-4424-bd94-c1c60ad41848" providerId="ADAL" clId="{DEBBA5AE-DDB3-B44F-8F48-A35E099101EC}" dt="2024-03-23T02:00:21.933" v="83" actId="1036"/>
          <ac:spMkLst>
            <pc:docMk/>
            <pc:sldMk cId="640599162" sldId="259"/>
            <ac:spMk id="11" creationId="{8C81FE5D-4A53-A04B-8F56-E24A3F951C88}"/>
          </ac:spMkLst>
        </pc:spChg>
        <pc:spChg chg="mod">
          <ac:chgData name="David Adams" userId="41009686-d19e-4424-bd94-c1c60ad41848" providerId="ADAL" clId="{DEBBA5AE-DDB3-B44F-8F48-A35E099101EC}" dt="2024-03-23T02:05:02.491" v="238" actId="1036"/>
          <ac:spMkLst>
            <pc:docMk/>
            <pc:sldMk cId="640599162" sldId="259"/>
            <ac:spMk id="12" creationId="{58866927-FC6F-DF23-63BE-8E329FBF9A1C}"/>
          </ac:spMkLst>
        </pc:spChg>
        <pc:spChg chg="mod">
          <ac:chgData name="David Adams" userId="41009686-d19e-4424-bd94-c1c60ad41848" providerId="ADAL" clId="{DEBBA5AE-DDB3-B44F-8F48-A35E099101EC}" dt="2024-03-23T02:00:33.655" v="98" actId="1035"/>
          <ac:spMkLst>
            <pc:docMk/>
            <pc:sldMk cId="640599162" sldId="259"/>
            <ac:spMk id="13" creationId="{D7580BC7-A7FF-1982-7FB5-BF5152516860}"/>
          </ac:spMkLst>
        </pc:spChg>
        <pc:spChg chg="mod">
          <ac:chgData name="David Adams" userId="41009686-d19e-4424-bd94-c1c60ad41848" providerId="ADAL" clId="{DEBBA5AE-DDB3-B44F-8F48-A35E099101EC}" dt="2024-03-23T02:04:47.795" v="215" actId="14100"/>
          <ac:spMkLst>
            <pc:docMk/>
            <pc:sldMk cId="640599162" sldId="259"/>
            <ac:spMk id="14" creationId="{9551F700-27D5-D186-F634-458FD58D3E2E}"/>
          </ac:spMkLst>
        </pc:spChg>
        <pc:spChg chg="mod">
          <ac:chgData name="David Adams" userId="41009686-d19e-4424-bd94-c1c60ad41848" providerId="ADAL" clId="{DEBBA5AE-DDB3-B44F-8F48-A35E099101EC}" dt="2024-03-23T01:54:34.673" v="46" actId="1076"/>
          <ac:spMkLst>
            <pc:docMk/>
            <pc:sldMk cId="640599162" sldId="259"/>
            <ac:spMk id="16" creationId="{1182855B-D032-9773-2E4D-DDED104EB714}"/>
          </ac:spMkLst>
        </pc:spChg>
        <pc:spChg chg="mod">
          <ac:chgData name="David Adams" userId="41009686-d19e-4424-bd94-c1c60ad41848" providerId="ADAL" clId="{DEBBA5AE-DDB3-B44F-8F48-A35E099101EC}" dt="2024-03-23T01:56:17.289" v="55" actId="1076"/>
          <ac:spMkLst>
            <pc:docMk/>
            <pc:sldMk cId="640599162" sldId="259"/>
            <ac:spMk id="22" creationId="{E4F05702-FA9F-738F-6F8C-725BDFAA0AB2}"/>
          </ac:spMkLst>
        </pc:spChg>
        <pc:spChg chg="mod">
          <ac:chgData name="David Adams" userId="41009686-d19e-4424-bd94-c1c60ad41848" providerId="ADAL" clId="{DEBBA5AE-DDB3-B44F-8F48-A35E099101EC}" dt="2024-03-23T01:56:31.240" v="57" actId="1076"/>
          <ac:spMkLst>
            <pc:docMk/>
            <pc:sldMk cId="640599162" sldId="259"/>
            <ac:spMk id="23" creationId="{CD16B787-7D2D-80B2-38E2-B2327F282933}"/>
          </ac:spMkLst>
        </pc:spChg>
        <pc:spChg chg="mod">
          <ac:chgData name="David Adams" userId="41009686-d19e-4424-bd94-c1c60ad41848" providerId="ADAL" clId="{DEBBA5AE-DDB3-B44F-8F48-A35E099101EC}" dt="2024-03-23T01:55:39.400" v="53" actId="1076"/>
          <ac:spMkLst>
            <pc:docMk/>
            <pc:sldMk cId="640599162" sldId="259"/>
            <ac:spMk id="24" creationId="{46BCA005-7B50-B579-8941-E6C4E4353968}"/>
          </ac:spMkLst>
        </pc:spChg>
      </pc:sldChg>
      <pc:sldChg chg="modNotesTx">
        <pc:chgData name="David Adams" userId="41009686-d19e-4424-bd94-c1c60ad41848" providerId="ADAL" clId="{DEBBA5AE-DDB3-B44F-8F48-A35E099101EC}" dt="2024-03-26T20:35:13.671" v="648" actId="2711"/>
        <pc:sldMkLst>
          <pc:docMk/>
          <pc:sldMk cId="3932974060" sldId="264"/>
        </pc:sldMkLst>
      </pc:sldChg>
      <pc:sldChg chg="modNotesTx">
        <pc:chgData name="David Adams" userId="41009686-d19e-4424-bd94-c1c60ad41848" providerId="ADAL" clId="{DEBBA5AE-DDB3-B44F-8F48-A35E099101EC}" dt="2024-03-26T20:34:54.645" v="646" actId="2711"/>
        <pc:sldMkLst>
          <pc:docMk/>
          <pc:sldMk cId="2659968935" sldId="266"/>
        </pc:sldMkLst>
      </pc:sldChg>
      <pc:sldChg chg="modNotesTx">
        <pc:chgData name="David Adams" userId="41009686-d19e-4424-bd94-c1c60ad41848" providerId="ADAL" clId="{DEBBA5AE-DDB3-B44F-8F48-A35E099101EC}" dt="2024-03-26T20:34:28.389" v="644" actId="20577"/>
        <pc:sldMkLst>
          <pc:docMk/>
          <pc:sldMk cId="1267771036" sldId="268"/>
        </pc:sldMkLst>
      </pc:sldChg>
      <pc:sldChg chg="delSp modSp del mod">
        <pc:chgData name="David Adams" userId="41009686-d19e-4424-bd94-c1c60ad41848" providerId="ADAL" clId="{DEBBA5AE-DDB3-B44F-8F48-A35E099101EC}" dt="2024-03-26T20:33:04.443" v="571" actId="2696"/>
        <pc:sldMkLst>
          <pc:docMk/>
          <pc:sldMk cId="1875335353" sldId="270"/>
        </pc:sldMkLst>
        <pc:spChg chg="mod">
          <ac:chgData name="David Adams" userId="41009686-d19e-4424-bd94-c1c60ad41848" providerId="ADAL" clId="{DEBBA5AE-DDB3-B44F-8F48-A35E099101EC}" dt="2024-03-23T02:07:06.846" v="291" actId="1036"/>
          <ac:spMkLst>
            <pc:docMk/>
            <pc:sldMk cId="1875335353" sldId="270"/>
            <ac:spMk id="23" creationId="{77346B0D-62F4-E3A5-A497-A3E33FCBE79A}"/>
          </ac:spMkLst>
        </pc:spChg>
        <pc:spChg chg="del">
          <ac:chgData name="David Adams" userId="41009686-d19e-4424-bd94-c1c60ad41848" providerId="ADAL" clId="{DEBBA5AE-DDB3-B44F-8F48-A35E099101EC}" dt="2024-03-23T02:06:37.452" v="243" actId="478"/>
          <ac:spMkLst>
            <pc:docMk/>
            <pc:sldMk cId="1875335353" sldId="270"/>
            <ac:spMk id="24" creationId="{80D70AD1-A6CD-B213-7EB7-8F8AE341211F}"/>
          </ac:spMkLst>
        </pc:spChg>
      </pc:sldChg>
      <pc:sldChg chg="ord modNotesTx">
        <pc:chgData name="David Adams" userId="41009686-d19e-4424-bd94-c1c60ad41848" providerId="ADAL" clId="{DEBBA5AE-DDB3-B44F-8F48-A35E099101EC}" dt="2024-03-26T20:35:51.878" v="653" actId="2711"/>
        <pc:sldMkLst>
          <pc:docMk/>
          <pc:sldMk cId="2579357629" sldId="271"/>
        </pc:sldMkLst>
      </pc:sldChg>
      <pc:sldChg chg="ord modNotesTx">
        <pc:chgData name="David Adams" userId="41009686-d19e-4424-bd94-c1c60ad41848" providerId="ADAL" clId="{DEBBA5AE-DDB3-B44F-8F48-A35E099101EC}" dt="2024-03-26T20:35:42.486" v="652" actId="2711"/>
        <pc:sldMkLst>
          <pc:docMk/>
          <pc:sldMk cId="1908402301" sldId="272"/>
        </pc:sldMkLst>
      </pc:sldChg>
      <pc:sldChg chg="ord modNotesTx">
        <pc:chgData name="David Adams" userId="41009686-d19e-4424-bd94-c1c60ad41848" providerId="ADAL" clId="{DEBBA5AE-DDB3-B44F-8F48-A35E099101EC}" dt="2024-03-26T20:35:29.051" v="650" actId="2711"/>
        <pc:sldMkLst>
          <pc:docMk/>
          <pc:sldMk cId="1428990605" sldId="273"/>
        </pc:sldMkLst>
      </pc:sldChg>
      <pc:sldChg chg="ord modNotesTx">
        <pc:chgData name="David Adams" userId="41009686-d19e-4424-bd94-c1c60ad41848" providerId="ADAL" clId="{DEBBA5AE-DDB3-B44F-8F48-A35E099101EC}" dt="2024-03-26T20:35:21.304" v="649" actId="2711"/>
        <pc:sldMkLst>
          <pc:docMk/>
          <pc:sldMk cId="2039554190" sldId="274"/>
        </pc:sldMkLst>
      </pc:sldChg>
      <pc:sldChg chg="ord modNotesTx">
        <pc:chgData name="David Adams" userId="41009686-d19e-4424-bd94-c1c60ad41848" providerId="ADAL" clId="{DEBBA5AE-DDB3-B44F-8F48-A35E099101EC}" dt="2024-03-26T20:35:35.699" v="651" actId="2711"/>
        <pc:sldMkLst>
          <pc:docMk/>
          <pc:sldMk cId="979164047" sldId="275"/>
        </pc:sldMkLst>
      </pc:sldChg>
      <pc:sldChg chg="add del ord modAnim modNotesTx">
        <pc:chgData name="David Adams" userId="41009686-d19e-4424-bd94-c1c60ad41848" providerId="ADAL" clId="{DEBBA5AE-DDB3-B44F-8F48-A35E099101EC}" dt="2024-03-26T20:50:12.566" v="686" actId="2696"/>
        <pc:sldMkLst>
          <pc:docMk/>
          <pc:sldMk cId="977301133" sldId="276"/>
        </pc:sldMkLst>
      </pc:sldChg>
      <pc:sldChg chg="add ord modAnim">
        <pc:chgData name="David Adams" userId="41009686-d19e-4424-bd94-c1c60ad41848" providerId="ADAL" clId="{DEBBA5AE-DDB3-B44F-8F48-A35E099101EC}" dt="2024-03-26T20:50:31.617" v="688"/>
        <pc:sldMkLst>
          <pc:docMk/>
          <pc:sldMk cId="1927743182" sldId="277"/>
        </pc:sldMkLst>
      </pc:sldChg>
    </pc:docChg>
  </pc:docChgLst>
  <pc:docChgLst>
    <pc:chgData name="David Adams" userId="41009686-d19e-4424-bd94-c1c60ad41848" providerId="ADAL" clId="{BF3046FE-1E68-4775-8F72-F76F4EB5B914}"/>
    <pc:docChg chg="custSel modSld sldOrd">
      <pc:chgData name="David Adams" userId="41009686-d19e-4424-bd94-c1c60ad41848" providerId="ADAL" clId="{BF3046FE-1E68-4775-8F72-F76F4EB5B914}" dt="2024-05-31T17:25:33.032" v="123" actId="20577"/>
      <pc:docMkLst>
        <pc:docMk/>
      </pc:docMkLst>
      <pc:sldChg chg="modNotesTx">
        <pc:chgData name="David Adams" userId="41009686-d19e-4424-bd94-c1c60ad41848" providerId="ADAL" clId="{BF3046FE-1E68-4775-8F72-F76F4EB5B914}" dt="2024-05-31T17:25:33.032" v="123" actId="20577"/>
        <pc:sldMkLst>
          <pc:docMk/>
          <pc:sldMk cId="625175519" sldId="258"/>
        </pc:sldMkLst>
      </pc:sldChg>
      <pc:sldChg chg="addSp delSp modSp mod ord">
        <pc:chgData name="David Adams" userId="41009686-d19e-4424-bd94-c1c60ad41848" providerId="ADAL" clId="{BF3046FE-1E68-4775-8F72-F76F4EB5B914}" dt="2024-05-31T14:35:02.345" v="41" actId="1036"/>
        <pc:sldMkLst>
          <pc:docMk/>
          <pc:sldMk cId="2579357629" sldId="271"/>
        </pc:sldMkLst>
        <pc:spChg chg="add mod">
          <ac:chgData name="David Adams" userId="41009686-d19e-4424-bd94-c1c60ad41848" providerId="ADAL" clId="{BF3046FE-1E68-4775-8F72-F76F4EB5B914}" dt="2024-05-31T14:35:02.345" v="41" actId="1036"/>
          <ac:spMkLst>
            <pc:docMk/>
            <pc:sldMk cId="2579357629" sldId="271"/>
            <ac:spMk id="4" creationId="{7319C938-0C23-366F-7C72-16AD25EE7B6F}"/>
          </ac:spMkLst>
        </pc:spChg>
        <pc:spChg chg="del">
          <ac:chgData name="David Adams" userId="41009686-d19e-4424-bd94-c1c60ad41848" providerId="ADAL" clId="{BF3046FE-1E68-4775-8F72-F76F4EB5B914}" dt="2024-05-31T14:33:26.122" v="4" actId="478"/>
          <ac:spMkLst>
            <pc:docMk/>
            <pc:sldMk cId="2579357629" sldId="271"/>
            <ac:spMk id="5" creationId="{5B59F98D-3B69-908F-BAEC-18FC1CA490EC}"/>
          </ac:spMkLst>
        </pc:spChg>
        <pc:spChg chg="del">
          <ac:chgData name="David Adams" userId="41009686-d19e-4424-bd94-c1c60ad41848" providerId="ADAL" clId="{BF3046FE-1E68-4775-8F72-F76F4EB5B914}" dt="2024-05-31T14:33:26.122" v="4" actId="478"/>
          <ac:spMkLst>
            <pc:docMk/>
            <pc:sldMk cId="2579357629" sldId="271"/>
            <ac:spMk id="9" creationId="{D504F196-76BB-35EB-687A-0546EB221DC0}"/>
          </ac:spMkLst>
        </pc:spChg>
        <pc:spChg chg="del">
          <ac:chgData name="David Adams" userId="41009686-d19e-4424-bd94-c1c60ad41848" providerId="ADAL" clId="{BF3046FE-1E68-4775-8F72-F76F4EB5B914}" dt="2024-05-31T14:33:26.122" v="4" actId="478"/>
          <ac:spMkLst>
            <pc:docMk/>
            <pc:sldMk cId="2579357629" sldId="271"/>
            <ac:spMk id="13" creationId="{D7580BC7-A7FF-1982-7FB5-BF5152516860}"/>
          </ac:spMkLst>
        </pc:spChg>
        <pc:spChg chg="del">
          <ac:chgData name="David Adams" userId="41009686-d19e-4424-bd94-c1c60ad41848" providerId="ADAL" clId="{BF3046FE-1E68-4775-8F72-F76F4EB5B914}" dt="2024-05-31T14:33:33.741" v="6" actId="478"/>
          <ac:spMkLst>
            <pc:docMk/>
            <pc:sldMk cId="2579357629" sldId="271"/>
            <ac:spMk id="22" creationId="{E4F05702-FA9F-738F-6F8C-725BDFAA0AB2}"/>
          </ac:spMkLst>
        </pc:spChg>
        <pc:spChg chg="del">
          <ac:chgData name="David Adams" userId="41009686-d19e-4424-bd94-c1c60ad41848" providerId="ADAL" clId="{BF3046FE-1E68-4775-8F72-F76F4EB5B914}" dt="2024-05-31T14:33:31.659" v="5" actId="478"/>
          <ac:spMkLst>
            <pc:docMk/>
            <pc:sldMk cId="2579357629" sldId="271"/>
            <ac:spMk id="24" creationId="{46BCA005-7B50-B579-8941-E6C4E4353968}"/>
          </ac:spMkLst>
        </pc:spChg>
      </pc:sldChg>
      <pc:sldChg chg="ord">
        <pc:chgData name="David Adams" userId="41009686-d19e-4424-bd94-c1c60ad41848" providerId="ADAL" clId="{BF3046FE-1E68-4775-8F72-F76F4EB5B914}" dt="2024-05-31T14:33:01.118" v="3"/>
        <pc:sldMkLst>
          <pc:docMk/>
          <pc:sldMk cId="1908402301" sldId="272"/>
        </pc:sldMkLst>
      </pc:sldChg>
      <pc:sldChg chg="ord">
        <pc:chgData name="David Adams" userId="41009686-d19e-4424-bd94-c1c60ad41848" providerId="ADAL" clId="{BF3046FE-1E68-4775-8F72-F76F4EB5B914}" dt="2024-05-31T14:33:01.118" v="3"/>
        <pc:sldMkLst>
          <pc:docMk/>
          <pc:sldMk cId="979164047"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9FEC8-5E1A-E148-B0A6-5D8FFA1CCB63}" type="datetimeFigureOut">
              <a:rPr lang="en-US" smtClean="0"/>
              <a:t>7/21/2024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3FC76-FE73-8648-88E5-95202D48C13A}" type="slidenum">
              <a:rPr lang="en-US" smtClean="0"/>
              <a:t>‹#›</a:t>
            </a:fld>
            <a:endParaRPr lang="en-US"/>
          </a:p>
        </p:txBody>
      </p:sp>
    </p:spTree>
    <p:extLst>
      <p:ext uri="{BB962C8B-B14F-4D97-AF65-F5344CB8AC3E}">
        <p14:creationId xmlns:p14="http://schemas.microsoft.com/office/powerpoint/2010/main" val="51485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04225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(10 min this slide) </a:t>
            </a:r>
          </a:p>
          <a:p>
            <a:r>
              <a:rPr lang="en-US" b="1" dirty="0">
                <a:latin typeface="Arial" panose="020B0604020202020204" pitchFamily="34" charset="0"/>
                <a:cs typeface="Arial" panose="020B0604020202020204" pitchFamily="34" charset="0"/>
              </a:rPr>
              <a:t>How could you tell if a group is experiencing biblical COMMUNITY? (list on board)</a:t>
            </a:r>
          </a:p>
          <a:p>
            <a:endParaRPr lang="en-US" b="1"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Next, who in your group would be most passionate or interested in helping facilitate Community? (If you can’t think of anyone, begin to ask God to put this on someone’s heart and ask your group to join you in this prayer. Be persistent in prayer AND in asking your group to pray. It often takes time.)</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Depending on the person and the group, this person might be one of the leaders listed in the circle.  Or your class/group may just need one person who will work to develop Community within the group. You can add other roles as you add new people to your group. </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How will you help them get started leading the group in these areas? </a:t>
            </a: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Explain the job.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Empower them.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Regularly give them some group time to engage the rest of the group.</a:t>
            </a:r>
          </a:p>
          <a:p>
            <a:endParaRPr lang="en-US" b="0"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READ “WHAT DO I DO?” on handout for leaders listed. Discuss value of having at least a brief job description for each leader. </a:t>
            </a:r>
          </a:p>
          <a:p>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Member Care Leader – Remember “care groups”? The idea can still work when people realize that people can fall through the cracks if we are not very intentional. Very small groups may only need one person, but be sure to share the load as your group gets beyond 5 or 6 members (not just attenders).</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Greeting – You probably already have someone who does this naturally. Help them see why it is important to the kingdom of God and the health of your group.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Fellowship – Some call this the “party person” or team. Multiple people can certainly be involved here.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Attendance – Periodically explain why this role is important to caring well for each other and following up with guests. The spiritual implications of this job are great.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Coffee and Donut Connoisseur – This one’s not on the list, but you can create your own roles if they give someone a place to serve! </a:t>
            </a:r>
          </a:p>
          <a:p>
            <a:pPr marL="171450" indent="-171450">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Arial" panose="020B0604020202020204" pitchFamily="34" charset="0"/>
                <a:cs typeface="Arial" panose="020B0604020202020204" pitchFamily="34" charset="0"/>
              </a:rPr>
              <a:t>WHAT HAVE YOU SEEN WORK IN YOUR CHURCH?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9B3FC76-FE73-8648-88E5-95202D48C13A}" type="slidenum">
              <a:rPr lang="en-US" smtClean="0"/>
              <a:t>10</a:t>
            </a:fld>
            <a:endParaRPr lang="en-US"/>
          </a:p>
        </p:txBody>
      </p:sp>
    </p:spTree>
    <p:extLst>
      <p:ext uri="{BB962C8B-B14F-4D97-AF65-F5344CB8AC3E}">
        <p14:creationId xmlns:p14="http://schemas.microsoft.com/office/powerpoint/2010/main" val="66119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(3 min this slide)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key person is shown in the middle of our three circles model…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Group Coordinator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Keeps all leaders encouraged and motivated.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Should NOT be the teacher. The whole idea is that groups thrive when everyone is invested. When everything runs through the teacher fewer people will step up. In fact, when any one person holds on to a group too tightly, it can give the impression that others are not needed for the group to be “successful.” Our suggestion is that a teacher becomes a cheerleader for all things besides leading Bible study. AND is willing to give up TIME so others can take the lead.</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Should plan ahead with the teacher and other leaders in the group. Having something to look forward to is important for group health. </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1800" b="1" kern="100" dirty="0">
                <a:solidFill>
                  <a:srgbClr val="000000"/>
                </a:solidFill>
                <a:effectLst/>
                <a:latin typeface="Arial" panose="020B0604020202020204" pitchFamily="34" charset="0"/>
                <a:ea typeface="Aptos" panose="020B0004020202020204" pitchFamily="34" charset="0"/>
              </a:rPr>
              <a:t>Ask, “Who might be a good COORDINATOR for your group?” </a:t>
            </a:r>
            <a:endParaRPr lang="en-US" sz="1800" kern="100" dirty="0">
              <a:solidFill>
                <a:srgbClr val="000000"/>
              </a:solidFill>
              <a:effectLst/>
              <a:latin typeface="Arial" panose="020B0604020202020204" pitchFamily="34" charset="0"/>
              <a:ea typeface="Aptos" panose="020B00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Aptos" panose="020B0004020202020204" pitchFamily="34" charset="0"/>
              </a:rPr>
              <a:t>Suggest that an extended time of prayer precede asking this person to serve. The wrong person in this role can bring frustration, but the right person can launch the group toward thriving! </a:t>
            </a:r>
          </a:p>
          <a:p>
            <a:pPr marL="0" marR="0">
              <a:lnSpc>
                <a:spcPct val="107000"/>
              </a:lnSpc>
              <a:spcBef>
                <a:spcPts val="0"/>
              </a:spcBef>
              <a:spcAft>
                <a:spcPts val="0"/>
              </a:spcAft>
            </a:pPr>
            <a:r>
              <a:rPr lang="en-US" sz="1800" kern="100">
                <a:solidFill>
                  <a:srgbClr val="000000"/>
                </a:solidFill>
                <a:effectLst/>
                <a:latin typeface="Arial" panose="020B0604020202020204" pitchFamily="34" charset="0"/>
                <a:ea typeface="Aptos" panose="020B0004020202020204" pitchFamily="34" charset="0"/>
              </a:rPr>
              <a:t> </a:t>
            </a:r>
          </a:p>
          <a:p>
            <a:pPr marL="0" indent="0">
              <a:buFont typeface="Arial" panose="020B0604020202020204" pitchFamily="34" charset="0"/>
              <a:buNone/>
            </a:pPr>
            <a:r>
              <a:rPr lang="en-US" b="1">
                <a:latin typeface="Arial" panose="020B0604020202020204" pitchFamily="34" charset="0"/>
                <a:cs typeface="Arial" panose="020B0604020202020204" pitchFamily="34" charset="0"/>
              </a:rPr>
              <a:t>In </a:t>
            </a:r>
            <a:r>
              <a:rPr lang="en-US" b="1" dirty="0">
                <a:latin typeface="Arial" panose="020B0604020202020204" pitchFamily="34" charset="0"/>
                <a:cs typeface="Arial" panose="020B0604020202020204" pitchFamily="34" charset="0"/>
              </a:rPr>
              <a:t>addition, larger groups may need a…</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Communication Leader</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Insures everyone gets the latest news and information concerning the group.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Consistent communication helps all group members and guests feel included. </a:t>
            </a:r>
          </a:p>
        </p:txBody>
      </p:sp>
      <p:sp>
        <p:nvSpPr>
          <p:cNvPr id="4" name="Slide Number Placeholder 3"/>
          <p:cNvSpPr>
            <a:spLocks noGrp="1"/>
          </p:cNvSpPr>
          <p:nvPr>
            <p:ph type="sldNum" sz="quarter" idx="5"/>
          </p:nvPr>
        </p:nvSpPr>
        <p:spPr/>
        <p:txBody>
          <a:bodyPr/>
          <a:lstStyle/>
          <a:p>
            <a:fld id="{79B3FC76-FE73-8648-88E5-95202D48C13A}" type="slidenum">
              <a:rPr lang="en-US" smtClean="0"/>
              <a:t>11</a:t>
            </a:fld>
            <a:endParaRPr lang="en-US"/>
          </a:p>
        </p:txBody>
      </p:sp>
    </p:spTree>
    <p:extLst>
      <p:ext uri="{BB962C8B-B14F-4D97-AF65-F5344CB8AC3E}">
        <p14:creationId xmlns:p14="http://schemas.microsoft.com/office/powerpoint/2010/main" val="2920513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(3 min this slide)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What results can we expect if we begin to engage our group members in leading Mission, Community, and Discipleship in our groups? </a:t>
            </a:r>
          </a:p>
          <a:p>
            <a:endParaRPr lang="en-US" b="1"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(click for 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“There is a holy cause and effect in ministry. If we will make the training of the saints our holy cause, the effect is a healthy church…. We are not merely suggesting there is a relationship between equipping and health. We are declaring that equipping causes health. Equipping is the work of leadership.”</a:t>
            </a:r>
            <a:r>
              <a:rPr lang="en-US" dirty="0"/>
              <a:t> (Designed to Lead, Geiger &amp; Peck, 2016, pp. 35-36)</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Our groups will become healthier, our churches will become healthier, and our group members will grow as followers of Jesus </a:t>
            </a:r>
            <a:r>
              <a:rPr lang="en-US" b="1" dirty="0">
                <a:latin typeface="Arial" panose="020B0604020202020204" pitchFamily="34" charset="0"/>
                <a:cs typeface="Arial" panose="020B0604020202020204" pitchFamily="34" charset="0"/>
              </a:rPr>
              <a:t>when we invite them to take a step of discipleship and serve. The good news is WE get to be a part of helping them experience this growth. </a:t>
            </a:r>
          </a:p>
        </p:txBody>
      </p:sp>
      <p:sp>
        <p:nvSpPr>
          <p:cNvPr id="4" name="Slide Number Placeholder 3"/>
          <p:cNvSpPr>
            <a:spLocks noGrp="1"/>
          </p:cNvSpPr>
          <p:nvPr>
            <p:ph type="sldNum" sz="quarter" idx="5"/>
          </p:nvPr>
        </p:nvSpPr>
        <p:spPr/>
        <p:txBody>
          <a:bodyPr/>
          <a:lstStyle/>
          <a:p>
            <a:fld id="{79B3FC76-FE73-8648-88E5-95202D48C13A}" type="slidenum">
              <a:rPr lang="en-US" smtClean="0"/>
              <a:t>12</a:t>
            </a:fld>
            <a:endParaRPr lang="en-US"/>
          </a:p>
        </p:txBody>
      </p:sp>
    </p:spTree>
    <p:extLst>
      <p:ext uri="{BB962C8B-B14F-4D97-AF65-F5344CB8AC3E}">
        <p14:creationId xmlns:p14="http://schemas.microsoft.com/office/powerpoint/2010/main" val="3271344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(10 min)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Spend a few minutes on the Discipleship Collective web page showing available resources. The link on the PPT slide should be clickable, but you’ll need to be connected to </a:t>
            </a:r>
            <a:r>
              <a:rPr lang="en-US" dirty="0" err="1">
                <a:latin typeface="Arial" panose="020B0604020202020204" pitchFamily="34" charset="0"/>
                <a:cs typeface="Arial" panose="020B0604020202020204" pitchFamily="34" charset="0"/>
              </a:rPr>
              <a:t>wifi</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Invite them to find the page on their phones.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Click on a few links of interest to your group</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Point out last year’s training models they can use in their own churches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Ask for other suggested resources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9B3FC76-FE73-8648-88E5-95202D48C13A}" type="slidenum">
              <a:rPr lang="en-US" smtClean="0"/>
              <a:t>13</a:t>
            </a:fld>
            <a:endParaRPr lang="en-US"/>
          </a:p>
        </p:txBody>
      </p:sp>
    </p:spTree>
    <p:extLst>
      <p:ext uri="{BB962C8B-B14F-4D97-AF65-F5344CB8AC3E}">
        <p14:creationId xmlns:p14="http://schemas.microsoft.com/office/powerpoint/2010/main" val="3029232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(3 min) What is one thing you will put into practice because of our time together today?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min) Pray for the leaders and dismiss.</a:t>
            </a:r>
          </a:p>
        </p:txBody>
      </p:sp>
      <p:sp>
        <p:nvSpPr>
          <p:cNvPr id="4" name="Slide Number Placeholder 3"/>
          <p:cNvSpPr>
            <a:spLocks noGrp="1"/>
          </p:cNvSpPr>
          <p:nvPr>
            <p:ph type="sldNum" sz="quarter" idx="5"/>
          </p:nvPr>
        </p:nvSpPr>
        <p:spPr/>
        <p:txBody>
          <a:bodyPr/>
          <a:lstStyle/>
          <a:p>
            <a:fld id="{79B3FC76-FE73-8648-88E5-95202D48C13A}" type="slidenum">
              <a:rPr lang="en-US" smtClean="0"/>
              <a:t>14</a:t>
            </a:fld>
            <a:endParaRPr lang="en-US"/>
          </a:p>
        </p:txBody>
      </p:sp>
    </p:spTree>
    <p:extLst>
      <p:ext uri="{BB962C8B-B14F-4D97-AF65-F5344CB8AC3E}">
        <p14:creationId xmlns:p14="http://schemas.microsoft.com/office/powerpoint/2010/main" val="3808720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kern="100" dirty="0">
                <a:effectLst/>
                <a:latin typeface="Arial" panose="020B0604020202020204" pitchFamily="34" charset="0"/>
                <a:ea typeface="Aptos" panose="020B0004020202020204" pitchFamily="34" charset="0"/>
                <a:cs typeface="Arial" panose="020B0604020202020204" pitchFamily="34" charset="0"/>
              </a:rPr>
              <a:t>NOTE TO LEADER: </a:t>
            </a:r>
            <a:r>
              <a:rPr lang="en-US" sz="1200" kern="100" dirty="0">
                <a:effectLst/>
                <a:latin typeface="Arial" panose="020B0604020202020204" pitchFamily="34" charset="0"/>
                <a:ea typeface="Aptos" panose="020B0004020202020204" pitchFamily="34" charset="0"/>
                <a:cs typeface="Arial" panose="020B0604020202020204" pitchFamily="34" charset="0"/>
              </a:rPr>
              <a:t>The suggested times in the notes below add up to about 90 minutes. Try to move through the Mission, Discipleship, and Community sections fairly quickly so more emphasis can be given to the “why” behind the “what,” and to have time to look at the Resources on txb.org/dc toward the end. People will get the idea of how the circles model works by the time you hit the Discipleship circle on slide 6. Emphasize that smaller groups may scale the suggestions back and all groups can modify to fit their situation. But engaging all members in serving some way should become the norm and not the exception. Have fun! Set the example of a joyful leader who looks for God’s best in his people! Thank YOU for serving!</a:t>
            </a:r>
          </a:p>
          <a:p>
            <a:pPr marL="0" marR="0">
              <a:spcBef>
                <a:spcPts val="0"/>
              </a:spcBef>
              <a:spcAft>
                <a:spcPts val="0"/>
              </a:spcAft>
            </a:pP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(2 min) </a:t>
            </a:r>
          </a:p>
          <a:p>
            <a:pPr marL="0" marR="0">
              <a:spcBef>
                <a:spcPts val="0"/>
              </a:spcBef>
              <a:spcAft>
                <a:spcPts val="0"/>
              </a:spcAft>
            </a:pPr>
            <a:r>
              <a:rPr lang="en-US" sz="1400" b="1" kern="100" dirty="0">
                <a:effectLst/>
                <a:latin typeface="Arial" panose="020B0604020202020204" pitchFamily="34" charset="0"/>
                <a:ea typeface="Aptos" panose="020B0004020202020204" pitchFamily="34" charset="0"/>
                <a:cs typeface="Arial" panose="020B0604020202020204" pitchFamily="34" charset="0"/>
              </a:rPr>
              <a:t>Introduce self briefly.</a:t>
            </a:r>
          </a:p>
          <a:p>
            <a:pPr marL="0" marR="0">
              <a:spcBef>
                <a:spcPts val="0"/>
              </a:spcBef>
              <a:spcAft>
                <a:spcPts val="0"/>
              </a:spcAft>
            </a:pP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(7 min) </a:t>
            </a:r>
          </a:p>
          <a:p>
            <a:pPr marL="0" marR="0">
              <a:spcBef>
                <a:spcPts val="0"/>
              </a:spcBef>
              <a:spcAft>
                <a:spcPts val="0"/>
              </a:spcAft>
            </a:pPr>
            <a:r>
              <a:rPr lang="en-US" sz="1400" b="1" kern="100" dirty="0">
                <a:effectLst/>
                <a:latin typeface="Arial" panose="020B0604020202020204" pitchFamily="34" charset="0"/>
                <a:ea typeface="Aptos" panose="020B0004020202020204" pitchFamily="34" charset="0"/>
                <a:cs typeface="Arial" panose="020B0604020202020204" pitchFamily="34" charset="0"/>
              </a:rPr>
              <a:t>Celebrate</a:t>
            </a:r>
            <a:r>
              <a:rPr lang="en-US" sz="1400" kern="100" dirty="0">
                <a:effectLst/>
                <a:latin typeface="Arial" panose="020B0604020202020204" pitchFamily="34" charset="0"/>
                <a:ea typeface="Aptos" panose="020B0004020202020204" pitchFamily="34" charset="0"/>
                <a:cs typeface="Arial" panose="020B0604020202020204" pitchFamily="34" charset="0"/>
              </a:rPr>
              <a:t> what God is doing in our groups/classes! </a:t>
            </a:r>
          </a:p>
          <a:p>
            <a:pPr marL="342900" marR="0" lvl="0" indent="-342900">
              <a:spcBef>
                <a:spcPts val="0"/>
              </a:spcBef>
              <a:spcAft>
                <a:spcPts val="0"/>
              </a:spcAft>
              <a:buFont typeface="Symbol" pitchFamily="2" charset="2"/>
              <a:buChar char=""/>
            </a:pPr>
            <a:r>
              <a:rPr lang="en-US" sz="1200" kern="100" dirty="0">
                <a:effectLst/>
                <a:latin typeface="Arial" panose="020B0604020202020204" pitchFamily="34" charset="0"/>
                <a:ea typeface="Aptos" panose="020B0004020202020204" pitchFamily="34" charset="0"/>
                <a:cs typeface="Arial" panose="020B0604020202020204" pitchFamily="34" charset="0"/>
              </a:rPr>
              <a:t>Groups of 3 -- take 30 sec </a:t>
            </a:r>
            <a:r>
              <a:rPr lang="en-US" sz="1200" kern="100" dirty="0" err="1">
                <a:effectLst/>
                <a:latin typeface="Arial" panose="020B0604020202020204" pitchFamily="34" charset="0"/>
                <a:ea typeface="Aptos" panose="020B0004020202020204" pitchFamily="34" charset="0"/>
                <a:cs typeface="Arial" panose="020B0604020202020204" pitchFamily="34" charset="0"/>
              </a:rPr>
              <a:t>ea</a:t>
            </a:r>
            <a:r>
              <a:rPr lang="en-US" sz="1200" kern="100" dirty="0">
                <a:effectLst/>
                <a:latin typeface="Arial" panose="020B0604020202020204" pitchFamily="34" charset="0"/>
                <a:ea typeface="Aptos" panose="020B0004020202020204" pitchFamily="34" charset="0"/>
                <a:cs typeface="Arial" panose="020B0604020202020204" pitchFamily="34" charset="0"/>
              </a:rPr>
              <a:t> to share one thing God is doing in your group</a:t>
            </a:r>
          </a:p>
          <a:p>
            <a:pPr marL="342900" marR="0" lvl="0" indent="-342900">
              <a:spcBef>
                <a:spcPts val="0"/>
              </a:spcBef>
              <a:spcAft>
                <a:spcPts val="0"/>
              </a:spcAft>
              <a:buFont typeface="Symbol" pitchFamily="2" charset="2"/>
              <a:buChar char=""/>
            </a:pPr>
            <a:r>
              <a:rPr lang="en-US" sz="1200" kern="100" dirty="0">
                <a:effectLst/>
                <a:latin typeface="Arial" panose="020B0604020202020204" pitchFamily="34" charset="0"/>
                <a:ea typeface="Aptos" panose="020B0004020202020204" pitchFamily="34" charset="0"/>
                <a:cs typeface="Arial" panose="020B0604020202020204" pitchFamily="34" charset="0"/>
              </a:rPr>
              <a:t>(Call “time” every 30 seconds to move to next person.)</a:t>
            </a:r>
          </a:p>
          <a:p>
            <a:pPr marL="342900" marR="0" lvl="0" indent="-342900">
              <a:spcBef>
                <a:spcPts val="0"/>
              </a:spcBef>
              <a:spcAft>
                <a:spcPts val="0"/>
              </a:spcAft>
              <a:buFont typeface="Symbol" pitchFamily="2" charset="2"/>
              <a:buChar char=""/>
            </a:pPr>
            <a:r>
              <a:rPr lang="en-US" sz="1200" kern="100" dirty="0">
                <a:effectLst/>
                <a:latin typeface="Arial" panose="020B0604020202020204" pitchFamily="34" charset="0"/>
                <a:ea typeface="Aptos" panose="020B0004020202020204" pitchFamily="34" charset="0"/>
                <a:cs typeface="Arial" panose="020B0604020202020204" pitchFamily="34" charset="0"/>
              </a:rPr>
              <a:t>Let 3-4 ppl share in (15 seconds each) a great thing someone else shared (can’t share your own). </a:t>
            </a:r>
          </a:p>
          <a:p>
            <a:pPr marL="0" marR="0">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 </a:t>
            </a:r>
          </a:p>
          <a:p>
            <a:pPr marL="0" marR="0">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Affirm the leaders for what they are already doing to create a group environment where God can be at work. </a:t>
            </a:r>
          </a:p>
          <a:p>
            <a:pPr marL="0" marR="0">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 </a:t>
            </a:r>
          </a:p>
          <a:p>
            <a:pPr marL="0" marR="0">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State that today we will leave with some practical tools that may help our groups thrive in making disciples and developing leaders. </a:t>
            </a:r>
            <a:endParaRPr lang="en-US" sz="14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(10 min) </a:t>
            </a:r>
            <a:r>
              <a:rPr lang="en-US" sz="1200" b="1" dirty="0">
                <a:latin typeface="Arial" panose="020B0604020202020204" pitchFamily="34" charset="0"/>
                <a:cs typeface="Arial" panose="020B0604020202020204" pitchFamily="34" charset="0"/>
              </a:rPr>
              <a:t>Why Groups? </a:t>
            </a:r>
          </a:p>
          <a:p>
            <a:endParaRPr lang="en-US" sz="1200" b="0" dirty="0">
              <a:latin typeface="Arial" panose="020B0604020202020204" pitchFamily="34" charset="0"/>
              <a:cs typeface="Arial" panose="020B0604020202020204" pitchFamily="34" charset="0"/>
            </a:endParaRPr>
          </a:p>
          <a:p>
            <a:r>
              <a:rPr lang="en-US" sz="1400" b="1" i="1" dirty="0">
                <a:latin typeface="Arial" panose="020B0604020202020204" pitchFamily="34" charset="0"/>
                <a:cs typeface="Arial" panose="020B0604020202020204" pitchFamily="34" charset="0"/>
              </a:rPr>
              <a:t>Ask: Whatever you call your primary groups ministry, why is it important to your church? </a:t>
            </a:r>
          </a:p>
          <a:p>
            <a:r>
              <a:rPr lang="en-US" sz="1200" b="0" dirty="0">
                <a:latin typeface="Arial" panose="020B0604020202020204" pitchFamily="34" charset="0"/>
                <a:cs typeface="Arial" panose="020B0604020202020204" pitchFamily="34" charset="0"/>
              </a:rPr>
              <a:t>(Be sure the following reasons are included in the discussion.)</a:t>
            </a:r>
          </a:p>
          <a:p>
            <a:endParaRPr lang="en-US" sz="1200" b="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Groups ministry is </a:t>
            </a:r>
            <a:r>
              <a:rPr lang="en-US" sz="1200" b="0" dirty="0">
                <a:latin typeface="Arial" panose="020B0604020202020204" pitchFamily="34" charset="0"/>
                <a:cs typeface="Arial" panose="020B0604020202020204" pitchFamily="34" charset="0"/>
              </a:rPr>
              <a:t>the most </a:t>
            </a:r>
            <a:r>
              <a:rPr lang="en-US" sz="1200" b="1" i="1" u="sng" dirty="0">
                <a:latin typeface="Arial" panose="020B0604020202020204" pitchFamily="34" charset="0"/>
                <a:cs typeface="Arial" panose="020B0604020202020204" pitchFamily="34" charset="0"/>
              </a:rPr>
              <a:t>essential</a:t>
            </a:r>
            <a:r>
              <a:rPr lang="en-US" sz="1200" b="1"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component of the church</a:t>
            </a:r>
            <a:r>
              <a:rPr lang="en-US" sz="1200" dirty="0">
                <a:latin typeface="Arial" panose="020B0604020202020204" pitchFamily="34" charset="0"/>
                <a:cs typeface="Arial" panose="020B0604020202020204" pitchFamily="34" charset="0"/>
              </a:rPr>
              <a:t>. Groups provide the infrastructure for sustained discipleship, ministry and growth.</a:t>
            </a:r>
          </a:p>
          <a:p>
            <a:pPr marL="685800" lvl="1"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Jesus’ group of 12 – taught through life lessons and experiences</a:t>
            </a:r>
          </a:p>
          <a:p>
            <a:pPr marL="685800" lvl="1"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Jesus said, “…truly I tell you that if two of you on earth agree about anything they ask for, it will be done for them by my Father in heaven. For where two or three gather in my name, there am I with them.” (Mt 18:19–20)</a:t>
            </a:r>
          </a:p>
          <a:p>
            <a:pPr marL="685800" lvl="1"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The earliest church met together in the temple courts and broke bread together in their homes. (Acts 2:46)</a:t>
            </a:r>
          </a:p>
          <a:p>
            <a:pPr marL="228600" lvl="0" indent="-228600">
              <a:buFont typeface="+mj-lt"/>
              <a:buAutoNum type="arabicPeriod"/>
            </a:pPr>
            <a:r>
              <a:rPr lang="en-US" sz="1200" dirty="0">
                <a:latin typeface="Arial" panose="020B0604020202020204" pitchFamily="34" charset="0"/>
                <a:cs typeface="Arial" panose="020B0604020202020204" pitchFamily="34" charset="0"/>
              </a:rPr>
              <a:t>Groups ministry is </a:t>
            </a:r>
            <a:r>
              <a:rPr lang="en-US" sz="1200" b="1" i="1" u="sng" dirty="0">
                <a:latin typeface="Arial" panose="020B0604020202020204" pitchFamily="34" charset="0"/>
                <a:cs typeface="Arial" panose="020B0604020202020204" pitchFamily="34" charset="0"/>
              </a:rPr>
              <a:t>lay-led</a:t>
            </a:r>
            <a:r>
              <a:rPr lang="en-US" sz="1200" dirty="0">
                <a:latin typeface="Arial" panose="020B0604020202020204" pitchFamily="34" charset="0"/>
                <a:cs typeface="Arial" panose="020B0604020202020204" pitchFamily="34" charset="0"/>
              </a:rPr>
              <a:t>. It is not primarily dependent on a specially trained pastor, but on members who are called, gifted, and committed. </a:t>
            </a:r>
            <a:r>
              <a:rPr lang="en-US" sz="1800" dirty="0">
                <a:effectLst/>
                <a:latin typeface="Arial" panose="020B0604020202020204" pitchFamily="34" charset="0"/>
                <a:ea typeface="Aptos" panose="020B0004020202020204" pitchFamily="34" charset="0"/>
              </a:rPr>
              <a:t>However, the greatest fallacy of groups ministry is the mistaken idea that it can </a:t>
            </a:r>
            <a:r>
              <a:rPr lang="en-US" sz="1800" b="1" i="1" u="sng" dirty="0">
                <a:effectLst/>
                <a:latin typeface="Arial" panose="020B0604020202020204" pitchFamily="34" charset="0"/>
                <a:ea typeface="Aptos" panose="020B0004020202020204" pitchFamily="34" charset="0"/>
              </a:rPr>
              <a:t>run itself</a:t>
            </a:r>
            <a:r>
              <a:rPr lang="en-US" sz="1800" dirty="0">
                <a:effectLst/>
                <a:latin typeface="Arial" panose="020B0604020202020204" pitchFamily="34" charset="0"/>
                <a:ea typeface="Aptos" panose="020B0004020202020204" pitchFamily="34" charset="0"/>
              </a:rPr>
              <a:t>. Leaders at every level need regular training, encouragement, and resources. </a:t>
            </a:r>
            <a:endParaRPr lang="en-US" sz="1200" dirty="0">
              <a:latin typeface="Arial" panose="020B0604020202020204" pitchFamily="34" charset="0"/>
              <a:cs typeface="Arial" panose="020B0604020202020204" pitchFamily="34" charset="0"/>
            </a:endParaRPr>
          </a:p>
          <a:p>
            <a:pPr marL="228600" lvl="0" indent="-228600">
              <a:buFont typeface="+mj-lt"/>
              <a:buAutoNum type="arabicPeriod"/>
            </a:pPr>
            <a:r>
              <a:rPr lang="en-US" sz="1200" dirty="0">
                <a:latin typeface="Arial" panose="020B0604020202020204" pitchFamily="34" charset="0"/>
                <a:cs typeface="Arial" panose="020B0604020202020204" pitchFamily="34" charset="0"/>
              </a:rPr>
              <a:t>Groups ministry used strategically can provide an </a:t>
            </a:r>
            <a:r>
              <a:rPr lang="en-US" sz="1200" b="0" dirty="0">
                <a:latin typeface="Arial" panose="020B0604020202020204" pitchFamily="34" charset="0"/>
                <a:cs typeface="Arial" panose="020B0604020202020204" pitchFamily="34" charset="0"/>
              </a:rPr>
              <a:t>effective</a:t>
            </a:r>
            <a:r>
              <a:rPr lang="en-US" sz="1200" b="1" dirty="0">
                <a:latin typeface="Arial" panose="020B0604020202020204" pitchFamily="34" charset="0"/>
                <a:cs typeface="Arial" panose="020B0604020202020204" pitchFamily="34" charset="0"/>
              </a:rPr>
              <a:t> </a:t>
            </a:r>
            <a:r>
              <a:rPr lang="en-US" sz="1200" b="1" i="1" u="sng" dirty="0">
                <a:latin typeface="Arial" panose="020B0604020202020204" pitchFamily="34" charset="0"/>
                <a:cs typeface="Arial" panose="020B0604020202020204" pitchFamily="34" charset="0"/>
              </a:rPr>
              <a:t>leadership</a:t>
            </a:r>
            <a:r>
              <a:rPr lang="en-US" sz="1200" b="1"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pipeline</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new leaders to receive on-the-job training and support. </a:t>
            </a:r>
          </a:p>
          <a:p>
            <a:pPr marL="685800" lvl="1"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Groups that thrive work to involve as many members as possible in kingdom work. </a:t>
            </a:r>
          </a:p>
          <a:p>
            <a:pPr marL="685800" lvl="1"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Members are affirmed in both simple and complex areas of service for the good of the group and the church. </a:t>
            </a:r>
          </a:p>
          <a:p>
            <a:pPr marL="228600" lvl="0" indent="-228600">
              <a:buFont typeface="+mj-lt"/>
              <a:buAutoNum type="arabicPeriod"/>
            </a:pPr>
            <a:r>
              <a:rPr lang="en-US" sz="1200" dirty="0">
                <a:latin typeface="Arial" panose="020B0604020202020204" pitchFamily="34" charset="0"/>
                <a:cs typeface="Arial" panose="020B0604020202020204" pitchFamily="34" charset="0"/>
              </a:rPr>
              <a:t>Groups provide </a:t>
            </a:r>
            <a:r>
              <a:rPr lang="en-US" sz="1200" b="1" dirty="0">
                <a:latin typeface="Arial" panose="020B0604020202020204" pitchFamily="34" charset="0"/>
                <a:cs typeface="Arial" panose="020B0604020202020204" pitchFamily="34" charset="0"/>
              </a:rPr>
              <a:t>community</a:t>
            </a:r>
            <a:r>
              <a:rPr lang="en-US" sz="1200" dirty="0">
                <a:latin typeface="Arial" panose="020B0604020202020204" pitchFamily="34" charset="0"/>
                <a:cs typeface="Arial" panose="020B0604020202020204" pitchFamily="34" charset="0"/>
              </a:rPr>
              <a:t> at the most basic level in the church. </a:t>
            </a:r>
          </a:p>
          <a:p>
            <a:pPr marL="228600" lvl="0" indent="-228600">
              <a:buFont typeface="+mj-lt"/>
              <a:buAutoNum type="arabicPeriod"/>
            </a:pPr>
            <a:r>
              <a:rPr lang="en-US" sz="1200" dirty="0">
                <a:latin typeface="Arial" panose="020B0604020202020204" pitchFamily="34" charset="0"/>
                <a:cs typeface="Arial" panose="020B0604020202020204" pitchFamily="34" charset="0"/>
              </a:rPr>
              <a:t>Groups can be replicated to </a:t>
            </a:r>
            <a:r>
              <a:rPr lang="en-US" sz="1200" b="1" dirty="0">
                <a:latin typeface="Arial" panose="020B0604020202020204" pitchFamily="34" charset="0"/>
                <a:cs typeface="Arial" panose="020B0604020202020204" pitchFamily="34" charset="0"/>
              </a:rPr>
              <a:t>multiply the ministry impact </a:t>
            </a:r>
            <a:r>
              <a:rPr lang="en-US" sz="1200" dirty="0">
                <a:latin typeface="Arial" panose="020B0604020202020204" pitchFamily="34" charset="0"/>
                <a:cs typeface="Arial" panose="020B0604020202020204" pitchFamily="34" charset="0"/>
              </a:rPr>
              <a:t>of the church. </a:t>
            </a:r>
          </a:p>
          <a:p>
            <a:pPr marL="228600" lvl="0" indent="-228600">
              <a:buFont typeface="+mj-lt"/>
              <a:buAutoNum type="arabicPeriod"/>
            </a:pPr>
            <a:r>
              <a:rPr lang="en-US" sz="1200" dirty="0">
                <a:latin typeface="Arial" panose="020B0604020202020204" pitchFamily="34" charset="0"/>
                <a:cs typeface="Arial" panose="020B0604020202020204" pitchFamily="34" charset="0"/>
              </a:rPr>
              <a:t>Group leaders are </a:t>
            </a:r>
            <a:r>
              <a:rPr lang="en-US" sz="1200" b="0" dirty="0">
                <a:latin typeface="Arial" panose="020B0604020202020204" pitchFamily="34" charset="0"/>
                <a:cs typeface="Arial" panose="020B0604020202020204" pitchFamily="34" charset="0"/>
              </a:rPr>
              <a:t>making</a:t>
            </a:r>
            <a:r>
              <a:rPr lang="en-US" sz="1200" b="1" dirty="0">
                <a:latin typeface="Arial" panose="020B0604020202020204" pitchFamily="34" charset="0"/>
                <a:cs typeface="Arial" panose="020B0604020202020204" pitchFamily="34" charset="0"/>
              </a:rPr>
              <a:t> </a:t>
            </a:r>
            <a:r>
              <a:rPr lang="en-US" sz="1200" b="1" i="1" u="sng" dirty="0">
                <a:latin typeface="Arial" panose="020B0604020202020204" pitchFamily="34" charset="0"/>
                <a:cs typeface="Arial" panose="020B0604020202020204" pitchFamily="34" charset="0"/>
              </a:rPr>
              <a:t>disciples</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as they help members discover and use their gifts and abilities for the good of the group, church, and community. </a:t>
            </a:r>
          </a:p>
          <a:p>
            <a:pPr marL="0" lvl="0" indent="0">
              <a:buFont typeface="+mj-lt"/>
              <a:buNone/>
            </a:pPr>
            <a:endParaRPr lang="en-US" sz="1200" dirty="0">
              <a:latin typeface="Arial" panose="020B0604020202020204" pitchFamily="34" charset="0"/>
              <a:cs typeface="Arial" panose="020B0604020202020204" pitchFamily="34" charset="0"/>
            </a:endParaRPr>
          </a:p>
          <a:p>
            <a:pPr marL="0" lvl="0" indent="0">
              <a:buFont typeface="+mj-lt"/>
              <a:buNone/>
            </a:pPr>
            <a:endParaRPr lang="en-US" sz="12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One </a:t>
            </a:r>
            <a:r>
              <a:rPr lang="en-US" sz="1400" b="1" dirty="0">
                <a:latin typeface="Arial" panose="020B0604020202020204" pitchFamily="34" charset="0"/>
                <a:cs typeface="Arial" panose="020B0604020202020204" pitchFamily="34" charset="0"/>
              </a:rPr>
              <a:t>DEFINITION</a:t>
            </a:r>
            <a:r>
              <a:rPr lang="en-US" sz="1400" dirty="0">
                <a:latin typeface="Arial" panose="020B0604020202020204" pitchFamily="34" charset="0"/>
                <a:cs typeface="Arial" panose="020B0604020202020204" pitchFamily="34" charset="0"/>
              </a:rPr>
              <a:t> is important as we begin. </a:t>
            </a:r>
            <a:r>
              <a:rPr lang="en-US" sz="1400" b="1" dirty="0">
                <a:latin typeface="Arial" panose="020B0604020202020204" pitchFamily="34" charset="0"/>
                <a:cs typeface="Arial" panose="020B0604020202020204" pitchFamily="34" charset="0"/>
              </a:rPr>
              <a:t>Today we will be talking about “open” groups rather than “closed” groups. </a:t>
            </a:r>
            <a:r>
              <a:rPr lang="en-US" sz="1400" dirty="0">
                <a:latin typeface="Arial" panose="020B0604020202020204" pitchFamily="34" charset="0"/>
                <a:cs typeface="Arial" panose="020B0604020202020204" pitchFamily="34" charset="0"/>
              </a:rPr>
              <a:t>Here are some distinctives of each:</a:t>
            </a:r>
          </a:p>
          <a:p>
            <a:pPr lvl="1"/>
            <a:r>
              <a:rPr lang="en-US" sz="1200" dirty="0">
                <a:latin typeface="Arial" panose="020B0604020202020204" pitchFamily="34" charset="0"/>
                <a:cs typeface="Arial" panose="020B0604020202020204" pitchFamily="34" charset="0"/>
              </a:rPr>
              <a:t>OPEN</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People can come any time</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Reaching and assimilating new people is encouraged</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No (or little) homework is required</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Typically requires less accountability</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Often a first-step group in a discipleship strategy</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Usually involves a greater %age of church members than closed groups</a:t>
            </a:r>
          </a:p>
          <a:p>
            <a:pPr marL="628650" lvl="1"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n-US" sz="1200" dirty="0">
                <a:latin typeface="Arial" panose="020B0604020202020204" pitchFamily="34" charset="0"/>
                <a:cs typeface="Arial" panose="020B0604020202020204" pitchFamily="34" charset="0"/>
              </a:rPr>
              <a:t>CLOSED</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No new people can join once the group is formed</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In-depth Bible study and/or personal development is valued</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Prework is often required</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Accountability may be greater</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Often a 2nd or 3rd step in a church’s discipleship strategy</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Usually involves a smaller %age of church members than open groups</a:t>
            </a:r>
          </a:p>
          <a:p>
            <a:pPr marL="0" lv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1200" dirty="0">
                <a:latin typeface="Arial" panose="020B0604020202020204" pitchFamily="34" charset="0"/>
                <a:cs typeface="Arial" panose="020B0604020202020204" pitchFamily="34" charset="0"/>
              </a:rPr>
              <a:t>Churches need both open and closed groups, but it is important to know the purposes and strengths of each. </a:t>
            </a:r>
            <a:r>
              <a:rPr lang="en-US" sz="1200" b="1" dirty="0">
                <a:latin typeface="Arial" panose="020B0604020202020204" pitchFamily="34" charset="0"/>
                <a:cs typeface="Arial" panose="020B0604020202020204" pitchFamily="34" charset="0"/>
              </a:rPr>
              <a:t>Today we are focused on open groups</a:t>
            </a:r>
            <a:r>
              <a:rPr lang="en-US" sz="1200" dirty="0">
                <a:latin typeface="Arial" panose="020B0604020202020204" pitchFamily="34" charset="0"/>
                <a:cs typeface="Arial" panose="020B0604020202020204" pitchFamily="34" charset="0"/>
              </a:rPr>
              <a:t>, which are typically your church’s primary strategy for discipleship. </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(1 min) </a:t>
            </a:r>
            <a:r>
              <a:rPr lang="en-US" sz="1400" b="1" dirty="0">
                <a:latin typeface="Arial" panose="020B0604020202020204" pitchFamily="34" charset="0"/>
                <a:cs typeface="Arial" panose="020B0604020202020204" pitchFamily="34" charset="0"/>
              </a:rPr>
              <a:t>Refocus on Today’s Time Together</a:t>
            </a:r>
          </a:p>
          <a:p>
            <a:endParaRPr lang="en-US" sz="1200" dirty="0">
              <a:latin typeface="Arial" panose="020B0604020202020204" pitchFamily="34" charset="0"/>
              <a:cs typeface="Arial" panose="020B0604020202020204" pitchFamily="34" charset="0"/>
            </a:endParaRPr>
          </a:p>
          <a:p>
            <a:r>
              <a:rPr lang="en-US" sz="1200" b="0" i="0" dirty="0">
                <a:latin typeface="Arial" panose="020B0604020202020204" pitchFamily="34" charset="0"/>
                <a:cs typeface="Arial" panose="020B0604020202020204" pitchFamily="34" charset="0"/>
              </a:rPr>
              <a:t>I hope you will allow your “normal” to be CHALLENGED a little today.</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PERMISSION TO NOT BE PERFECT: </a:t>
            </a:r>
            <a:r>
              <a:rPr lang="en-US" sz="1200" b="0" dirty="0">
                <a:latin typeface="Arial" panose="020B0604020202020204" pitchFamily="34" charset="0"/>
                <a:cs typeface="Arial" panose="020B0604020202020204" pitchFamily="34" charset="0"/>
              </a:rPr>
              <a:t>Sometimes we come to an event like this and feel like we are falling short of what is being suggested. Please don’t have that feeling today. Today is not about perfection, but about making progress. </a:t>
            </a:r>
          </a:p>
          <a:p>
            <a:endParaRPr lang="en-US" sz="1200" b="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What I will suggest in this time together will be </a:t>
            </a:r>
            <a:r>
              <a:rPr lang="en-US" sz="1200" b="1" u="sng" dirty="0">
                <a:latin typeface="Arial" panose="020B0604020202020204" pitchFamily="34" charset="0"/>
                <a:cs typeface="Arial" panose="020B0604020202020204" pitchFamily="34" charset="0"/>
              </a:rPr>
              <a:t>a lot to soak in, especially if your group is small or struggling</a:t>
            </a:r>
            <a:r>
              <a:rPr lang="en-US" sz="1200" b="1" dirty="0">
                <a:latin typeface="Arial" panose="020B0604020202020204" pitchFamily="34" charset="0"/>
                <a:cs typeface="Arial" panose="020B0604020202020204" pitchFamily="34" charset="0"/>
              </a:rPr>
              <a:t>. I want to ENCOURAGE YOU to listen for </a:t>
            </a:r>
            <a:r>
              <a:rPr lang="en-US" sz="1200" b="1" u="sng" dirty="0">
                <a:latin typeface="Arial" panose="020B0604020202020204" pitchFamily="34" charset="0"/>
                <a:cs typeface="Arial" panose="020B0604020202020204" pitchFamily="34" charset="0"/>
              </a:rPr>
              <a:t>one or two </a:t>
            </a:r>
            <a:r>
              <a:rPr lang="en-US" sz="1200" b="0" dirty="0">
                <a:latin typeface="Arial" panose="020B0604020202020204" pitchFamily="34" charset="0"/>
                <a:cs typeface="Arial" panose="020B0604020202020204" pitchFamily="34" charset="0"/>
              </a:rPr>
              <a:t>perspectives or tools you can take away today that will help you make disciples and lead your group better. </a:t>
            </a:r>
          </a:p>
          <a:p>
            <a:pPr marL="0" lvl="0" indent="0">
              <a:buFont typeface="+mj-lt"/>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9B3FC76-FE73-8648-88E5-95202D48C13A}" type="slidenum">
              <a:rPr lang="en-US" smtClean="0"/>
              <a:t>2</a:t>
            </a:fld>
            <a:endParaRPr lang="en-US"/>
          </a:p>
        </p:txBody>
      </p:sp>
    </p:spTree>
    <p:extLst>
      <p:ext uri="{BB962C8B-B14F-4D97-AF65-F5344CB8AC3E}">
        <p14:creationId xmlns:p14="http://schemas.microsoft.com/office/powerpoint/2010/main" val="296773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0" i="0" dirty="0">
                <a:latin typeface="+mn-lt"/>
              </a:rPr>
              <a:t>(15 min this slide)</a:t>
            </a:r>
          </a:p>
          <a:p>
            <a:pPr marL="0" marR="0">
              <a:spcBef>
                <a:spcPts val="0"/>
              </a:spcBef>
              <a:spcAft>
                <a:spcPts val="0"/>
              </a:spcAft>
            </a:pPr>
            <a:r>
              <a:rPr lang="en-US" sz="1200" b="0" i="0" dirty="0">
                <a:latin typeface="+mn-lt"/>
              </a:rPr>
              <a:t> </a:t>
            </a:r>
          </a:p>
          <a:p>
            <a:pPr marL="0" marR="0">
              <a:spcBef>
                <a:spcPts val="0"/>
              </a:spcBef>
              <a:spcAft>
                <a:spcPts val="0"/>
              </a:spcAft>
            </a:pPr>
            <a:r>
              <a:rPr lang="en-US" sz="1200" b="1" i="0" dirty="0">
                <a:latin typeface="+mn-lt"/>
              </a:rPr>
              <a:t>What are “Groups That Thrive?” </a:t>
            </a:r>
            <a:r>
              <a:rPr lang="en-US" sz="1200" b="0" i="0" kern="100" dirty="0">
                <a:effectLst/>
                <a:latin typeface="+mn-lt"/>
                <a:ea typeface="Aptos" panose="020B0004020202020204" pitchFamily="34" charset="0"/>
                <a:cs typeface="Times New Roman" panose="02020603050405020304" pitchFamily="18" charset="0"/>
              </a:rPr>
              <a:t>(</a:t>
            </a:r>
            <a:r>
              <a:rPr lang="en-US" sz="1200" b="1" i="1" kern="100" dirty="0">
                <a:effectLst/>
                <a:latin typeface="+mn-lt"/>
                <a:ea typeface="Aptos" panose="020B0004020202020204" pitchFamily="34" charset="0"/>
                <a:cs typeface="Times New Roman" panose="02020603050405020304" pitchFamily="18" charset="0"/>
              </a:rPr>
              <a:t>click</a:t>
            </a:r>
            <a:r>
              <a:rPr lang="en-US" sz="1200" b="0" i="1" kern="100" dirty="0">
                <a:effectLst/>
                <a:latin typeface="+mn-lt"/>
                <a:ea typeface="Aptos" panose="020B0004020202020204" pitchFamily="34" charset="0"/>
                <a:cs typeface="Times New Roman" panose="02020603050405020304" pitchFamily="18" charset="0"/>
              </a:rPr>
              <a:t> for animation</a:t>
            </a:r>
            <a:r>
              <a:rPr lang="en-US" sz="1200" b="0" i="0" kern="100" dirty="0">
                <a:effectLst/>
                <a:latin typeface="+mn-lt"/>
                <a:ea typeface="Aptos" panose="020B0004020202020204" pitchFamily="34" charset="0"/>
                <a:cs typeface="Times New Roman" panose="02020603050405020304" pitchFamily="18" charset="0"/>
              </a:rPr>
              <a:t>)</a:t>
            </a:r>
            <a:endParaRPr lang="en-US" sz="1200" b="0" kern="100" dirty="0">
              <a:effectLst/>
              <a:latin typeface="+mn-lt"/>
              <a:ea typeface="Aptos" panose="020B0004020202020204" pitchFamily="34" charset="0"/>
              <a:cs typeface="Times New Roman" panose="02020603050405020304" pitchFamily="18" charset="0"/>
            </a:endParaRPr>
          </a:p>
          <a:p>
            <a:pPr marL="0" marR="0">
              <a:spcBef>
                <a:spcPts val="0"/>
              </a:spcBef>
              <a:spcAft>
                <a:spcPts val="0"/>
              </a:spcAft>
            </a:pPr>
            <a:endParaRPr lang="en-US" sz="1200" kern="100" dirty="0">
              <a:effectLst/>
              <a:latin typeface="+mn-lt"/>
              <a:ea typeface="Aptos" panose="020B0004020202020204" pitchFamily="34" charset="0"/>
              <a:cs typeface="Times New Roman" panose="02020603050405020304" pitchFamily="18" charset="0"/>
            </a:endParaRPr>
          </a:p>
          <a:p>
            <a:pPr marL="0" marR="0">
              <a:spcBef>
                <a:spcPts val="0"/>
              </a:spcBef>
              <a:spcAft>
                <a:spcPts val="0"/>
              </a:spcAft>
            </a:pPr>
            <a:r>
              <a:rPr lang="en-US" sz="1400" b="1" kern="100" dirty="0">
                <a:effectLst/>
                <a:latin typeface="+mn-lt"/>
                <a:ea typeface="Aptos" panose="020B0004020202020204" pitchFamily="34" charset="0"/>
                <a:cs typeface="Times New Roman" panose="02020603050405020304" pitchFamily="18" charset="0"/>
              </a:rPr>
              <a:t>They are groups that experience life and growth in three important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1" u="sng" kern="100" dirty="0">
                <a:effectLst/>
                <a:latin typeface="+mn-lt"/>
                <a:ea typeface="Aptos" panose="020B0004020202020204" pitchFamily="34" charset="0"/>
                <a:cs typeface="Times New Roman" panose="02020603050405020304" pitchFamily="18" charset="0"/>
              </a:rPr>
              <a:t>Mission</a:t>
            </a:r>
          </a:p>
          <a:p>
            <a:pPr marL="171450" marR="0" indent="-171450">
              <a:spcBef>
                <a:spcPts val="0"/>
              </a:spcBef>
              <a:spcAft>
                <a:spcPts val="0"/>
              </a:spcAft>
              <a:buFont typeface="Arial" panose="020B0604020202020204" pitchFamily="34" charset="0"/>
              <a:buChar char="•"/>
            </a:pPr>
            <a:r>
              <a:rPr lang="en-US" sz="1400" b="1" i="1" u="sng" kern="100" dirty="0">
                <a:effectLst/>
                <a:latin typeface="+mn-lt"/>
                <a:ea typeface="Aptos" panose="020B0004020202020204" pitchFamily="34" charset="0"/>
                <a:cs typeface="Times New Roman" panose="02020603050405020304" pitchFamily="18" charset="0"/>
              </a:rPr>
              <a:t>Community</a:t>
            </a:r>
          </a:p>
          <a:p>
            <a:pPr marL="171450" marR="0" indent="-171450">
              <a:spcBef>
                <a:spcPts val="0"/>
              </a:spcBef>
              <a:spcAft>
                <a:spcPts val="0"/>
              </a:spcAft>
              <a:buFont typeface="Arial" panose="020B0604020202020204" pitchFamily="34" charset="0"/>
              <a:buChar char="•"/>
            </a:pPr>
            <a:r>
              <a:rPr lang="en-US" sz="1400" b="1" i="1" u="sng" kern="100" dirty="0">
                <a:effectLst/>
                <a:latin typeface="+mn-lt"/>
                <a:ea typeface="Aptos" panose="020B0004020202020204" pitchFamily="34" charset="0"/>
                <a:cs typeface="Times New Roman" panose="02020603050405020304" pitchFamily="18" charset="0"/>
              </a:rPr>
              <a:t>Discipleship </a:t>
            </a:r>
          </a:p>
          <a:p>
            <a:pPr marL="0" marR="0" indent="0">
              <a:spcBef>
                <a:spcPts val="0"/>
              </a:spcBef>
              <a:spcAft>
                <a:spcPts val="0"/>
              </a:spcAft>
              <a:buFont typeface="Arial" panose="020B0604020202020204" pitchFamily="34" charset="0"/>
              <a:buNone/>
            </a:pPr>
            <a:endParaRPr lang="en-US" sz="1400" kern="100" dirty="0">
              <a:effectLst/>
              <a:latin typeface="+mn-lt"/>
              <a:ea typeface="Aptos" panose="020B0004020202020204" pitchFamily="34" charset="0"/>
              <a:cs typeface="Times New Roman" panose="02020603050405020304" pitchFamily="18" charset="0"/>
            </a:endParaRPr>
          </a:p>
          <a:p>
            <a:pPr marL="0" marR="0" indent="0">
              <a:spcBef>
                <a:spcPts val="0"/>
              </a:spcBef>
              <a:spcAft>
                <a:spcPts val="0"/>
              </a:spcAft>
              <a:buFont typeface="Arial" panose="020B0604020202020204" pitchFamily="34" charset="0"/>
              <a:buNone/>
            </a:pPr>
            <a:r>
              <a:rPr lang="en-US" sz="1400" b="1" kern="100" dirty="0">
                <a:effectLst/>
                <a:latin typeface="+mn-lt"/>
                <a:ea typeface="Aptos" panose="020B0004020202020204" pitchFamily="34" charset="0"/>
                <a:cs typeface="Times New Roman" panose="02020603050405020304" pitchFamily="18" charset="0"/>
              </a:rPr>
              <a:t>The big idea for today is </a:t>
            </a:r>
            <a:r>
              <a:rPr lang="en-US" sz="1200" kern="100" dirty="0">
                <a:effectLst/>
                <a:latin typeface="+mn-lt"/>
                <a:ea typeface="Aptos" panose="020B0004020202020204" pitchFamily="34" charset="0"/>
                <a:cs typeface="Times New Roman" panose="02020603050405020304" pitchFamily="18" charset="0"/>
              </a:rPr>
              <a:t>that </a:t>
            </a:r>
            <a:r>
              <a:rPr lang="en-US" sz="1200" b="1" kern="100" dirty="0">
                <a:effectLst/>
                <a:latin typeface="+mn-lt"/>
                <a:ea typeface="Aptos" panose="020B0004020202020204" pitchFamily="34" charset="0"/>
                <a:cs typeface="Times New Roman" panose="02020603050405020304" pitchFamily="18" charset="0"/>
              </a:rPr>
              <a:t>groups that thrive are those that are moving toward a higher level of involvement and investment by every member, rather than depending on one or two leaders to make community, discipleship, and mission happen. </a:t>
            </a:r>
          </a:p>
          <a:p>
            <a:pPr marL="0" marR="0" indent="0">
              <a:spcBef>
                <a:spcPts val="0"/>
              </a:spcBef>
              <a:spcAft>
                <a:spcPts val="0"/>
              </a:spcAft>
              <a:buFont typeface="Arial" panose="020B0604020202020204" pitchFamily="34" charset="0"/>
              <a:buNone/>
            </a:pPr>
            <a:endParaRPr lang="en-US" sz="1200" kern="100" dirty="0">
              <a:effectLst/>
              <a:latin typeface="+mn-lt"/>
              <a:ea typeface="Aptos" panose="020B0004020202020204" pitchFamily="34" charset="0"/>
              <a:cs typeface="Times New Roman" panose="02020603050405020304" pitchFamily="18" charset="0"/>
            </a:endParaRPr>
          </a:p>
          <a:p>
            <a:pPr marL="0" marR="0" indent="0">
              <a:spcBef>
                <a:spcPts val="0"/>
              </a:spcBef>
              <a:spcAft>
                <a:spcPts val="0"/>
              </a:spcAft>
              <a:buFont typeface="Arial" panose="020B0604020202020204" pitchFamily="34" charset="0"/>
              <a:buNone/>
            </a:pPr>
            <a:r>
              <a:rPr lang="en-US" sz="1400" b="1" kern="100" dirty="0">
                <a:effectLst/>
                <a:latin typeface="+mn-lt"/>
                <a:ea typeface="Aptos" panose="020B0004020202020204" pitchFamily="34" charset="0"/>
                <a:cs typeface="Times New Roman" panose="02020603050405020304" pitchFamily="18" charset="0"/>
              </a:rPr>
              <a:t>It is our job as group leaders and teachers to share a </a:t>
            </a:r>
            <a:r>
              <a:rPr lang="en-US" sz="1400" b="1" u="sng" kern="100" dirty="0">
                <a:effectLst/>
                <a:latin typeface="+mn-lt"/>
                <a:ea typeface="Aptos" panose="020B0004020202020204" pitchFamily="34" charset="0"/>
                <a:cs typeface="Times New Roman" panose="02020603050405020304" pitchFamily="18" charset="0"/>
              </a:rPr>
              <a:t>vision</a:t>
            </a:r>
            <a:r>
              <a:rPr lang="en-US" sz="1400" b="1" kern="100" dirty="0">
                <a:effectLst/>
                <a:latin typeface="+mn-lt"/>
                <a:ea typeface="Aptos" panose="020B0004020202020204" pitchFamily="34" charset="0"/>
                <a:cs typeface="Times New Roman" panose="02020603050405020304" pitchFamily="18" charset="0"/>
              </a:rPr>
              <a:t> of what this would look like, then </a:t>
            </a:r>
            <a:r>
              <a:rPr lang="en-US" sz="1400" b="1" u="sng" kern="100" dirty="0">
                <a:effectLst/>
                <a:latin typeface="+mn-lt"/>
                <a:ea typeface="Aptos" panose="020B0004020202020204" pitchFamily="34" charset="0"/>
                <a:cs typeface="Times New Roman" panose="02020603050405020304" pitchFamily="18" charset="0"/>
              </a:rPr>
              <a:t>invite</a:t>
            </a:r>
            <a:r>
              <a:rPr lang="en-US" sz="1400" b="1" kern="100" dirty="0">
                <a:effectLst/>
                <a:latin typeface="+mn-lt"/>
                <a:ea typeface="Aptos" panose="020B0004020202020204" pitchFamily="34" charset="0"/>
                <a:cs typeface="Times New Roman" panose="02020603050405020304" pitchFamily="18" charset="0"/>
              </a:rPr>
              <a:t> our group members to share the load and the joy of serving! </a:t>
            </a:r>
          </a:p>
          <a:p>
            <a:pPr marL="0" marR="0" indent="0">
              <a:spcBef>
                <a:spcPts val="0"/>
              </a:spcBef>
              <a:spcAft>
                <a:spcPts val="0"/>
              </a:spcAft>
              <a:buFont typeface="Arial" panose="020B0604020202020204" pitchFamily="34" charset="0"/>
              <a:buNone/>
            </a:pPr>
            <a:endParaRPr lang="en-US" sz="1200" kern="100" dirty="0">
              <a:effectLst/>
              <a:latin typeface="+mn-lt"/>
              <a:ea typeface="Aptos" panose="020B0004020202020204" pitchFamily="34" charset="0"/>
              <a:cs typeface="Times New Roman" panose="02020603050405020304" pitchFamily="18" charset="0"/>
            </a:endParaRPr>
          </a:p>
          <a:p>
            <a:r>
              <a:rPr lang="en-US" sz="1400" b="1" dirty="0">
                <a:latin typeface="+mn-lt"/>
              </a:rPr>
              <a:t>Foundational Ideas for Groups That Thrive:</a:t>
            </a:r>
          </a:p>
          <a:p>
            <a:pPr marL="228600" indent="-228600">
              <a:buAutoNum type="arabicPeriod"/>
            </a:pPr>
            <a:r>
              <a:rPr lang="en-US" sz="1200" b="1" dirty="0">
                <a:latin typeface="+mn-lt"/>
              </a:rPr>
              <a:t>The group is not </a:t>
            </a:r>
            <a:r>
              <a:rPr lang="en-US" sz="1200" b="1" i="1" u="sng" dirty="0">
                <a:latin typeface="+mn-lt"/>
              </a:rPr>
              <a:t>mine</a:t>
            </a:r>
            <a:r>
              <a:rPr lang="en-US" sz="1200" b="1" dirty="0">
                <a:latin typeface="+mn-lt"/>
              </a:rPr>
              <a:t> (even if I started it). </a:t>
            </a:r>
          </a:p>
          <a:p>
            <a:pPr marL="685800" lvl="1" indent="-228600">
              <a:buFont typeface="Arial" panose="020B0604020202020204" pitchFamily="34" charset="0"/>
              <a:buChar char="•"/>
            </a:pPr>
            <a:r>
              <a:rPr lang="en-US" sz="1200" b="0" dirty="0">
                <a:latin typeface="+mn-lt"/>
              </a:rPr>
              <a:t>This must be communicated clearly and consistently to the group</a:t>
            </a:r>
          </a:p>
          <a:p>
            <a:pPr marL="685800" lvl="1" indent="-228600">
              <a:buFont typeface="Arial" panose="020B0604020202020204" pitchFamily="34" charset="0"/>
              <a:buChar char="•"/>
            </a:pPr>
            <a:r>
              <a:rPr lang="en-US" sz="1200" b="0" dirty="0">
                <a:latin typeface="+mn-lt"/>
              </a:rPr>
              <a:t>When I do all the work, I get in the way of God’s work of transformation/change in the lives of group members. </a:t>
            </a:r>
          </a:p>
          <a:p>
            <a:pPr marL="685800" lvl="1" indent="-228600">
              <a:buFont typeface="Arial" panose="020B0604020202020204" pitchFamily="34" charset="0"/>
              <a:buChar char="•"/>
            </a:pPr>
            <a:r>
              <a:rPr lang="en-US" sz="1200" b="0" dirty="0">
                <a:latin typeface="+mn-lt"/>
              </a:rPr>
              <a:t>The group belongs to all its members, and it will only thrive if everyone contributes in the way God wants them to. </a:t>
            </a:r>
          </a:p>
          <a:p>
            <a:pPr marL="685800" lvl="1" indent="-228600">
              <a:buFont typeface="Arial" panose="020B0604020202020204" pitchFamily="34" charset="0"/>
              <a:buChar char="•"/>
            </a:pPr>
            <a:r>
              <a:rPr lang="en-US" sz="1200" b="0" dirty="0">
                <a:latin typeface="+mn-lt"/>
              </a:rPr>
              <a:t>(Yes, ultimately it is God’s group, not mine or theirs!) </a:t>
            </a:r>
          </a:p>
          <a:p>
            <a:pPr marL="685800" lvl="1" indent="-228600">
              <a:buFont typeface="Arial" panose="020B0604020202020204" pitchFamily="34" charset="0"/>
              <a:buChar char="•"/>
            </a:pPr>
            <a:r>
              <a:rPr lang="en-US" sz="1200" b="0" dirty="0">
                <a:latin typeface="+mn-lt"/>
              </a:rPr>
              <a:t>He wants to engage them in serving the group, the church, and beyond. </a:t>
            </a:r>
          </a:p>
          <a:p>
            <a:pPr marL="228600" indent="-228600">
              <a:buAutoNum type="arabicPeriod"/>
            </a:pPr>
            <a:r>
              <a:rPr lang="en-US" sz="1200" b="1" dirty="0">
                <a:latin typeface="+mn-lt"/>
              </a:rPr>
              <a:t>I cannot bring </a:t>
            </a:r>
            <a:r>
              <a:rPr lang="en-US" sz="1200" b="1" i="1" u="sng" dirty="0">
                <a:latin typeface="+mn-lt"/>
              </a:rPr>
              <a:t>transformation</a:t>
            </a:r>
            <a:r>
              <a:rPr lang="en-US" sz="1200" b="1" dirty="0">
                <a:latin typeface="+mn-lt"/>
              </a:rPr>
              <a:t>—only the Holy Spirit does that. But he wants to use me in the process.</a:t>
            </a:r>
          </a:p>
          <a:p>
            <a:pPr marL="685800" lvl="1" indent="-228600">
              <a:buFont typeface="Arial" panose="020B0604020202020204" pitchFamily="34" charset="0"/>
              <a:buChar char="•"/>
            </a:pPr>
            <a:r>
              <a:rPr lang="en-US" sz="1200" b="0" dirty="0">
                <a:latin typeface="+mn-lt"/>
              </a:rPr>
              <a:t>We are called to make disciples of our group members</a:t>
            </a:r>
          </a:p>
          <a:p>
            <a:pPr marL="685800" lvl="1" indent="-228600">
              <a:buFont typeface="Arial" panose="020B0604020202020204" pitchFamily="34" charset="0"/>
              <a:buChar char="•"/>
            </a:pPr>
            <a:r>
              <a:rPr lang="en-US" sz="1200" b="0" dirty="0">
                <a:latin typeface="+mn-lt"/>
              </a:rPr>
              <a:t>We are called to disciple them—from where they are now—not where we think they should be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mn-lt"/>
              </a:rPr>
              <a:t>Following Jesus obediently implies action—we must ask them to do, not just be or think or agree</a:t>
            </a:r>
          </a:p>
          <a:p>
            <a:pPr marL="685800" lvl="1" indent="-228600">
              <a:buFont typeface="Arial" panose="020B0604020202020204" pitchFamily="34" charset="0"/>
              <a:buChar char="•"/>
            </a:pPr>
            <a:r>
              <a:rPr lang="en-US" sz="1200" b="0" dirty="0">
                <a:latin typeface="+mn-lt"/>
              </a:rPr>
              <a:t>Change is often slow. We must be patient and not give up</a:t>
            </a:r>
          </a:p>
          <a:p>
            <a:pPr marL="685800" lvl="1" indent="-228600">
              <a:buFont typeface="Arial" panose="020B0604020202020204" pitchFamily="34" charset="0"/>
              <a:buChar char="•"/>
            </a:pPr>
            <a:r>
              <a:rPr lang="en-US" sz="1200" b="0" dirty="0">
                <a:latin typeface="+mn-lt"/>
              </a:rPr>
              <a:t>There is no insignificant step of discipleship. Affirm every act of service and commitment of group members</a:t>
            </a:r>
          </a:p>
          <a:p>
            <a:pPr marL="228600" lvl="0" indent="-228600">
              <a:buFont typeface="+mj-lt"/>
              <a:buAutoNum type="arabicPeriod"/>
            </a:pPr>
            <a:r>
              <a:rPr lang="en-US" sz="1200" b="1" dirty="0">
                <a:latin typeface="+mn-lt"/>
              </a:rPr>
              <a:t>When a member decides to serve the group, church, or community they are taking a step of </a:t>
            </a:r>
            <a:r>
              <a:rPr lang="en-US" sz="1200" b="1" i="1" u="sng" dirty="0">
                <a:latin typeface="+mn-lt"/>
              </a:rPr>
              <a:t>discipleship</a:t>
            </a:r>
            <a:r>
              <a:rPr lang="en-US" sz="1200" b="1" dirty="0">
                <a:latin typeface="+mn-lt"/>
              </a:rPr>
              <a:t>.</a:t>
            </a:r>
          </a:p>
          <a:p>
            <a:pPr marL="685800" lvl="1" indent="-228600">
              <a:buFont typeface="Arial" panose="020B0604020202020204" pitchFamily="34" charset="0"/>
              <a:buChar char="•"/>
            </a:pPr>
            <a:r>
              <a:rPr lang="en-US" sz="1200" b="0" dirty="0">
                <a:latin typeface="+mn-lt"/>
              </a:rPr>
              <a:t>Our job is to help people see our group’s potential in the kingdom and get involved in its work</a:t>
            </a:r>
          </a:p>
          <a:p>
            <a:pPr marL="685800" lvl="1" indent="-228600">
              <a:buFont typeface="Arial" panose="020B0604020202020204" pitchFamily="34" charset="0"/>
              <a:buChar char="•"/>
            </a:pPr>
            <a:r>
              <a:rPr lang="en-US" sz="1200" b="0" dirty="0">
                <a:latin typeface="+mn-lt"/>
              </a:rPr>
              <a:t>Every purpose (Mission, Discipleship, Community) requires action and leadership in the group</a:t>
            </a:r>
          </a:p>
          <a:p>
            <a:pPr marL="685800" lvl="1" indent="-228600">
              <a:buFont typeface="Arial" panose="020B0604020202020204" pitchFamily="34" charset="0"/>
              <a:buChar char="•"/>
            </a:pPr>
            <a:r>
              <a:rPr lang="en-US" sz="1200" b="0" dirty="0">
                <a:latin typeface="+mn-lt"/>
              </a:rPr>
              <a:t>We are not “organizing” so much as we are “calling out” and “equipping” (Eph. 4:11-16)</a:t>
            </a:r>
          </a:p>
          <a:p>
            <a:pPr marL="685800" lvl="1" indent="-228600">
              <a:buFont typeface="Arial" panose="020B0604020202020204" pitchFamily="34" charset="0"/>
              <a:buChar char="•"/>
            </a:pPr>
            <a:r>
              <a:rPr lang="en-US" sz="1200" b="0" dirty="0">
                <a:latin typeface="+mn-lt"/>
              </a:rPr>
              <a:t>People must see how their role in the group connects to God’s larger purposes for our group and church—</a:t>
            </a:r>
            <a:r>
              <a:rPr lang="en-US" sz="1200" b="1" dirty="0">
                <a:latin typeface="+mn-lt"/>
              </a:rPr>
              <a:t>we</a:t>
            </a:r>
            <a:r>
              <a:rPr lang="en-US" sz="1200" b="0" dirty="0">
                <a:latin typeface="+mn-lt"/>
              </a:rPr>
              <a:t> must make this clear</a:t>
            </a:r>
          </a:p>
          <a:p>
            <a:pPr marL="228600" lvl="0" indent="-228600">
              <a:buFont typeface="+mj-lt"/>
              <a:buAutoNum type="arabicPeriod"/>
            </a:pPr>
            <a:r>
              <a:rPr lang="en-US" sz="1200" b="1" dirty="0">
                <a:latin typeface="+mn-lt"/>
              </a:rPr>
              <a:t>Some members will serve in other ways </a:t>
            </a:r>
            <a:r>
              <a:rPr lang="en-US" sz="1200" b="1" i="1" u="sng" dirty="0">
                <a:latin typeface="+mn-lt"/>
              </a:rPr>
              <a:t>outside</a:t>
            </a:r>
            <a:r>
              <a:rPr lang="en-US" sz="1200" b="1" dirty="0">
                <a:latin typeface="+mn-lt"/>
              </a:rPr>
              <a:t> your group. </a:t>
            </a:r>
          </a:p>
          <a:p>
            <a:pPr marL="685800" lvl="1" indent="-228600">
              <a:buFont typeface="Arial" panose="020B0604020202020204" pitchFamily="34" charset="0"/>
              <a:buChar char="•"/>
            </a:pPr>
            <a:r>
              <a:rPr lang="en-US" sz="1200" b="0" dirty="0">
                <a:latin typeface="+mn-lt"/>
              </a:rPr>
              <a:t>Affirm those who lead in other ministries as if it were a ministry of your group (in a sense it actually is!)</a:t>
            </a:r>
          </a:p>
          <a:p>
            <a:pPr marL="685800" lvl="1" indent="-228600">
              <a:buFont typeface="Arial" panose="020B0604020202020204" pitchFamily="34" charset="0"/>
              <a:buChar char="•"/>
            </a:pPr>
            <a:r>
              <a:rPr lang="en-US" sz="1200" b="0" dirty="0">
                <a:latin typeface="+mn-lt"/>
              </a:rPr>
              <a:t>Celebrate when God calls someone out of your group to lead in another group (Yes, it will hurt your average attendance, but in the big picture it is a good thing for your church.)</a:t>
            </a:r>
          </a:p>
          <a:p>
            <a:pPr marL="0" lvl="0" indent="0">
              <a:buFont typeface="Arial" panose="020B0604020202020204" pitchFamily="34" charset="0"/>
              <a:buNone/>
            </a:pPr>
            <a:endParaRPr lang="en-US" sz="1200" b="0" dirty="0">
              <a:latin typeface="+mn-lt"/>
            </a:endParaRPr>
          </a:p>
          <a:p>
            <a:pPr marL="0" lvl="0" indent="0">
              <a:buFont typeface="Arial" panose="020B0604020202020204" pitchFamily="34" charset="0"/>
              <a:buNone/>
            </a:pPr>
            <a:endParaRPr lang="en-US" sz="1200" b="0" dirty="0">
              <a:latin typeface="+mn-lt"/>
            </a:endParaRPr>
          </a:p>
          <a:p>
            <a:pPr marL="0" lvl="0" indent="0">
              <a:buFont typeface="Arial" panose="020B0604020202020204" pitchFamily="34" charset="0"/>
              <a:buNone/>
            </a:pPr>
            <a:r>
              <a:rPr lang="en-US" sz="1400" b="1" kern="100" dirty="0">
                <a:effectLst/>
                <a:latin typeface="+mn-lt"/>
                <a:ea typeface="Aptos" panose="020B0004020202020204" pitchFamily="34" charset="0"/>
                <a:cs typeface="Times New Roman" panose="02020603050405020304" pitchFamily="18" charset="0"/>
              </a:rPr>
              <a:t>(</a:t>
            </a:r>
            <a:r>
              <a:rPr lang="en-US" sz="1400" b="0" kern="100" dirty="0">
                <a:effectLst/>
                <a:latin typeface="+mn-lt"/>
                <a:ea typeface="Aptos" panose="020B0004020202020204" pitchFamily="34" charset="0"/>
                <a:cs typeface="Times New Roman" panose="02020603050405020304" pitchFamily="18" charset="0"/>
              </a:rPr>
              <a:t>Pass out </a:t>
            </a:r>
            <a:r>
              <a:rPr lang="en-US" sz="1400" b="1" kern="100" dirty="0">
                <a:effectLst/>
                <a:latin typeface="+mn-lt"/>
                <a:ea typeface="Aptos" panose="020B0004020202020204" pitchFamily="34" charset="0"/>
                <a:cs typeface="Times New Roman" panose="02020603050405020304" pitchFamily="18" charset="0"/>
              </a:rPr>
              <a:t>Adult Group Ministry Circles Model handout.) </a:t>
            </a:r>
            <a:r>
              <a:rPr lang="en-US" sz="1400" b="0" kern="100" dirty="0">
                <a:effectLst/>
                <a:latin typeface="+mn-lt"/>
                <a:ea typeface="Aptos" panose="020B0004020202020204" pitchFamily="34" charset="0"/>
                <a:cs typeface="Times New Roman" panose="02020603050405020304" pitchFamily="18" charset="0"/>
              </a:rPr>
              <a:t>To help us visualize a thriving group, we will work through a simple tool using this graphic that you can </a:t>
            </a:r>
            <a:r>
              <a:rPr lang="en-US" sz="1400" b="0" kern="100" dirty="0" err="1">
                <a:effectLst/>
                <a:latin typeface="+mn-lt"/>
                <a:ea typeface="Aptos" panose="020B0004020202020204" pitchFamily="34" charset="0"/>
                <a:cs typeface="Times New Roman" panose="02020603050405020304" pitchFamily="18" charset="0"/>
              </a:rPr>
              <a:t>useto</a:t>
            </a:r>
            <a:r>
              <a:rPr lang="en-US" sz="1400" b="0" kern="100" dirty="0">
                <a:effectLst/>
                <a:latin typeface="+mn-lt"/>
                <a:ea typeface="Aptos" panose="020B0004020202020204" pitchFamily="34" charset="0"/>
                <a:cs typeface="Times New Roman" panose="02020603050405020304" pitchFamily="18" charset="0"/>
              </a:rPr>
              <a:t> encourage every member to be involved in Mission, Community, or Discipleship. The goal would be to have every member’s name in one of these three areas, representing their commitment to help the group thrive. </a:t>
            </a:r>
          </a:p>
          <a:p>
            <a:pPr marL="0" lvl="0" indent="0">
              <a:buFont typeface="Arial" panose="020B0604020202020204" pitchFamily="34" charset="0"/>
              <a:buNone/>
            </a:pPr>
            <a:endParaRPr lang="en-US" sz="1400" b="0" kern="100" dirty="0">
              <a:effectLst/>
              <a:latin typeface="+mn-lt"/>
              <a:ea typeface="Aptos" panose="020B0004020202020204" pitchFamily="34" charset="0"/>
              <a:cs typeface="Times New Roman" panose="02020603050405020304" pitchFamily="18" charset="0"/>
            </a:endParaRPr>
          </a:p>
          <a:p>
            <a:pPr marL="0" lvl="0" indent="0">
              <a:buFont typeface="Arial" panose="020B0604020202020204" pitchFamily="34" charset="0"/>
              <a:buNone/>
            </a:pPr>
            <a:r>
              <a:rPr lang="en-US" sz="1400" b="1" kern="100" dirty="0">
                <a:effectLst/>
                <a:latin typeface="+mn-lt"/>
                <a:ea typeface="Aptos" panose="020B0004020202020204" pitchFamily="34" charset="0"/>
                <a:cs typeface="Times New Roman" panose="02020603050405020304" pitchFamily="18" charset="0"/>
              </a:rPr>
              <a:t>There is an editable Microsoft Word version I will show you later. </a:t>
            </a:r>
            <a:endParaRPr lang="en-US" sz="1400" b="0"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79B3FC76-FE73-8648-88E5-95202D48C13A}" type="slidenum">
              <a:rPr lang="en-US" smtClean="0"/>
              <a:t>3</a:t>
            </a:fld>
            <a:endParaRPr lang="en-US"/>
          </a:p>
        </p:txBody>
      </p:sp>
    </p:spTree>
    <p:extLst>
      <p:ext uri="{BB962C8B-B14F-4D97-AF65-F5344CB8AC3E}">
        <p14:creationId xmlns:p14="http://schemas.microsoft.com/office/powerpoint/2010/main" val="4144856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MISSION</a:t>
            </a:r>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(5 min this slide)</a:t>
            </a:r>
          </a:p>
          <a:p>
            <a:endParaRPr lang="en-US"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Thriving groups have an outward-focused component – they are on mission together beyond the walls of their church and home. We are called to influence our world by being like Christ.</a:t>
            </a:r>
          </a:p>
          <a:p>
            <a:endParaRPr lang="en-US" sz="1200"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A young man read a current book about Sunday School and was surprised to find that SS had a missional element. He had never heard that before. His perception and personal experience of Sunday School was just a Bible study without any thought that the group should have an outward focus. This is ironic, because the Sunday School movement began over 230 years ago to make a difference for uneducated and unchurched children in Gloucester, England, who worked in factories six days a week and had only Sunday off. That first Sunday School used the Bible to teach reading and was the first introduction to the gospel that many of those children ever had.</a:t>
            </a:r>
          </a:p>
          <a:p>
            <a:endParaRPr lang="en-US" b="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Being on Mission together may be the missing “secret sauce” for many groups that struggle to thrive. </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On a scale of one to ten, how would you say your group is doing with a missional focus? </a:t>
            </a:r>
          </a:p>
          <a:p>
            <a:endParaRPr lang="en-US" sz="1400" b="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Let’s talk about how we might engage group members to be on Mission together. </a:t>
            </a:r>
            <a:endParaRPr lang="en-US" sz="1400"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9B3FC76-FE73-8648-88E5-95202D48C13A}" type="slidenum">
              <a:rPr lang="en-US" smtClean="0"/>
              <a:t>4</a:t>
            </a:fld>
            <a:endParaRPr lang="en-US"/>
          </a:p>
        </p:txBody>
      </p:sp>
    </p:spTree>
    <p:extLst>
      <p:ext uri="{BB962C8B-B14F-4D97-AF65-F5344CB8AC3E}">
        <p14:creationId xmlns:p14="http://schemas.microsoft.com/office/powerpoint/2010/main" val="76697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(10 min this slide) </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What kinds of actions or activities might indicate a group is on Mission together? (list on board)</a:t>
            </a:r>
          </a:p>
          <a:p>
            <a:endParaRPr lang="en-US" b="1"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Next, who in your group would be most passionate or interested in the group being on Mission together? (If you can’t think of anyone, begin to ask God to put this on someone’s heart and ask your group to join you in this prayer. Be persistent in prayer AND in asking your group to pray. It often takes time.)</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Depending on the person and the group, this person might be your Outreach leader or Service leader.  Or your class/group may just need one “MISSION” leader. </a:t>
            </a:r>
            <a:r>
              <a:rPr lang="en-US" b="1" dirty="0">
                <a:latin typeface="Arial" panose="020B0604020202020204" pitchFamily="34" charset="0"/>
                <a:cs typeface="Arial" panose="020B0604020202020204" pitchFamily="34" charset="0"/>
              </a:rPr>
              <a:t>To illustrate, </a:t>
            </a:r>
            <a:r>
              <a:rPr lang="en-US" b="0" dirty="0">
                <a:latin typeface="Arial" panose="020B0604020202020204" pitchFamily="34" charset="0"/>
                <a:cs typeface="Arial" panose="020B0604020202020204" pitchFamily="34" charset="0"/>
              </a:rPr>
              <a:t>let’s assume you will have two leaders in the Mission circle of our graphic—one who loves </a:t>
            </a:r>
            <a:r>
              <a:rPr lang="en-US" b="1" dirty="0">
                <a:latin typeface="Arial" panose="020B0604020202020204" pitchFamily="34" charset="0"/>
                <a:cs typeface="Arial" panose="020B0604020202020204" pitchFamily="34" charset="0"/>
              </a:rPr>
              <a:t>Outreach</a:t>
            </a:r>
            <a:r>
              <a:rPr lang="en-US" b="0" dirty="0">
                <a:latin typeface="Arial" panose="020B0604020202020204" pitchFamily="34" charset="0"/>
                <a:cs typeface="Arial" panose="020B0604020202020204" pitchFamily="34" charset="0"/>
              </a:rPr>
              <a:t> and one who loves </a:t>
            </a:r>
            <a:r>
              <a:rPr lang="en-US" b="1" dirty="0">
                <a:latin typeface="Arial" panose="020B0604020202020204" pitchFamily="34" charset="0"/>
                <a:cs typeface="Arial" panose="020B0604020202020204" pitchFamily="34" charset="0"/>
              </a:rPr>
              <a:t>Service.</a:t>
            </a:r>
            <a:r>
              <a:rPr lang="en-US" b="0" dirty="0">
                <a:latin typeface="Arial" panose="020B0604020202020204" pitchFamily="34" charset="0"/>
                <a:cs typeface="Arial" panose="020B0604020202020204" pitchFamily="34" charset="0"/>
              </a:rPr>
              <a:t> You might have other roles in your group.</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How will you help them get started leading the group in these areas? </a:t>
            </a: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Explain the job.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Empower them.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Regularly give them some group time to engage the rest of the group.</a:t>
            </a:r>
          </a:p>
          <a:p>
            <a:endParaRPr lang="en-US" b="0"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Outreach Leader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READ “WHAT DO I DO?” on handout. Discuss value of having at least a brief job description for each leader.</a:t>
            </a:r>
          </a:p>
          <a:p>
            <a:endParaRPr lang="en-US" b="1" dirty="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Multiple people can lead here, but select one to be THE leader (same idea throughout) </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What are some things an outreach leader could lead the class to do?</a:t>
            </a:r>
          </a:p>
          <a:p>
            <a:pPr marL="664546" lvl="1" indent="-181240">
              <a:buFont typeface="Arial" panose="020B0604020202020204" pitchFamily="34" charset="0"/>
              <a:buChar char="•"/>
            </a:pPr>
            <a:r>
              <a:rPr lang="en-US" dirty="0">
                <a:latin typeface="Arial" panose="020B0604020202020204" pitchFamily="34" charset="0"/>
                <a:cs typeface="Arial" panose="020B0604020202020204" pitchFamily="34" charset="0"/>
              </a:rPr>
              <a:t>Point out txb.org/evangelism as a source of witnessing tools</a:t>
            </a:r>
          </a:p>
          <a:p>
            <a:pPr marL="664546" lvl="1" indent="-181240">
              <a:buFont typeface="Arial" panose="020B0604020202020204" pitchFamily="34" charset="0"/>
              <a:buChar char="•"/>
            </a:pPr>
            <a:r>
              <a:rPr lang="en-US" dirty="0">
                <a:latin typeface="Arial" panose="020B0604020202020204" pitchFamily="34" charset="0"/>
                <a:cs typeface="Arial" panose="020B0604020202020204" pitchFamily="34" charset="0"/>
              </a:rPr>
              <a:t>Easter egg hunt for kids (ask guests if they’ve heard the Easter story)</a:t>
            </a:r>
          </a:p>
          <a:p>
            <a:pPr marL="664546" lvl="1" indent="-181240">
              <a:buFont typeface="Arial" panose="020B0604020202020204" pitchFamily="34" charset="0"/>
              <a:buChar char="•"/>
            </a:pPr>
            <a:r>
              <a:rPr lang="en-US" dirty="0">
                <a:latin typeface="Arial" panose="020B0604020202020204" pitchFamily="34" charset="0"/>
                <a:cs typeface="Arial" panose="020B0604020202020204" pitchFamily="34" charset="0"/>
              </a:rPr>
              <a:t>Teach group the 3 Circles gospel presentation</a:t>
            </a:r>
          </a:p>
          <a:p>
            <a:pPr marL="664546" lvl="1" indent="-181240">
              <a:buFont typeface="Arial" panose="020B0604020202020204" pitchFamily="34" charset="0"/>
              <a:buChar char="•"/>
            </a:pPr>
            <a:r>
              <a:rPr lang="en-US" dirty="0">
                <a:latin typeface="Arial" panose="020B0604020202020204" pitchFamily="34" charset="0"/>
                <a:cs typeface="Arial" panose="020B0604020202020204" pitchFamily="34" charset="0"/>
              </a:rPr>
              <a:t>Nametags (open groups should actually expect and invite guests!) </a:t>
            </a:r>
          </a:p>
          <a:p>
            <a:pPr marL="664546" lvl="1" indent="-181240">
              <a:buFont typeface="Arial" panose="020B0604020202020204" pitchFamily="34" charset="0"/>
              <a:buChar char="•"/>
            </a:pPr>
            <a:r>
              <a:rPr lang="en-US" dirty="0">
                <a:latin typeface="Arial" panose="020B0604020202020204" pitchFamily="34" charset="0"/>
                <a:cs typeface="Arial" panose="020B0604020202020204" pitchFamily="34" charset="0"/>
              </a:rPr>
              <a:t>Guest follow up – HOW? </a:t>
            </a:r>
          </a:p>
          <a:p>
            <a:pPr marL="1147852" lvl="2" indent="-181240">
              <a:buFont typeface="Arial" panose="020B0604020202020204" pitchFamily="34" charset="0"/>
              <a:buChar char="•"/>
            </a:pPr>
            <a:r>
              <a:rPr lang="en-US" dirty="0">
                <a:latin typeface="Arial" panose="020B0604020202020204" pitchFamily="34" charset="0"/>
                <a:cs typeface="Arial" panose="020B0604020202020204" pitchFamily="34" charset="0"/>
              </a:rPr>
              <a:t>Who will be responsible for calling/texting/emailing?</a:t>
            </a:r>
          </a:p>
          <a:p>
            <a:pPr marL="1147852" lvl="2" indent="-181240">
              <a:buFont typeface="Arial" panose="020B0604020202020204" pitchFamily="34" charset="0"/>
              <a:buChar char="•"/>
            </a:pPr>
            <a:r>
              <a:rPr lang="en-US" dirty="0">
                <a:latin typeface="Arial" panose="020B0604020202020204" pitchFamily="34" charset="0"/>
                <a:cs typeface="Arial" panose="020B0604020202020204" pitchFamily="34" charset="0"/>
              </a:rPr>
              <a:t>Invite to lunch</a:t>
            </a:r>
          </a:p>
          <a:p>
            <a:pPr marL="1147852" lvl="2" indent="-181240">
              <a:buFont typeface="Arial" panose="020B0604020202020204" pitchFamily="34" charset="0"/>
              <a:buChar char="•"/>
            </a:pPr>
            <a:r>
              <a:rPr lang="en-US" dirty="0">
                <a:latin typeface="Arial" panose="020B0604020202020204" pitchFamily="34" charset="0"/>
                <a:cs typeface="Arial" panose="020B0604020202020204" pitchFamily="34" charset="0"/>
              </a:rPr>
              <a:t>Invite to sit in worship</a:t>
            </a:r>
          </a:p>
          <a:p>
            <a:pPr marL="1147852" lvl="2" indent="-181240">
              <a:buFont typeface="Arial" panose="020B0604020202020204" pitchFamily="34" charset="0"/>
              <a:buChar char="•"/>
            </a:pPr>
            <a:r>
              <a:rPr lang="en-US" dirty="0">
                <a:latin typeface="Arial" panose="020B0604020202020204" pitchFamily="34" charset="0"/>
                <a:cs typeface="Arial" panose="020B0604020202020204" pitchFamily="34" charset="0"/>
              </a:rPr>
              <a:t>Invite to fellowships</a:t>
            </a:r>
          </a:p>
          <a:p>
            <a:pPr marL="1147852" lvl="2" indent="-181240">
              <a:buFont typeface="Arial" panose="020B0604020202020204" pitchFamily="34" charset="0"/>
              <a:buChar char="•"/>
            </a:pPr>
            <a:r>
              <a:rPr lang="en-US" dirty="0">
                <a:latin typeface="Arial" panose="020B0604020202020204" pitchFamily="34" charset="0"/>
                <a:cs typeface="Arial" panose="020B0604020202020204" pitchFamily="34" charset="0"/>
              </a:rPr>
              <a:t>Ask if want to be on FB page, group messaging, etc. </a:t>
            </a:r>
          </a:p>
          <a:p>
            <a:pPr marL="233452" lvl="0" indent="-181240">
              <a:buFont typeface="Arial" panose="020B0604020202020204" pitchFamily="34" charset="0"/>
              <a:buChar char="•"/>
            </a:pPr>
            <a:r>
              <a:rPr lang="en-US" dirty="0">
                <a:latin typeface="Arial" panose="020B0604020202020204" pitchFamily="34" charset="0"/>
                <a:cs typeface="Arial" panose="020B0604020202020204" pitchFamily="34" charset="0"/>
              </a:rPr>
              <a:t>See link to “General Evangelism Strategies” at txb.org/evangelism</a:t>
            </a:r>
          </a:p>
          <a:p>
            <a:pPr marL="664546" lvl="1" indent="-181240">
              <a:buFont typeface="Arial" panose="020B0604020202020204" pitchFamily="34" charset="0"/>
              <a:buChar char="•"/>
            </a:pPr>
            <a:r>
              <a:rPr lang="en-US" b="0" dirty="0">
                <a:latin typeface="Arial" panose="020B0604020202020204" pitchFamily="34" charset="0"/>
                <a:cs typeface="Arial" panose="020B0604020202020204" pitchFamily="34" charset="0"/>
              </a:rPr>
              <a:t>4XFour Challenge</a:t>
            </a:r>
          </a:p>
          <a:p>
            <a:pPr marL="664546" lvl="1" indent="-181240">
              <a:buFont typeface="Arial" panose="020B0604020202020204" pitchFamily="34" charset="0"/>
              <a:buChar char="•"/>
            </a:pPr>
            <a:r>
              <a:rPr lang="en-US" b="0" dirty="0">
                <a:latin typeface="Arial" panose="020B0604020202020204" pitchFamily="34" charset="0"/>
                <a:cs typeface="Arial" panose="020B0604020202020204" pitchFamily="34" charset="0"/>
              </a:rPr>
              <a:t>Storytelling</a:t>
            </a:r>
          </a:p>
          <a:p>
            <a:pPr marL="664546" lvl="1" indent="-181240">
              <a:buFont typeface="Arial" panose="020B0604020202020204" pitchFamily="34" charset="0"/>
              <a:buChar char="•"/>
            </a:pPr>
            <a:r>
              <a:rPr lang="en-US" b="0" dirty="0">
                <a:latin typeface="Arial" panose="020B0604020202020204" pitchFamily="34" charset="0"/>
                <a:cs typeface="Arial" panose="020B0604020202020204" pitchFamily="34" charset="0"/>
              </a:rPr>
              <a:t>One-verse Evangelism (Rom 6:23 – wages sin death gift life)</a:t>
            </a:r>
            <a:endParaRPr lang="en-US"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Service Leader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READ “WHAT DO I DO?” </a:t>
            </a:r>
            <a:r>
              <a:rPr lang="en-US" sz="1800" b="1" dirty="0">
                <a:effectLst/>
                <a:latin typeface="Arial" panose="020B0604020202020204" pitchFamily="34" charset="0"/>
                <a:ea typeface="Aptos" panose="020B0004020202020204" pitchFamily="34" charset="0"/>
              </a:rPr>
              <a:t>on handout. Emphasize that your “job descriptions” can be customized but should not overwhelm group members. (They can also be fun.)</a:t>
            </a:r>
            <a:endParaRPr lang="en-US" dirty="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Multiple people can lead here – PUT NAMES ON VISUAL</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What can a service leader help the group to do?</a:t>
            </a:r>
          </a:p>
          <a:p>
            <a:pPr marL="664546" lvl="1" indent="-18124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Homeless hygiene kits</a:t>
            </a:r>
          </a:p>
          <a:p>
            <a:pPr marL="664546" lvl="1" indent="-18124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Assisting senior adults in community</a:t>
            </a:r>
          </a:p>
          <a:p>
            <a:pPr marL="664546" lvl="1" indent="-18124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Food bags for school kids</a:t>
            </a:r>
          </a:p>
          <a:p>
            <a:pPr marL="664546" lvl="1" indent="-18124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tbmxtx.org and wmutx.org for ideas (Your group also has other unique opportunities)</a:t>
            </a:r>
            <a:endParaRPr lang="en-US" b="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“What have you seen in your church to get a group involved in Mission?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9B3FC76-FE73-8648-88E5-95202D48C13A}" type="slidenum">
              <a:rPr lang="en-US" smtClean="0"/>
              <a:t>5</a:t>
            </a:fld>
            <a:endParaRPr lang="en-US"/>
          </a:p>
        </p:txBody>
      </p:sp>
    </p:spTree>
    <p:extLst>
      <p:ext uri="{BB962C8B-B14F-4D97-AF65-F5344CB8AC3E}">
        <p14:creationId xmlns:p14="http://schemas.microsoft.com/office/powerpoint/2010/main" val="1119719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NOTE TO LEADER: </a:t>
            </a:r>
            <a:r>
              <a:rPr lang="en-US" b="0" i="1" dirty="0">
                <a:latin typeface="Arial" panose="020B0604020202020204" pitchFamily="34" charset="0"/>
                <a:cs typeface="Arial" panose="020B0604020202020204" pitchFamily="34" charset="0"/>
              </a:rPr>
              <a:t>While new groups can be a healthy growth strategy in just about any community, the focus of this seminar is encouraging leaders to get maximum member involvement in ministry to and through their groups. Starting new groups can be an emotional idea for some leaders. </a:t>
            </a:r>
            <a:r>
              <a:rPr lang="en-US" b="1" i="1" dirty="0">
                <a:latin typeface="Arial" panose="020B0604020202020204" pitchFamily="34" charset="0"/>
                <a:cs typeface="Arial" panose="020B0604020202020204" pitchFamily="34" charset="0"/>
              </a:rPr>
              <a:t>Do not get distracted by a debate around starting new groups</a:t>
            </a:r>
            <a:r>
              <a:rPr lang="en-US" b="0" dirty="0">
                <a:latin typeface="Arial" panose="020B0604020202020204" pitchFamily="34" charset="0"/>
                <a:cs typeface="Arial" panose="020B0604020202020204" pitchFamily="34" charset="0"/>
              </a:rPr>
              <a:t>.) </a:t>
            </a:r>
          </a:p>
          <a:p>
            <a:endParaRPr lang="en-US" b="1"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(5 min this slide) </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Next New Group</a:t>
            </a:r>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The light green triangle in the model represents the idea of your group helping start a new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If we want to reach our communities for Jesus, we must develop a culture that says </a:t>
            </a:r>
            <a:r>
              <a:rPr lang="en-US" b="1" dirty="0">
                <a:latin typeface="Arial" panose="020B0604020202020204" pitchFamily="34" charset="0"/>
                <a:cs typeface="Arial" panose="020B0604020202020204" pitchFamily="34" charset="0"/>
              </a:rPr>
              <a:t>new</a:t>
            </a:r>
            <a:r>
              <a:rPr lang="en-US" b="0" dirty="0">
                <a:latin typeface="Arial" panose="020B0604020202020204" pitchFamily="34" charset="0"/>
                <a:cs typeface="Arial" panose="020B0604020202020204" pitchFamily="34" charset="0"/>
              </a:rPr>
              <a:t> groups are </a:t>
            </a:r>
            <a:r>
              <a:rPr lang="en-US" b="1" dirty="0">
                <a:latin typeface="Arial" panose="020B0604020202020204" pitchFamily="34" charset="0"/>
                <a:cs typeface="Arial" panose="020B0604020202020204" pitchFamily="34" charset="0"/>
              </a:rPr>
              <a:t>essential</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 totally understand resistance to this idea. </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Some of you have been hurt, </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Others were made uncomfortable, and </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Still others believe your success as a group is measured by how many are in it.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LET ME TRY TO PAINT A DIFFERENT VISION FOR NEW GROUPS.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(Share a story of difficulty of newcomer finding a group or story of a new group reaching new people)</a:t>
            </a:r>
          </a:p>
          <a:p>
            <a:pPr marL="0" indent="0">
              <a:buFont typeface="+mj-lt"/>
              <a:buNone/>
            </a:pPr>
            <a:endParaRPr lang="en-US" b="1" dirty="0">
              <a:latin typeface="Arial" panose="020B0604020202020204" pitchFamily="34" charset="0"/>
              <a:cs typeface="Arial" panose="020B0604020202020204" pitchFamily="34" charset="0"/>
            </a:endParaRPr>
          </a:p>
          <a:p>
            <a:pPr marL="0" indent="0">
              <a:buFont typeface="+mj-lt"/>
              <a:buNone/>
            </a:pPr>
            <a:r>
              <a:rPr lang="en-US" b="1" dirty="0">
                <a:latin typeface="Arial" panose="020B0604020202020204" pitchFamily="34" charset="0"/>
                <a:cs typeface="Arial" panose="020B0604020202020204" pitchFamily="34" charset="0"/>
              </a:rPr>
              <a:t>Say, “Here are some ways we know it may be time to start a new group:” </a:t>
            </a:r>
            <a:r>
              <a:rPr lang="en-US" b="0" dirty="0">
                <a:latin typeface="Arial" panose="020B0604020202020204" pitchFamily="34" charset="0"/>
                <a:cs typeface="Arial" panose="020B0604020202020204" pitchFamily="34" charset="0"/>
              </a:rPr>
              <a:t>(</a:t>
            </a:r>
            <a:r>
              <a:rPr lang="en-US" b="0" i="1" dirty="0">
                <a:latin typeface="Arial" panose="020B0604020202020204" pitchFamily="34" charset="0"/>
                <a:cs typeface="Arial" panose="020B0604020202020204" pitchFamily="34" charset="0"/>
              </a:rPr>
              <a:t>click for each way</a:t>
            </a:r>
            <a:r>
              <a:rPr lang="en-US" b="0" i="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pPr marL="664546" lvl="1" indent="-181240">
              <a:buFont typeface="Arial" panose="020B0604020202020204" pitchFamily="34" charset="0"/>
              <a:buChar char="•"/>
            </a:pPr>
            <a:r>
              <a:rPr lang="en-US" b="1" i="1" dirty="0">
                <a:latin typeface="Arial" panose="020B0604020202020204" pitchFamily="34" charset="0"/>
                <a:cs typeface="Arial" panose="020B0604020202020204" pitchFamily="34" charset="0"/>
              </a:rPr>
              <a:t>Physical space </a:t>
            </a:r>
          </a:p>
          <a:p>
            <a:pPr marL="1121746" marR="0" lvl="2"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80% of space capacity is full</a:t>
            </a:r>
          </a:p>
          <a:p>
            <a:pPr marL="1121746" marR="0" lvl="2"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SUGGESTED SQ FT PER ADULT HAS BEEN 15 (prob higher post-covid)</a:t>
            </a:r>
          </a:p>
          <a:p>
            <a:pPr marL="1121746" marR="0" lvl="2"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SUGGESTED ENROLLMENT MAX 35 (typical 50% </a:t>
            </a:r>
            <a:r>
              <a:rPr lang="en-US" b="0" dirty="0" err="1">
                <a:latin typeface="Arial" panose="020B0604020202020204" pitchFamily="34" charset="0"/>
                <a:cs typeface="Arial" panose="020B0604020202020204" pitchFamily="34" charset="0"/>
              </a:rPr>
              <a:t>att</a:t>
            </a:r>
            <a:r>
              <a:rPr lang="en-US" b="0" dirty="0">
                <a:latin typeface="Arial" panose="020B0604020202020204" pitchFamily="34" charset="0"/>
                <a:cs typeface="Arial" panose="020B0604020202020204" pitchFamily="34" charset="0"/>
              </a:rPr>
              <a:t> = 17.5) WHY?</a:t>
            </a:r>
          </a:p>
          <a:p>
            <a:pPr marL="664546"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latin typeface="Arial" panose="020B0604020202020204" pitchFamily="34" charset="0"/>
                <a:cs typeface="Arial" panose="020B0604020202020204" pitchFamily="34" charset="0"/>
              </a:rPr>
              <a:t>Time (2 years)</a:t>
            </a:r>
          </a:p>
          <a:p>
            <a:pPr marL="1121746" marR="0" lvl="2"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Group culture is set - hard for new people to break into</a:t>
            </a:r>
          </a:p>
          <a:p>
            <a:pPr marL="1121746" marR="0" lvl="2"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We have our own stories, communication patterns, group history</a:t>
            </a:r>
          </a:p>
          <a:p>
            <a:pPr marL="664546"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latin typeface="Arial" panose="020B0604020202020204" pitchFamily="34" charset="0"/>
                <a:cs typeface="Arial" panose="020B0604020202020204" pitchFamily="34" charset="0"/>
              </a:rPr>
              <a:t>Social space </a:t>
            </a:r>
          </a:p>
          <a:p>
            <a:pPr marL="1121746" marR="0" lvl="2"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People are like Legos-we all have limited connections avail</a:t>
            </a:r>
          </a:p>
          <a:p>
            <a:pPr marL="1121746" marR="0" lvl="2"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There’s a BIG difference in being friendly and being a friend</a:t>
            </a:r>
          </a:p>
          <a:p>
            <a:pPr marL="664546" lvl="1" indent="-181240">
              <a:buFont typeface="Arial" panose="020B0604020202020204" pitchFamily="34" charset="0"/>
              <a:buChar char="•"/>
            </a:pPr>
            <a:r>
              <a:rPr lang="en-US" b="1" i="1" dirty="0">
                <a:latin typeface="Arial" panose="020B0604020202020204" pitchFamily="34" charset="0"/>
                <a:cs typeface="Arial" panose="020B0604020202020204" pitchFamily="34" charset="0"/>
              </a:rPr>
              <a:t>God is prompting someone(s)</a:t>
            </a:r>
          </a:p>
          <a:p>
            <a:pPr marL="1121746" lvl="2" indent="-181240">
              <a:buFont typeface="Arial" panose="020B0604020202020204" pitchFamily="34" charset="0"/>
              <a:buChar char="•"/>
            </a:pPr>
            <a:r>
              <a:rPr lang="en-US" b="0" dirty="0">
                <a:latin typeface="Arial" panose="020B0604020202020204" pitchFamily="34" charset="0"/>
                <a:cs typeface="Arial" panose="020B0604020202020204" pitchFamily="34" charset="0"/>
              </a:rPr>
              <a:t>If only man is prompting, it may not be time</a:t>
            </a:r>
          </a:p>
          <a:p>
            <a:pPr marL="1121746" lvl="2" indent="-181240">
              <a:buFont typeface="Arial" panose="020B0604020202020204" pitchFamily="34" charset="0"/>
              <a:buChar char="•"/>
            </a:pPr>
            <a:r>
              <a:rPr lang="en-US" b="0" dirty="0">
                <a:latin typeface="Arial" panose="020B0604020202020204" pitchFamily="34" charset="0"/>
                <a:cs typeface="Arial" panose="020B0604020202020204" pitchFamily="34" charset="0"/>
              </a:rPr>
              <a:t>If God is prompting, we’d better be open and obedient</a:t>
            </a:r>
          </a:p>
          <a:p>
            <a:pPr marL="26106"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26106"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26106" lvl="0" indent="0">
              <a:buFont typeface="Arial" panose="020B0604020202020204" pitchFamily="34" charset="0"/>
              <a:buNone/>
            </a:pPr>
            <a:r>
              <a:rPr lang="en-US" b="1" dirty="0">
                <a:latin typeface="Arial" panose="020B0604020202020204" pitchFamily="34" charset="0"/>
                <a:cs typeface="Arial" panose="020B0604020202020204" pitchFamily="34" charset="0"/>
              </a:rPr>
              <a:t>RELATED RESOURCE AT txb.org/dc</a:t>
            </a:r>
          </a:p>
          <a:p>
            <a:pPr marL="197556"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Checklist for Starting New Groups</a:t>
            </a:r>
          </a:p>
        </p:txBody>
      </p:sp>
      <p:sp>
        <p:nvSpPr>
          <p:cNvPr id="4" name="Slide Number Placeholder 3"/>
          <p:cNvSpPr>
            <a:spLocks noGrp="1"/>
          </p:cNvSpPr>
          <p:nvPr>
            <p:ph type="sldNum" sz="quarter" idx="5"/>
          </p:nvPr>
        </p:nvSpPr>
        <p:spPr/>
        <p:txBody>
          <a:bodyPr/>
          <a:lstStyle/>
          <a:p>
            <a:fld id="{79B3FC76-FE73-8648-88E5-95202D48C13A}" type="slidenum">
              <a:rPr lang="en-US" smtClean="0"/>
              <a:t>6</a:t>
            </a:fld>
            <a:endParaRPr lang="en-US"/>
          </a:p>
        </p:txBody>
      </p:sp>
    </p:spTree>
    <p:extLst>
      <p:ext uri="{BB962C8B-B14F-4D97-AF65-F5344CB8AC3E}">
        <p14:creationId xmlns:p14="http://schemas.microsoft.com/office/powerpoint/2010/main" val="102335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DISCIPLESHIP</a:t>
            </a:r>
            <a:endParaRPr lang="en-US" b="1"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(5 min this slide) </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Thriving groups involve multiple members and multiple formats to help people grow in their walk with Christ. </a:t>
            </a:r>
          </a:p>
          <a:p>
            <a:endParaRPr lang="en-US"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How would you define discipleship? </a:t>
            </a:r>
            <a:r>
              <a:rPr lang="en-US" dirty="0">
                <a:latin typeface="Arial" panose="020B0604020202020204" pitchFamily="34" charset="0"/>
                <a:cs typeface="Arial" panose="020B0604020202020204" pitchFamily="34" charset="0"/>
              </a:rPr>
              <a:t>(allow brief answers, include your own or these ideas from 2 Timothy)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Using my gifts and abilities for the cause of Christ (2 Tim 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Living faithfully regardless of circumstances (2 Tim 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Helping another believer grow in thinking and acting like Jesus (2 Tim 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Becoming a self-feeder who “correctly handles the word of truth.” (2 Tim 2:15)</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Our groups must become much more than just hearing a good teacher or enjoying each others’ company. Our groups are fertile soil for people to grow beyond where they are today in thinking and acting like Christ. </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On a scale of one to ten, how would you say your group is doing with helping people grow in thinking and acting like Jesus? </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Let’s talk about how we might engage group members in life-changing Discipleship together. </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9B3FC76-FE73-8648-88E5-95202D48C13A}" type="slidenum">
              <a:rPr lang="en-US" smtClean="0"/>
              <a:t>7</a:t>
            </a:fld>
            <a:endParaRPr lang="en-US"/>
          </a:p>
        </p:txBody>
      </p:sp>
    </p:spTree>
    <p:extLst>
      <p:ext uri="{BB962C8B-B14F-4D97-AF65-F5344CB8AC3E}">
        <p14:creationId xmlns:p14="http://schemas.microsoft.com/office/powerpoint/2010/main" val="77309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(10 min this slide) </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What kinds of actions or activities might indicate a group is growing in DISCIPLESHIP? (list on board)</a:t>
            </a:r>
          </a:p>
          <a:p>
            <a:endParaRPr lang="en-US" b="1"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Next, who in your group would be most passionate or interested in helping disciple others? (If you can’t think of anyone, begin to ask God to put this on someone’s heart and ask your group to join you in this prayer. Be persistent in prayer AND in asking your group to pray. It often takes time.)</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Depending on the person and the group, this person might be one of the leaders listed in the circle.  Or your class/group may just need a PRAYER leader and a TEACHER right now. </a:t>
            </a:r>
            <a:r>
              <a:rPr lang="en-US" b="1" dirty="0">
                <a:latin typeface="Arial" panose="020B0604020202020204" pitchFamily="34" charset="0"/>
                <a:cs typeface="Arial" panose="020B0604020202020204" pitchFamily="34" charset="0"/>
              </a:rPr>
              <a:t>But let me stretch your thinking by suggesting you at least need a CO-TEACHER. We should always be developing new people to guide group Bible study. </a:t>
            </a:r>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How will you help them get started leading the group in these areas? </a:t>
            </a: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Explain the job.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Empower them.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Regularly give them some group time to engage the rest of the group.</a:t>
            </a:r>
          </a:p>
          <a:p>
            <a:endParaRPr lang="en-US" b="0"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READ “WHAT DO I DO?” on handout for leaders listed. Discuss value of having at least a brief job description for each leader. </a:t>
            </a:r>
            <a:r>
              <a:rPr lang="en-US" b="0" dirty="0">
                <a:latin typeface="Arial" panose="020B0604020202020204" pitchFamily="34" charset="0"/>
                <a:cs typeface="Arial" panose="020B0604020202020204" pitchFamily="34" charset="0"/>
              </a:rPr>
              <a:t>(The part about sports teams is just for fun, and the job description for KIDS TEACHER should be provided by the kids ministry leader, not us.)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How could I help a PRAYER leader lead the group well? (click) for starter ideas, then brainstorm others.</a:t>
            </a:r>
          </a:p>
          <a:p>
            <a:endParaRPr lang="en-US" b="1"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How could I help a TEACHER or CO-TEACHER lead the group well? (click) for starter ideas, then brainstorm others.</a:t>
            </a:r>
          </a:p>
          <a:p>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What is a MICRO GROUP and how could I help someone start a group like this? (click) for starter ideas, then brainstorm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How could I encourage group members to serve as a KIDS TEACHER? (click) for starter ideas, then brainstorm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1800" b="1" kern="100" dirty="0">
                <a:solidFill>
                  <a:srgbClr val="000000"/>
                </a:solidFill>
                <a:effectLst/>
                <a:latin typeface="Arial" panose="020B0604020202020204" pitchFamily="34" charset="0"/>
                <a:ea typeface="Aptos" panose="020B0004020202020204" pitchFamily="34" charset="0"/>
              </a:rPr>
              <a:t>Ask, “How have you seen someone grow as a follower of Jesus by stepping up to help others grow in some way?” </a:t>
            </a:r>
            <a:endParaRPr lang="en-US" sz="1800" kern="100" dirty="0">
              <a:solidFill>
                <a:srgbClr val="000000"/>
              </a:solidFill>
              <a:effectLst/>
              <a:latin typeface="Arial" panose="020B0604020202020204" pitchFamily="34" charset="0"/>
              <a:ea typeface="Aptos" panose="020B0004020202020204" pitchFamily="34" charset="0"/>
            </a:endParaRPr>
          </a:p>
        </p:txBody>
      </p:sp>
      <p:sp>
        <p:nvSpPr>
          <p:cNvPr id="4" name="Slide Number Placeholder 3"/>
          <p:cNvSpPr>
            <a:spLocks noGrp="1"/>
          </p:cNvSpPr>
          <p:nvPr>
            <p:ph type="sldNum" sz="quarter" idx="5"/>
          </p:nvPr>
        </p:nvSpPr>
        <p:spPr/>
        <p:txBody>
          <a:bodyPr/>
          <a:lstStyle/>
          <a:p>
            <a:fld id="{79B3FC76-FE73-8648-88E5-95202D48C13A}" type="slidenum">
              <a:rPr lang="en-US" smtClean="0"/>
              <a:t>8</a:t>
            </a:fld>
            <a:endParaRPr lang="en-US"/>
          </a:p>
        </p:txBody>
      </p:sp>
    </p:spTree>
    <p:extLst>
      <p:ext uri="{BB962C8B-B14F-4D97-AF65-F5344CB8AC3E}">
        <p14:creationId xmlns:p14="http://schemas.microsoft.com/office/powerpoint/2010/main" val="3632233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(5 min this slide) </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Thriving groups share the joys and responsibilities of being together and caring for each other. </a:t>
            </a:r>
          </a:p>
          <a:p>
            <a:endParaRPr lang="en-US"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What is biblical community? </a:t>
            </a:r>
            <a:r>
              <a:rPr lang="en-US" dirty="0">
                <a:latin typeface="Arial" panose="020B0604020202020204" pitchFamily="34" charset="0"/>
                <a:cs typeface="Arial" panose="020B0604020202020204" pitchFamily="34" charset="0"/>
              </a:rPr>
              <a:t>(allow brief answers, include your own or these ideas)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Acts 2</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Community is often fun, but it can also be hard. </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On a scale of one to ten, how would you say your group is doing with Community? </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Let’s talk about how we might engage group members in meaningful Community. </a:t>
            </a:r>
            <a:endParaRPr lang="en-US" sz="1400"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9B3FC76-FE73-8648-88E5-95202D48C13A}" type="slidenum">
              <a:rPr lang="en-US" smtClean="0"/>
              <a:t>9</a:t>
            </a:fld>
            <a:endParaRPr lang="en-US"/>
          </a:p>
        </p:txBody>
      </p:sp>
    </p:spTree>
    <p:extLst>
      <p:ext uri="{BB962C8B-B14F-4D97-AF65-F5344CB8AC3E}">
        <p14:creationId xmlns:p14="http://schemas.microsoft.com/office/powerpoint/2010/main" val="42943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B396-9708-04DC-AE4C-80B7D9A805DC}"/>
              </a:ext>
            </a:extLst>
          </p:cNvPr>
          <p:cNvSpPr>
            <a:spLocks noGrp="1"/>
          </p:cNvSpPr>
          <p:nvPr>
            <p:ph type="ctrTitle"/>
          </p:nvPr>
        </p:nvSpPr>
        <p:spPr>
          <a:xfrm>
            <a:off x="599661" y="1122363"/>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B94197F-CD06-ACA7-034A-53BDC15B83C2}"/>
              </a:ext>
            </a:extLst>
          </p:cNvPr>
          <p:cNvSpPr>
            <a:spLocks noGrp="1"/>
          </p:cNvSpPr>
          <p:nvPr>
            <p:ph type="subTitle" idx="1"/>
          </p:nvPr>
        </p:nvSpPr>
        <p:spPr>
          <a:xfrm>
            <a:off x="599661"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785158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E4335B-FDD5-0A95-8017-2EBDEAD2611A}"/>
              </a:ext>
            </a:extLst>
          </p:cNvPr>
          <p:cNvSpPr>
            <a:spLocks noGrp="1"/>
          </p:cNvSpPr>
          <p:nvPr>
            <p:ph type="ctrTitle"/>
          </p:nvPr>
        </p:nvSpPr>
        <p:spPr>
          <a:xfrm>
            <a:off x="599661" y="1122363"/>
            <a:ext cx="9144000" cy="2387600"/>
          </a:xfrm>
        </p:spPr>
        <p:txBody>
          <a:bodyPr anchor="b"/>
          <a:lstStyle>
            <a:lvl1pPr algn="l">
              <a:defRPr sz="6000"/>
            </a:lvl1pPr>
          </a:lstStyle>
          <a:p>
            <a:r>
              <a:rPr lang="en-US" dirty="0"/>
              <a:t>Click to edit Master title style</a:t>
            </a:r>
          </a:p>
        </p:txBody>
      </p:sp>
      <p:sp>
        <p:nvSpPr>
          <p:cNvPr id="5" name="Subtitle 2">
            <a:extLst>
              <a:ext uri="{FF2B5EF4-FFF2-40B4-BE49-F238E27FC236}">
                <a16:creationId xmlns:a16="http://schemas.microsoft.com/office/drawing/2014/main" id="{6F9902A0-B849-9933-1E2C-0B944F57EF72}"/>
              </a:ext>
            </a:extLst>
          </p:cNvPr>
          <p:cNvSpPr>
            <a:spLocks noGrp="1"/>
          </p:cNvSpPr>
          <p:nvPr>
            <p:ph type="subTitle" idx="1"/>
          </p:nvPr>
        </p:nvSpPr>
        <p:spPr>
          <a:xfrm>
            <a:off x="599661"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0323983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9808137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1340205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3925376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4205174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05446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4898580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9373097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031816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417997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DB5790-5B79-17A0-0CC6-8D468BD53F0D}"/>
              </a:ext>
            </a:extLst>
          </p:cNvPr>
          <p:cNvSpPr>
            <a:spLocks noGrp="1"/>
          </p:cNvSpPr>
          <p:nvPr>
            <p:ph type="ctrTitle"/>
          </p:nvPr>
        </p:nvSpPr>
        <p:spPr>
          <a:xfrm>
            <a:off x="599661" y="1122363"/>
            <a:ext cx="9144000" cy="2387600"/>
          </a:xfrm>
        </p:spPr>
        <p:txBody>
          <a:bodyPr anchor="b"/>
          <a:lstStyle>
            <a:lvl1pPr algn="l">
              <a:defRPr sz="6000"/>
            </a:lvl1pPr>
          </a:lstStyle>
          <a:p>
            <a:r>
              <a:rPr lang="en-US" dirty="0"/>
              <a:t>Click to edit Master title style</a:t>
            </a:r>
          </a:p>
        </p:txBody>
      </p:sp>
      <p:sp>
        <p:nvSpPr>
          <p:cNvPr id="5" name="Subtitle 2">
            <a:extLst>
              <a:ext uri="{FF2B5EF4-FFF2-40B4-BE49-F238E27FC236}">
                <a16:creationId xmlns:a16="http://schemas.microsoft.com/office/drawing/2014/main" id="{B48EB81C-27D5-BCB6-61FD-08F8B54005E5}"/>
              </a:ext>
            </a:extLst>
          </p:cNvPr>
          <p:cNvSpPr>
            <a:spLocks noGrp="1"/>
          </p:cNvSpPr>
          <p:nvPr>
            <p:ph type="subTitle" idx="1"/>
          </p:nvPr>
        </p:nvSpPr>
        <p:spPr>
          <a:xfrm>
            <a:off x="599661"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374180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419777-9C8C-E66B-9E37-D0C59C3A1659}"/>
              </a:ext>
            </a:extLst>
          </p:cNvPr>
          <p:cNvSpPr/>
          <p:nvPr userDrawn="1"/>
        </p:nvSpPr>
        <p:spPr>
          <a:xfrm>
            <a:off x="-69574" y="0"/>
            <a:ext cx="6165574" cy="685800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8DB5790-5B79-17A0-0CC6-8D468BD53F0D}"/>
              </a:ext>
            </a:extLst>
          </p:cNvPr>
          <p:cNvSpPr>
            <a:spLocks noGrp="1"/>
          </p:cNvSpPr>
          <p:nvPr>
            <p:ph type="ctrTitle"/>
          </p:nvPr>
        </p:nvSpPr>
        <p:spPr>
          <a:xfrm>
            <a:off x="599661" y="1141200"/>
            <a:ext cx="4936435" cy="1522487"/>
          </a:xfrm>
        </p:spPr>
        <p:txBody>
          <a:bodyPr anchor="t">
            <a:normAutofit/>
          </a:bodyPr>
          <a:lstStyle>
            <a:lvl1pPr algn="l">
              <a:defRPr sz="4500">
                <a:solidFill>
                  <a:schemeClr val="bg1"/>
                </a:solidFill>
              </a:defRPr>
            </a:lvl1pPr>
          </a:lstStyle>
          <a:p>
            <a:r>
              <a:rPr lang="en-US" dirty="0"/>
              <a:t>Click to edit Master title style</a:t>
            </a:r>
          </a:p>
        </p:txBody>
      </p:sp>
      <p:sp>
        <p:nvSpPr>
          <p:cNvPr id="5" name="Subtitle 2">
            <a:extLst>
              <a:ext uri="{FF2B5EF4-FFF2-40B4-BE49-F238E27FC236}">
                <a16:creationId xmlns:a16="http://schemas.microsoft.com/office/drawing/2014/main" id="{B48EB81C-27D5-BCB6-61FD-08F8B54005E5}"/>
              </a:ext>
            </a:extLst>
          </p:cNvPr>
          <p:cNvSpPr>
            <a:spLocks noGrp="1"/>
          </p:cNvSpPr>
          <p:nvPr>
            <p:ph type="subTitle" idx="1"/>
          </p:nvPr>
        </p:nvSpPr>
        <p:spPr>
          <a:xfrm>
            <a:off x="599661" y="2949024"/>
            <a:ext cx="4936435" cy="1828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7656442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419777-9C8C-E66B-9E37-D0C59C3A1659}"/>
              </a:ext>
            </a:extLst>
          </p:cNvPr>
          <p:cNvSpPr/>
          <p:nvPr userDrawn="1"/>
        </p:nvSpPr>
        <p:spPr>
          <a:xfrm>
            <a:off x="6096000" y="0"/>
            <a:ext cx="6198704" cy="6858000"/>
          </a:xfrm>
          <a:prstGeom prst="rect">
            <a:avLst/>
          </a:prstGeom>
          <a:solidFill>
            <a:schemeClr val="tx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8DB5790-5B79-17A0-0CC6-8D468BD53F0D}"/>
              </a:ext>
            </a:extLst>
          </p:cNvPr>
          <p:cNvSpPr>
            <a:spLocks noGrp="1"/>
          </p:cNvSpPr>
          <p:nvPr>
            <p:ph type="ctrTitle"/>
          </p:nvPr>
        </p:nvSpPr>
        <p:spPr>
          <a:xfrm>
            <a:off x="599661" y="1141200"/>
            <a:ext cx="4936435" cy="1522487"/>
          </a:xfrm>
        </p:spPr>
        <p:txBody>
          <a:bodyPr anchor="t">
            <a:normAutofit/>
          </a:bodyPr>
          <a:lstStyle>
            <a:lvl1pPr algn="l">
              <a:defRPr sz="4500">
                <a:solidFill>
                  <a:schemeClr val="tx1"/>
                </a:solidFill>
              </a:defRPr>
            </a:lvl1pPr>
          </a:lstStyle>
          <a:p>
            <a:r>
              <a:rPr lang="en-US" dirty="0"/>
              <a:t>Click to edit Master title style</a:t>
            </a:r>
          </a:p>
        </p:txBody>
      </p:sp>
      <p:sp>
        <p:nvSpPr>
          <p:cNvPr id="5" name="Subtitle 2">
            <a:extLst>
              <a:ext uri="{FF2B5EF4-FFF2-40B4-BE49-F238E27FC236}">
                <a16:creationId xmlns:a16="http://schemas.microsoft.com/office/drawing/2014/main" id="{B48EB81C-27D5-BCB6-61FD-08F8B54005E5}"/>
              </a:ext>
            </a:extLst>
          </p:cNvPr>
          <p:cNvSpPr>
            <a:spLocks noGrp="1"/>
          </p:cNvSpPr>
          <p:nvPr>
            <p:ph type="subTitle" idx="1"/>
          </p:nvPr>
        </p:nvSpPr>
        <p:spPr>
          <a:xfrm>
            <a:off x="599661" y="2949024"/>
            <a:ext cx="4936435" cy="182880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047837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419777-9C8C-E66B-9E37-D0C59C3A1659}"/>
              </a:ext>
            </a:extLst>
          </p:cNvPr>
          <p:cNvSpPr/>
          <p:nvPr userDrawn="1"/>
        </p:nvSpPr>
        <p:spPr>
          <a:xfrm>
            <a:off x="6096000" y="0"/>
            <a:ext cx="6198704"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8DB5790-5B79-17A0-0CC6-8D468BD53F0D}"/>
              </a:ext>
            </a:extLst>
          </p:cNvPr>
          <p:cNvSpPr>
            <a:spLocks noGrp="1"/>
          </p:cNvSpPr>
          <p:nvPr>
            <p:ph type="ctrTitle"/>
          </p:nvPr>
        </p:nvSpPr>
        <p:spPr>
          <a:xfrm>
            <a:off x="599661" y="1141200"/>
            <a:ext cx="4936435" cy="1522487"/>
          </a:xfrm>
        </p:spPr>
        <p:txBody>
          <a:bodyPr anchor="t">
            <a:normAutofit/>
          </a:bodyPr>
          <a:lstStyle>
            <a:lvl1pPr algn="l">
              <a:defRPr sz="4500">
                <a:solidFill>
                  <a:schemeClr val="tx1"/>
                </a:solidFill>
              </a:defRPr>
            </a:lvl1pPr>
          </a:lstStyle>
          <a:p>
            <a:r>
              <a:rPr lang="en-US" dirty="0"/>
              <a:t>Click to edit Master title style</a:t>
            </a:r>
          </a:p>
        </p:txBody>
      </p:sp>
      <p:sp>
        <p:nvSpPr>
          <p:cNvPr id="5" name="Subtitle 2">
            <a:extLst>
              <a:ext uri="{FF2B5EF4-FFF2-40B4-BE49-F238E27FC236}">
                <a16:creationId xmlns:a16="http://schemas.microsoft.com/office/drawing/2014/main" id="{B48EB81C-27D5-BCB6-61FD-08F8B54005E5}"/>
              </a:ext>
            </a:extLst>
          </p:cNvPr>
          <p:cNvSpPr>
            <a:spLocks noGrp="1"/>
          </p:cNvSpPr>
          <p:nvPr>
            <p:ph type="subTitle" idx="1"/>
          </p:nvPr>
        </p:nvSpPr>
        <p:spPr>
          <a:xfrm>
            <a:off x="599661" y="2949024"/>
            <a:ext cx="4936435" cy="182880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3630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419777-9C8C-E66B-9E37-D0C59C3A1659}"/>
              </a:ext>
            </a:extLst>
          </p:cNvPr>
          <p:cNvSpPr/>
          <p:nvPr userDrawn="1"/>
        </p:nvSpPr>
        <p:spPr>
          <a:xfrm>
            <a:off x="7682948" y="0"/>
            <a:ext cx="4611756"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8DB5790-5B79-17A0-0CC6-8D468BD53F0D}"/>
              </a:ext>
            </a:extLst>
          </p:cNvPr>
          <p:cNvSpPr>
            <a:spLocks noGrp="1"/>
          </p:cNvSpPr>
          <p:nvPr>
            <p:ph type="ctrTitle"/>
          </p:nvPr>
        </p:nvSpPr>
        <p:spPr>
          <a:xfrm>
            <a:off x="599661" y="1141200"/>
            <a:ext cx="4936435" cy="1522487"/>
          </a:xfrm>
        </p:spPr>
        <p:txBody>
          <a:bodyPr anchor="t">
            <a:normAutofit/>
          </a:bodyPr>
          <a:lstStyle>
            <a:lvl1pPr algn="l">
              <a:defRPr sz="4500">
                <a:solidFill>
                  <a:schemeClr val="tx1"/>
                </a:solidFill>
              </a:defRPr>
            </a:lvl1pPr>
          </a:lstStyle>
          <a:p>
            <a:r>
              <a:rPr lang="en-US" dirty="0"/>
              <a:t>Click to edit Master title style</a:t>
            </a:r>
          </a:p>
        </p:txBody>
      </p:sp>
      <p:sp>
        <p:nvSpPr>
          <p:cNvPr id="5" name="Subtitle 2">
            <a:extLst>
              <a:ext uri="{FF2B5EF4-FFF2-40B4-BE49-F238E27FC236}">
                <a16:creationId xmlns:a16="http://schemas.microsoft.com/office/drawing/2014/main" id="{B48EB81C-27D5-BCB6-61FD-08F8B54005E5}"/>
              </a:ext>
            </a:extLst>
          </p:cNvPr>
          <p:cNvSpPr>
            <a:spLocks noGrp="1"/>
          </p:cNvSpPr>
          <p:nvPr>
            <p:ph type="subTitle" idx="1"/>
          </p:nvPr>
        </p:nvSpPr>
        <p:spPr>
          <a:xfrm>
            <a:off x="599661" y="2949024"/>
            <a:ext cx="4936435" cy="182880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590466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419777-9C8C-E66B-9E37-D0C59C3A1659}"/>
              </a:ext>
            </a:extLst>
          </p:cNvPr>
          <p:cNvSpPr/>
          <p:nvPr userDrawn="1"/>
        </p:nvSpPr>
        <p:spPr>
          <a:xfrm>
            <a:off x="6096000" y="0"/>
            <a:ext cx="6198704" cy="6858000"/>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8DB5790-5B79-17A0-0CC6-8D468BD53F0D}"/>
              </a:ext>
            </a:extLst>
          </p:cNvPr>
          <p:cNvSpPr>
            <a:spLocks noGrp="1"/>
          </p:cNvSpPr>
          <p:nvPr>
            <p:ph type="ctrTitle"/>
          </p:nvPr>
        </p:nvSpPr>
        <p:spPr>
          <a:xfrm>
            <a:off x="599661" y="1141200"/>
            <a:ext cx="4936435" cy="1522487"/>
          </a:xfrm>
        </p:spPr>
        <p:txBody>
          <a:bodyPr anchor="t">
            <a:normAutofit/>
          </a:bodyPr>
          <a:lstStyle>
            <a:lvl1pPr algn="l">
              <a:defRPr sz="4500">
                <a:solidFill>
                  <a:schemeClr val="tx1"/>
                </a:solidFill>
              </a:defRPr>
            </a:lvl1pPr>
          </a:lstStyle>
          <a:p>
            <a:r>
              <a:rPr lang="en-US" dirty="0"/>
              <a:t>Click to edit Master title style</a:t>
            </a:r>
          </a:p>
        </p:txBody>
      </p:sp>
      <p:sp>
        <p:nvSpPr>
          <p:cNvPr id="5" name="Subtitle 2">
            <a:extLst>
              <a:ext uri="{FF2B5EF4-FFF2-40B4-BE49-F238E27FC236}">
                <a16:creationId xmlns:a16="http://schemas.microsoft.com/office/drawing/2014/main" id="{B48EB81C-27D5-BCB6-61FD-08F8B54005E5}"/>
              </a:ext>
            </a:extLst>
          </p:cNvPr>
          <p:cNvSpPr>
            <a:spLocks noGrp="1"/>
          </p:cNvSpPr>
          <p:nvPr>
            <p:ph type="subTitle" idx="1"/>
          </p:nvPr>
        </p:nvSpPr>
        <p:spPr>
          <a:xfrm>
            <a:off x="599661" y="2949024"/>
            <a:ext cx="4936435" cy="182880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877611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56C7F8-F722-2B7E-0869-7EA0AEE22378}"/>
              </a:ext>
            </a:extLst>
          </p:cNvPr>
          <p:cNvSpPr>
            <a:spLocks noGrp="1"/>
          </p:cNvSpPr>
          <p:nvPr>
            <p:ph type="ctrTitle"/>
          </p:nvPr>
        </p:nvSpPr>
        <p:spPr>
          <a:xfrm>
            <a:off x="599661" y="1122363"/>
            <a:ext cx="9144000" cy="2387600"/>
          </a:xfrm>
        </p:spPr>
        <p:txBody>
          <a:bodyPr anchor="b"/>
          <a:lstStyle>
            <a:lvl1pPr algn="l">
              <a:defRPr sz="6000"/>
            </a:lvl1pPr>
          </a:lstStyle>
          <a:p>
            <a:r>
              <a:rPr lang="en-US" dirty="0"/>
              <a:t>Click to edit Master title style</a:t>
            </a:r>
          </a:p>
        </p:txBody>
      </p:sp>
      <p:sp>
        <p:nvSpPr>
          <p:cNvPr id="5" name="Subtitle 2">
            <a:extLst>
              <a:ext uri="{FF2B5EF4-FFF2-40B4-BE49-F238E27FC236}">
                <a16:creationId xmlns:a16="http://schemas.microsoft.com/office/drawing/2014/main" id="{9E73FC5A-FD65-EF5D-9514-3D871172BC01}"/>
              </a:ext>
            </a:extLst>
          </p:cNvPr>
          <p:cNvSpPr>
            <a:spLocks noGrp="1"/>
          </p:cNvSpPr>
          <p:nvPr>
            <p:ph type="subTitle" idx="1"/>
          </p:nvPr>
        </p:nvSpPr>
        <p:spPr>
          <a:xfrm>
            <a:off x="599661"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398938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accent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56C7F8-F722-2B7E-0869-7EA0AEE22378}"/>
              </a:ext>
            </a:extLst>
          </p:cNvPr>
          <p:cNvSpPr>
            <a:spLocks noGrp="1"/>
          </p:cNvSpPr>
          <p:nvPr>
            <p:ph type="ctrTitle"/>
          </p:nvPr>
        </p:nvSpPr>
        <p:spPr>
          <a:xfrm>
            <a:off x="599661" y="1122363"/>
            <a:ext cx="9144000" cy="2387600"/>
          </a:xfrm>
        </p:spPr>
        <p:txBody>
          <a:bodyPr anchor="b"/>
          <a:lstStyle>
            <a:lvl1pPr algn="l">
              <a:defRPr sz="6000">
                <a:solidFill>
                  <a:schemeClr val="bg1"/>
                </a:solidFill>
              </a:defRPr>
            </a:lvl1pPr>
          </a:lstStyle>
          <a:p>
            <a:r>
              <a:rPr lang="en-US" dirty="0"/>
              <a:t>Click to edit Master title style</a:t>
            </a:r>
          </a:p>
        </p:txBody>
      </p:sp>
      <p:sp>
        <p:nvSpPr>
          <p:cNvPr id="5" name="Subtitle 2">
            <a:extLst>
              <a:ext uri="{FF2B5EF4-FFF2-40B4-BE49-F238E27FC236}">
                <a16:creationId xmlns:a16="http://schemas.microsoft.com/office/drawing/2014/main" id="{9E73FC5A-FD65-EF5D-9514-3D871172BC01}"/>
              </a:ext>
            </a:extLst>
          </p:cNvPr>
          <p:cNvSpPr>
            <a:spLocks noGrp="1"/>
          </p:cNvSpPr>
          <p:nvPr>
            <p:ph type="subTitle" idx="1"/>
          </p:nvPr>
        </p:nvSpPr>
        <p:spPr>
          <a:xfrm>
            <a:off x="599661" y="36020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5941662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9A9297-0696-3F57-0E95-7208E30223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88F8C9-16F3-628E-5A3B-AB98B85A39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9165811"/>
      </p:ext>
    </p:extLst>
  </p:cSld>
  <p:clrMap bg1="dk1" tx1="lt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8" r:id="rId5"/>
    <p:sldLayoutId id="2147483655" r:id="rId6"/>
    <p:sldLayoutId id="2147483656" r:id="rId7"/>
    <p:sldLayoutId id="2147483650" r:id="rId8"/>
    <p:sldLayoutId id="2147483657" r:id="rId9"/>
    <p:sldLayoutId id="2147483651" r:id="rId1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49769221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hyperlink" Target="https://www.txb.org/dc" TargetMode="External"/><Relationship Id="rId3" Type="http://schemas.openxmlformats.org/officeDocument/2006/relationships/image" Target="../media/image3.emf"/><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6D35F"/>
            </a:gs>
            <a:gs pos="100000">
              <a:srgbClr val="CDE8B5"/>
            </a:gs>
          </a:gsLst>
          <a:lin ang="5400000" scaled="0"/>
        </a:gradFill>
        <a:effectLst/>
      </p:bgPr>
    </p:bg>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3"/>
          <a:stretch>
            <a:fillRect/>
          </a:stretch>
        </p:blipFill>
        <p:spPr>
          <a:xfrm>
            <a:off x="8940160" y="6059858"/>
            <a:ext cx="3239473" cy="785574"/>
          </a:xfrm>
          <a:prstGeom prst="rect">
            <a:avLst/>
          </a:prstGeom>
          <a:ln w="12700">
            <a:miter lim="400000"/>
          </a:ln>
        </p:spPr>
      </p:pic>
      <p:pic>
        <p:nvPicPr>
          <p:cNvPr id="95" name="Picture 2" descr="Picture 2"/>
          <p:cNvPicPr>
            <a:picLocks noChangeAspect="1"/>
          </p:cNvPicPr>
          <p:nvPr/>
        </p:nvPicPr>
        <p:blipFill>
          <a:blip r:embed="rId4"/>
          <a:stretch>
            <a:fillRect/>
          </a:stretch>
        </p:blipFill>
        <p:spPr>
          <a:xfrm>
            <a:off x="2287403" y="1239056"/>
            <a:ext cx="7617194" cy="437988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B59F98D-3B69-908F-BAEC-18FC1CA490EC}"/>
              </a:ext>
            </a:extLst>
          </p:cNvPr>
          <p:cNvSpPr>
            <a:spLocks noGrp="1"/>
          </p:cNvSpPr>
          <p:nvPr>
            <p:ph type="subTitle" idx="1"/>
          </p:nvPr>
        </p:nvSpPr>
        <p:spPr>
          <a:xfrm>
            <a:off x="8070573" y="822698"/>
            <a:ext cx="3597381" cy="742879"/>
          </a:xfrm>
        </p:spPr>
        <p:txBody>
          <a:bodyPr numCol="1">
            <a:normAutofit/>
          </a:bodyPr>
          <a:lstStyle/>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tab pos="225425" algn="l"/>
                <a:tab pos="463550" algn="l"/>
                <a:tab pos="914400" algn="l"/>
                <a:tab pos="1371600" algn="l"/>
                <a:tab pos="1828800" algn="l"/>
                <a:tab pos="2292350" algn="l"/>
              </a:tabLst>
              <a:defRPr/>
            </a:pPr>
            <a:r>
              <a:rPr kumimoji="0" lang="en-US" sz="2000" b="0" i="0" u="none" strike="noStrike" kern="1200" cap="none" spc="0" normalizeH="0" baseline="0" noProof="0" dirty="0">
                <a:ln>
                  <a:noFill/>
                </a:ln>
                <a:solidFill>
                  <a:schemeClr val="bg1"/>
                </a:solidFill>
                <a:effectLst/>
                <a:uLnTx/>
                <a:uFillTx/>
                <a:ea typeface="+mn-ea"/>
                <a:cs typeface="+mn-cs"/>
              </a:rPr>
              <a:t>Regular contact with assigned members</a:t>
            </a:r>
          </a:p>
        </p:txBody>
      </p:sp>
      <p:sp>
        <p:nvSpPr>
          <p:cNvPr id="9" name="Title 3">
            <a:extLst>
              <a:ext uri="{FF2B5EF4-FFF2-40B4-BE49-F238E27FC236}">
                <a16:creationId xmlns:a16="http://schemas.microsoft.com/office/drawing/2014/main" id="{D504F196-76BB-35EB-687A-0546EB221DC0}"/>
              </a:ext>
            </a:extLst>
          </p:cNvPr>
          <p:cNvSpPr txBox="1">
            <a:spLocks/>
          </p:cNvSpPr>
          <p:nvPr/>
        </p:nvSpPr>
        <p:spPr>
          <a:xfrm>
            <a:off x="8070573" y="3160992"/>
            <a:ext cx="3597381" cy="63115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r>
              <a:rPr lang="en-US" sz="3600" dirty="0">
                <a:solidFill>
                  <a:schemeClr val="bg2"/>
                </a:solidFill>
              </a:rPr>
              <a:t>Fellowship</a:t>
            </a:r>
            <a:endParaRPr lang="en-US" dirty="0">
              <a:solidFill>
                <a:schemeClr val="bg2"/>
              </a:solidFill>
            </a:endParaRPr>
          </a:p>
        </p:txBody>
      </p:sp>
      <p:sp>
        <p:nvSpPr>
          <p:cNvPr id="10" name="Subtitle 4">
            <a:extLst>
              <a:ext uri="{FF2B5EF4-FFF2-40B4-BE49-F238E27FC236}">
                <a16:creationId xmlns:a16="http://schemas.microsoft.com/office/drawing/2014/main" id="{6467E4F7-0C6B-6AC1-9A48-B8EF4C5B176C}"/>
              </a:ext>
            </a:extLst>
          </p:cNvPr>
          <p:cNvSpPr txBox="1">
            <a:spLocks/>
          </p:cNvSpPr>
          <p:nvPr/>
        </p:nvSpPr>
        <p:spPr>
          <a:xfrm>
            <a:off x="6731520" y="4325218"/>
            <a:ext cx="4936435" cy="1828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chemeClr val="bg1"/>
              </a:solidFill>
            </a:endParaRPr>
          </a:p>
        </p:txBody>
      </p:sp>
      <p:sp>
        <p:nvSpPr>
          <p:cNvPr id="11" name="Title 3">
            <a:extLst>
              <a:ext uri="{FF2B5EF4-FFF2-40B4-BE49-F238E27FC236}">
                <a16:creationId xmlns:a16="http://schemas.microsoft.com/office/drawing/2014/main" id="{8C81FE5D-4A53-A04B-8F56-E24A3F951C88}"/>
              </a:ext>
            </a:extLst>
          </p:cNvPr>
          <p:cNvSpPr txBox="1">
            <a:spLocks/>
          </p:cNvSpPr>
          <p:nvPr/>
        </p:nvSpPr>
        <p:spPr>
          <a:xfrm>
            <a:off x="8070573" y="4825688"/>
            <a:ext cx="3597381" cy="63115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r>
              <a:rPr lang="en-US" sz="3600" dirty="0">
                <a:solidFill>
                  <a:schemeClr val="bg2"/>
                </a:solidFill>
              </a:rPr>
              <a:t>Attendance</a:t>
            </a:r>
            <a:endParaRPr lang="en-US" dirty="0">
              <a:solidFill>
                <a:schemeClr val="bg2"/>
              </a:solidFill>
            </a:endParaRPr>
          </a:p>
        </p:txBody>
      </p:sp>
      <p:sp>
        <p:nvSpPr>
          <p:cNvPr id="12" name="Subtitle 4">
            <a:extLst>
              <a:ext uri="{FF2B5EF4-FFF2-40B4-BE49-F238E27FC236}">
                <a16:creationId xmlns:a16="http://schemas.microsoft.com/office/drawing/2014/main" id="{58866927-FC6F-DF23-63BE-8E329FBF9A1C}"/>
              </a:ext>
            </a:extLst>
          </p:cNvPr>
          <p:cNvSpPr txBox="1">
            <a:spLocks/>
          </p:cNvSpPr>
          <p:nvPr/>
        </p:nvSpPr>
        <p:spPr>
          <a:xfrm>
            <a:off x="8070574" y="3677500"/>
            <a:ext cx="3597381" cy="723708"/>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defTabSz="548640">
              <a:lnSpc>
                <a:spcPct val="100000"/>
              </a:lnSpc>
              <a:spcBef>
                <a:spcPts val="0"/>
              </a:spcBef>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Schedule a year ahead</a:t>
            </a:r>
          </a:p>
          <a:p>
            <a:pPr marL="342900" indent="-342900" defTabSz="548640">
              <a:lnSpc>
                <a:spcPct val="100000"/>
              </a:lnSpc>
              <a:spcBef>
                <a:spcPts val="0"/>
              </a:spcBef>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Get input from the group</a:t>
            </a:r>
          </a:p>
        </p:txBody>
      </p:sp>
      <p:sp>
        <p:nvSpPr>
          <p:cNvPr id="14" name="Subtitle 4">
            <a:extLst>
              <a:ext uri="{FF2B5EF4-FFF2-40B4-BE49-F238E27FC236}">
                <a16:creationId xmlns:a16="http://schemas.microsoft.com/office/drawing/2014/main" id="{9551F700-27D5-D186-F634-458FD58D3E2E}"/>
              </a:ext>
            </a:extLst>
          </p:cNvPr>
          <p:cNvSpPr txBox="1">
            <a:spLocks/>
          </p:cNvSpPr>
          <p:nvPr/>
        </p:nvSpPr>
        <p:spPr>
          <a:xfrm>
            <a:off x="8070574" y="5336122"/>
            <a:ext cx="3597381" cy="748226"/>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defTabSz="548640">
              <a:lnSpc>
                <a:spcPct val="100000"/>
              </a:lnSpc>
              <a:spcBef>
                <a:spcPts val="0"/>
              </a:spcBef>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Critical for ministry and outreach</a:t>
            </a:r>
          </a:p>
        </p:txBody>
      </p:sp>
      <p:sp>
        <p:nvSpPr>
          <p:cNvPr id="16" name="Oval 15">
            <a:extLst>
              <a:ext uri="{FF2B5EF4-FFF2-40B4-BE49-F238E27FC236}">
                <a16:creationId xmlns:a16="http://schemas.microsoft.com/office/drawing/2014/main" id="{1182855B-D032-9773-2E4D-DDED104EB714}"/>
              </a:ext>
            </a:extLst>
          </p:cNvPr>
          <p:cNvSpPr/>
          <p:nvPr/>
        </p:nvSpPr>
        <p:spPr>
          <a:xfrm>
            <a:off x="1200866" y="985532"/>
            <a:ext cx="5267194" cy="5040182"/>
          </a:xfrm>
          <a:prstGeom prst="ellipse">
            <a:avLst/>
          </a:prstGeom>
          <a:solidFill>
            <a:schemeClr val="accent2"/>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5E740F1-A8C9-6BC0-6CC7-C4FA94EB7A85}"/>
              </a:ext>
            </a:extLst>
          </p:cNvPr>
          <p:cNvPicPr>
            <a:picLocks noChangeAspect="1"/>
          </p:cNvPicPr>
          <p:nvPr/>
        </p:nvPicPr>
        <p:blipFill>
          <a:blip r:embed="rId3"/>
          <a:stretch>
            <a:fillRect/>
          </a:stretch>
        </p:blipFill>
        <p:spPr>
          <a:xfrm>
            <a:off x="458403" y="3125802"/>
            <a:ext cx="527097" cy="606395"/>
          </a:xfrm>
          <a:prstGeom prst="rect">
            <a:avLst/>
          </a:prstGeom>
        </p:spPr>
      </p:pic>
      <p:pic>
        <p:nvPicPr>
          <p:cNvPr id="18" name="Picture 17">
            <a:extLst>
              <a:ext uri="{FF2B5EF4-FFF2-40B4-BE49-F238E27FC236}">
                <a16:creationId xmlns:a16="http://schemas.microsoft.com/office/drawing/2014/main" id="{02C3157D-8F0B-5EAB-CC87-B1AA4BDB83CE}"/>
              </a:ext>
            </a:extLst>
          </p:cNvPr>
          <p:cNvPicPr>
            <a:picLocks noChangeAspect="1"/>
          </p:cNvPicPr>
          <p:nvPr/>
        </p:nvPicPr>
        <p:blipFill>
          <a:blip r:embed="rId3"/>
          <a:stretch>
            <a:fillRect/>
          </a:stretch>
        </p:blipFill>
        <p:spPr>
          <a:xfrm rot="10800000">
            <a:off x="6683426" y="3125802"/>
            <a:ext cx="527097" cy="606395"/>
          </a:xfrm>
          <a:prstGeom prst="rect">
            <a:avLst/>
          </a:prstGeom>
        </p:spPr>
      </p:pic>
      <p:sp>
        <p:nvSpPr>
          <p:cNvPr id="20" name="Title 3">
            <a:extLst>
              <a:ext uri="{FF2B5EF4-FFF2-40B4-BE49-F238E27FC236}">
                <a16:creationId xmlns:a16="http://schemas.microsoft.com/office/drawing/2014/main" id="{B3972D5D-61BA-F447-B389-C8CB5155B81F}"/>
              </a:ext>
            </a:extLst>
          </p:cNvPr>
          <p:cNvSpPr txBox="1">
            <a:spLocks/>
          </p:cNvSpPr>
          <p:nvPr/>
        </p:nvSpPr>
        <p:spPr>
          <a:xfrm>
            <a:off x="2211125" y="1628363"/>
            <a:ext cx="3246675" cy="7581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3600" dirty="0">
                <a:solidFill>
                  <a:schemeClr val="bg1"/>
                </a:solidFill>
              </a:rPr>
              <a:t>COMMUNITY</a:t>
            </a:r>
          </a:p>
        </p:txBody>
      </p:sp>
      <p:sp>
        <p:nvSpPr>
          <p:cNvPr id="13" name="Title 3">
            <a:extLst>
              <a:ext uri="{FF2B5EF4-FFF2-40B4-BE49-F238E27FC236}">
                <a16:creationId xmlns:a16="http://schemas.microsoft.com/office/drawing/2014/main" id="{D7580BC7-A7FF-1982-7FB5-BF5152516860}"/>
              </a:ext>
            </a:extLst>
          </p:cNvPr>
          <p:cNvSpPr txBox="1">
            <a:spLocks/>
          </p:cNvSpPr>
          <p:nvPr/>
        </p:nvSpPr>
        <p:spPr>
          <a:xfrm>
            <a:off x="8070572" y="396439"/>
            <a:ext cx="3389245" cy="52251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r>
              <a:rPr lang="en-US" sz="3600" dirty="0">
                <a:solidFill>
                  <a:schemeClr val="bg2"/>
                </a:solidFill>
              </a:rPr>
              <a:t>Member Care</a:t>
            </a:r>
            <a:endParaRPr lang="en-US" dirty="0">
              <a:solidFill>
                <a:schemeClr val="bg2"/>
              </a:solidFill>
            </a:endParaRPr>
          </a:p>
        </p:txBody>
      </p:sp>
      <p:sp>
        <p:nvSpPr>
          <p:cNvPr id="22" name="Title 3">
            <a:extLst>
              <a:ext uri="{FF2B5EF4-FFF2-40B4-BE49-F238E27FC236}">
                <a16:creationId xmlns:a16="http://schemas.microsoft.com/office/drawing/2014/main" id="{E4F05702-FA9F-738F-6F8C-725BDFAA0AB2}"/>
              </a:ext>
            </a:extLst>
          </p:cNvPr>
          <p:cNvSpPr txBox="1">
            <a:spLocks/>
          </p:cNvSpPr>
          <p:nvPr/>
        </p:nvSpPr>
        <p:spPr>
          <a:xfrm>
            <a:off x="2588013" y="3883479"/>
            <a:ext cx="2517778" cy="441739"/>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2400" dirty="0">
                <a:solidFill>
                  <a:schemeClr val="bg1"/>
                </a:solidFill>
              </a:rPr>
              <a:t>Fellowship</a:t>
            </a:r>
          </a:p>
        </p:txBody>
      </p:sp>
      <p:sp>
        <p:nvSpPr>
          <p:cNvPr id="23" name="Title 3">
            <a:extLst>
              <a:ext uri="{FF2B5EF4-FFF2-40B4-BE49-F238E27FC236}">
                <a16:creationId xmlns:a16="http://schemas.microsoft.com/office/drawing/2014/main" id="{CD16B787-7D2D-80B2-38E2-B2327F282933}"/>
              </a:ext>
            </a:extLst>
          </p:cNvPr>
          <p:cNvSpPr txBox="1">
            <a:spLocks/>
          </p:cNvSpPr>
          <p:nvPr/>
        </p:nvSpPr>
        <p:spPr>
          <a:xfrm>
            <a:off x="2575572" y="4613846"/>
            <a:ext cx="2517778" cy="441739"/>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2400" dirty="0">
                <a:solidFill>
                  <a:schemeClr val="bg1"/>
                </a:solidFill>
              </a:rPr>
              <a:t>Attendance</a:t>
            </a:r>
          </a:p>
        </p:txBody>
      </p:sp>
      <p:sp>
        <p:nvSpPr>
          <p:cNvPr id="24" name="Title 3">
            <a:extLst>
              <a:ext uri="{FF2B5EF4-FFF2-40B4-BE49-F238E27FC236}">
                <a16:creationId xmlns:a16="http://schemas.microsoft.com/office/drawing/2014/main" id="{46BCA005-7B50-B579-8941-E6C4E4353968}"/>
              </a:ext>
            </a:extLst>
          </p:cNvPr>
          <p:cNvSpPr txBox="1">
            <a:spLocks/>
          </p:cNvSpPr>
          <p:nvPr/>
        </p:nvSpPr>
        <p:spPr>
          <a:xfrm>
            <a:off x="2648409" y="2422744"/>
            <a:ext cx="2372105" cy="44174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2400" dirty="0">
                <a:solidFill>
                  <a:schemeClr val="bg1"/>
                </a:solidFill>
              </a:rPr>
              <a:t>Member Care</a:t>
            </a:r>
          </a:p>
        </p:txBody>
      </p:sp>
      <p:sp>
        <p:nvSpPr>
          <p:cNvPr id="3" name="Title 3">
            <a:extLst>
              <a:ext uri="{FF2B5EF4-FFF2-40B4-BE49-F238E27FC236}">
                <a16:creationId xmlns:a16="http://schemas.microsoft.com/office/drawing/2014/main" id="{6D67DC99-4F27-43A9-0E2D-2212ECE0FE0D}"/>
              </a:ext>
            </a:extLst>
          </p:cNvPr>
          <p:cNvSpPr txBox="1">
            <a:spLocks/>
          </p:cNvSpPr>
          <p:nvPr/>
        </p:nvSpPr>
        <p:spPr>
          <a:xfrm>
            <a:off x="2588013" y="3153112"/>
            <a:ext cx="2517778" cy="441739"/>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2400" dirty="0">
                <a:solidFill>
                  <a:schemeClr val="bg1"/>
                </a:solidFill>
              </a:rPr>
              <a:t>Greeting</a:t>
            </a:r>
          </a:p>
        </p:txBody>
      </p:sp>
      <p:sp>
        <p:nvSpPr>
          <p:cNvPr id="4" name="Subtitle 4">
            <a:extLst>
              <a:ext uri="{FF2B5EF4-FFF2-40B4-BE49-F238E27FC236}">
                <a16:creationId xmlns:a16="http://schemas.microsoft.com/office/drawing/2014/main" id="{B23398AB-0284-B172-9A4D-0FE33C0B6D39}"/>
              </a:ext>
            </a:extLst>
          </p:cNvPr>
          <p:cNvSpPr txBox="1">
            <a:spLocks/>
          </p:cNvSpPr>
          <p:nvPr/>
        </p:nvSpPr>
        <p:spPr>
          <a:xfrm>
            <a:off x="8070568" y="2376601"/>
            <a:ext cx="3597381" cy="467018"/>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defTabSz="548640">
              <a:lnSpc>
                <a:spcPct val="100000"/>
              </a:lnSpc>
              <a:spcBef>
                <a:spcPts val="0"/>
              </a:spcBef>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Sets the tone</a:t>
            </a:r>
          </a:p>
        </p:txBody>
      </p:sp>
      <p:sp>
        <p:nvSpPr>
          <p:cNvPr id="6" name="Title 3">
            <a:extLst>
              <a:ext uri="{FF2B5EF4-FFF2-40B4-BE49-F238E27FC236}">
                <a16:creationId xmlns:a16="http://schemas.microsoft.com/office/drawing/2014/main" id="{29A144E0-9E03-2809-9E73-3738F53DC72D}"/>
              </a:ext>
            </a:extLst>
          </p:cNvPr>
          <p:cNvSpPr txBox="1">
            <a:spLocks/>
          </p:cNvSpPr>
          <p:nvPr/>
        </p:nvSpPr>
        <p:spPr>
          <a:xfrm>
            <a:off x="8070567" y="1934299"/>
            <a:ext cx="3389245" cy="52251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r>
              <a:rPr lang="en-US" sz="3600" dirty="0">
                <a:solidFill>
                  <a:schemeClr val="bg2"/>
                </a:solidFill>
              </a:rPr>
              <a:t>Greeting</a:t>
            </a:r>
            <a:endParaRPr lang="en-US" dirty="0">
              <a:solidFill>
                <a:schemeClr val="bg2"/>
              </a:solidFill>
            </a:endParaRPr>
          </a:p>
        </p:txBody>
      </p:sp>
      <p:pic>
        <p:nvPicPr>
          <p:cNvPr id="2" name="Picture 1" descr="A white logo on a black background&#10;&#10;Description automatically generated">
            <a:extLst>
              <a:ext uri="{FF2B5EF4-FFF2-40B4-BE49-F238E27FC236}">
                <a16:creationId xmlns:a16="http://schemas.microsoft.com/office/drawing/2014/main" id="{6F972CEE-51C9-73FD-0C6B-1CD1DA0F6A2A}"/>
              </a:ext>
            </a:extLst>
          </p:cNvPr>
          <p:cNvPicPr>
            <a:picLocks noChangeAspect="1"/>
          </p:cNvPicPr>
          <p:nvPr/>
        </p:nvPicPr>
        <p:blipFill rotWithShape="1">
          <a:blip r:embed="rId4"/>
          <a:srcRect l="7314" t="18551" r="8877" b="17858"/>
          <a:stretch/>
        </p:blipFill>
        <p:spPr>
          <a:xfrm>
            <a:off x="11427159" y="6242365"/>
            <a:ext cx="661478" cy="501905"/>
          </a:xfrm>
          <a:prstGeom prst="rect">
            <a:avLst/>
          </a:prstGeom>
        </p:spPr>
      </p:pic>
      <p:pic>
        <p:nvPicPr>
          <p:cNvPr id="8" name="Picture 7" descr="A logo of a company&#10;&#10;Description automatically generated with medium confidence">
            <a:extLst>
              <a:ext uri="{FF2B5EF4-FFF2-40B4-BE49-F238E27FC236}">
                <a16:creationId xmlns:a16="http://schemas.microsoft.com/office/drawing/2014/main" id="{5180C8A5-290C-118F-BA4A-A39226B25F7A}"/>
              </a:ext>
            </a:extLst>
          </p:cNvPr>
          <p:cNvPicPr>
            <a:picLocks noChangeAspect="1"/>
          </p:cNvPicPr>
          <p:nvPr/>
        </p:nvPicPr>
        <p:blipFill>
          <a:blip r:embed="rId5"/>
          <a:stretch>
            <a:fillRect/>
          </a:stretch>
        </p:blipFill>
        <p:spPr>
          <a:xfrm>
            <a:off x="5796272" y="5140787"/>
            <a:ext cx="1870491" cy="1626514"/>
          </a:xfrm>
          <a:prstGeom prst="rect">
            <a:avLst/>
          </a:prstGeom>
        </p:spPr>
      </p:pic>
    </p:spTree>
    <p:extLst>
      <p:ext uri="{BB962C8B-B14F-4D97-AF65-F5344CB8AC3E}">
        <p14:creationId xmlns:p14="http://schemas.microsoft.com/office/powerpoint/2010/main" val="3133543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logo of a company&#10;&#10;Description automatically generated with medium confidence">
            <a:extLst>
              <a:ext uri="{FF2B5EF4-FFF2-40B4-BE49-F238E27FC236}">
                <a16:creationId xmlns:a16="http://schemas.microsoft.com/office/drawing/2014/main" id="{2F6470E2-4096-59B1-FB17-832279E9E2F4}"/>
              </a:ext>
            </a:extLst>
          </p:cNvPr>
          <p:cNvPicPr>
            <a:picLocks noChangeAspect="1"/>
          </p:cNvPicPr>
          <p:nvPr/>
        </p:nvPicPr>
        <p:blipFill>
          <a:blip r:embed="rId3"/>
          <a:stretch>
            <a:fillRect/>
          </a:stretch>
        </p:blipFill>
        <p:spPr>
          <a:xfrm>
            <a:off x="5796272" y="5140787"/>
            <a:ext cx="1870491" cy="1626514"/>
          </a:xfrm>
          <a:prstGeom prst="rect">
            <a:avLst/>
          </a:prstGeom>
        </p:spPr>
      </p:pic>
      <p:sp>
        <p:nvSpPr>
          <p:cNvPr id="9" name="Title 3">
            <a:extLst>
              <a:ext uri="{FF2B5EF4-FFF2-40B4-BE49-F238E27FC236}">
                <a16:creationId xmlns:a16="http://schemas.microsoft.com/office/drawing/2014/main" id="{D504F196-76BB-35EB-687A-0546EB221DC0}"/>
              </a:ext>
            </a:extLst>
          </p:cNvPr>
          <p:cNvSpPr txBox="1">
            <a:spLocks/>
          </p:cNvSpPr>
          <p:nvPr/>
        </p:nvSpPr>
        <p:spPr>
          <a:xfrm>
            <a:off x="6731519" y="3859014"/>
            <a:ext cx="4936435" cy="63115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endParaRPr lang="en-US" dirty="0">
              <a:solidFill>
                <a:schemeClr val="bg2"/>
              </a:solidFill>
            </a:endParaRPr>
          </a:p>
        </p:txBody>
      </p:sp>
      <p:sp>
        <p:nvSpPr>
          <p:cNvPr id="10" name="Subtitle 4">
            <a:extLst>
              <a:ext uri="{FF2B5EF4-FFF2-40B4-BE49-F238E27FC236}">
                <a16:creationId xmlns:a16="http://schemas.microsoft.com/office/drawing/2014/main" id="{6467E4F7-0C6B-6AC1-9A48-B8EF4C5B176C}"/>
              </a:ext>
            </a:extLst>
          </p:cNvPr>
          <p:cNvSpPr txBox="1">
            <a:spLocks/>
          </p:cNvSpPr>
          <p:nvPr/>
        </p:nvSpPr>
        <p:spPr>
          <a:xfrm>
            <a:off x="6731520" y="4325218"/>
            <a:ext cx="4936435" cy="1828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chemeClr val="bg1"/>
              </a:solidFill>
            </a:endParaRPr>
          </a:p>
        </p:txBody>
      </p:sp>
      <p:sp>
        <p:nvSpPr>
          <p:cNvPr id="3" name="Subtitle 4">
            <a:extLst>
              <a:ext uri="{FF2B5EF4-FFF2-40B4-BE49-F238E27FC236}">
                <a16:creationId xmlns:a16="http://schemas.microsoft.com/office/drawing/2014/main" id="{C3CCD560-1FDC-2F6E-6DAA-04E3F74BA5F7}"/>
              </a:ext>
            </a:extLst>
          </p:cNvPr>
          <p:cNvSpPr txBox="1">
            <a:spLocks/>
          </p:cNvSpPr>
          <p:nvPr/>
        </p:nvSpPr>
        <p:spPr>
          <a:xfrm>
            <a:off x="6731520" y="4403277"/>
            <a:ext cx="4936435" cy="2287456"/>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548640">
              <a:lnSpc>
                <a:spcPct val="100000"/>
              </a:lnSpc>
              <a:spcBef>
                <a:spcPts val="0"/>
              </a:spcBef>
              <a:tabLst>
                <a:tab pos="225425" algn="l"/>
                <a:tab pos="463550" algn="l"/>
                <a:tab pos="914400" algn="l"/>
                <a:tab pos="1371600" algn="l"/>
                <a:tab pos="1828800" algn="l"/>
                <a:tab pos="2292350" algn="l"/>
              </a:tabLst>
              <a:defRPr/>
            </a:pPr>
            <a:endParaRPr lang="en-US" sz="1900" dirty="0">
              <a:solidFill>
                <a:schemeClr val="bg1"/>
              </a:solidFill>
            </a:endParaRPr>
          </a:p>
        </p:txBody>
      </p:sp>
      <p:pic>
        <p:nvPicPr>
          <p:cNvPr id="17" name="Picture 16">
            <a:extLst>
              <a:ext uri="{FF2B5EF4-FFF2-40B4-BE49-F238E27FC236}">
                <a16:creationId xmlns:a16="http://schemas.microsoft.com/office/drawing/2014/main" id="{22EBFAED-00D6-4602-63BA-F70EA72DE7E4}"/>
              </a:ext>
            </a:extLst>
          </p:cNvPr>
          <p:cNvPicPr>
            <a:picLocks noChangeAspect="1"/>
          </p:cNvPicPr>
          <p:nvPr/>
        </p:nvPicPr>
        <p:blipFill>
          <a:blip r:embed="rId4"/>
          <a:stretch>
            <a:fillRect/>
          </a:stretch>
        </p:blipFill>
        <p:spPr>
          <a:xfrm rot="16200000" flipH="1" flipV="1">
            <a:off x="1195917" y="796940"/>
            <a:ext cx="4812742" cy="5536782"/>
          </a:xfrm>
          <a:prstGeom prst="rect">
            <a:avLst/>
          </a:prstGeom>
        </p:spPr>
      </p:pic>
      <p:sp>
        <p:nvSpPr>
          <p:cNvPr id="12" name="Subtitle 4">
            <a:extLst>
              <a:ext uri="{FF2B5EF4-FFF2-40B4-BE49-F238E27FC236}">
                <a16:creationId xmlns:a16="http://schemas.microsoft.com/office/drawing/2014/main" id="{7F15F995-1A5F-291B-52AE-83DEC9A35DF9}"/>
              </a:ext>
            </a:extLst>
          </p:cNvPr>
          <p:cNvSpPr txBox="1">
            <a:spLocks/>
          </p:cNvSpPr>
          <p:nvPr/>
        </p:nvSpPr>
        <p:spPr>
          <a:xfrm>
            <a:off x="8044405" y="1276152"/>
            <a:ext cx="3900668" cy="581677"/>
          </a:xfrm>
          <a:prstGeom prst="rect">
            <a:avLst/>
          </a:prstGeom>
        </p:spPr>
        <p:txBody>
          <a:bodyPr vert="horz" lIns="91440" tIns="45720" rIns="91440" bIns="45720" numCol="2"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548640">
              <a:lnSpc>
                <a:spcPct val="100000"/>
              </a:lnSpc>
              <a:spcBef>
                <a:spcPts val="0"/>
              </a:spcBef>
              <a:buFontTx/>
              <a:buNone/>
              <a:tabLst>
                <a:tab pos="225425" algn="l"/>
                <a:tab pos="463550" algn="l"/>
                <a:tab pos="914400" algn="l"/>
                <a:tab pos="1371600" algn="l"/>
                <a:tab pos="1828800" algn="l"/>
                <a:tab pos="2292350" algn="l"/>
              </a:tabLst>
              <a:defRPr/>
            </a:pPr>
            <a:endParaRPr lang="en-US" sz="2000" dirty="0">
              <a:solidFill>
                <a:schemeClr val="bg1"/>
              </a:solidFill>
            </a:endParaRPr>
          </a:p>
        </p:txBody>
      </p:sp>
      <p:sp>
        <p:nvSpPr>
          <p:cNvPr id="15" name="Subtitle 4">
            <a:extLst>
              <a:ext uri="{FF2B5EF4-FFF2-40B4-BE49-F238E27FC236}">
                <a16:creationId xmlns:a16="http://schemas.microsoft.com/office/drawing/2014/main" id="{FFF2621F-C952-66D9-6A5B-11DA85D2A39F}"/>
              </a:ext>
            </a:extLst>
          </p:cNvPr>
          <p:cNvSpPr txBox="1">
            <a:spLocks/>
          </p:cNvSpPr>
          <p:nvPr/>
        </p:nvSpPr>
        <p:spPr>
          <a:xfrm>
            <a:off x="8044405" y="3059424"/>
            <a:ext cx="3900668" cy="606395"/>
          </a:xfrm>
          <a:prstGeom prst="rect">
            <a:avLst/>
          </a:prstGeom>
        </p:spPr>
        <p:txBody>
          <a:bodyPr vert="horz" lIns="91440" tIns="45720" rIns="91440" bIns="45720" numCol="2"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548640">
              <a:lnSpc>
                <a:spcPct val="100000"/>
              </a:lnSpc>
              <a:spcBef>
                <a:spcPts val="0"/>
              </a:spcBef>
              <a:buFontTx/>
              <a:buNone/>
              <a:tabLst>
                <a:tab pos="225425" algn="l"/>
                <a:tab pos="463550" algn="l"/>
                <a:tab pos="914400" algn="l"/>
                <a:tab pos="1371600" algn="l"/>
                <a:tab pos="1828800" algn="l"/>
                <a:tab pos="2292350" algn="l"/>
              </a:tabLst>
              <a:defRPr/>
            </a:pPr>
            <a:endParaRPr lang="en-US" sz="2000" dirty="0">
              <a:solidFill>
                <a:schemeClr val="bg1"/>
              </a:solidFill>
            </a:endParaRPr>
          </a:p>
        </p:txBody>
      </p:sp>
      <p:sp>
        <p:nvSpPr>
          <p:cNvPr id="21" name="Title 3">
            <a:extLst>
              <a:ext uri="{FF2B5EF4-FFF2-40B4-BE49-F238E27FC236}">
                <a16:creationId xmlns:a16="http://schemas.microsoft.com/office/drawing/2014/main" id="{4AB715AE-C40F-9B65-2F6A-FD2326872E36}"/>
              </a:ext>
            </a:extLst>
          </p:cNvPr>
          <p:cNvSpPr txBox="1">
            <a:spLocks/>
          </p:cNvSpPr>
          <p:nvPr/>
        </p:nvSpPr>
        <p:spPr>
          <a:xfrm>
            <a:off x="1437018" y="1445325"/>
            <a:ext cx="4330538" cy="24136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3200" dirty="0">
                <a:solidFill>
                  <a:schemeClr val="bg1"/>
                </a:solidFill>
              </a:rPr>
              <a:t>COORDINATOR</a:t>
            </a:r>
          </a:p>
          <a:p>
            <a:pPr algn="ctr"/>
            <a:endParaRPr lang="en-US" sz="3200" dirty="0">
              <a:solidFill>
                <a:schemeClr val="bg1"/>
              </a:solidFill>
            </a:endParaRPr>
          </a:p>
          <a:p>
            <a:pPr algn="ctr"/>
            <a:r>
              <a:rPr lang="en-US" sz="3200" dirty="0">
                <a:solidFill>
                  <a:schemeClr val="bg1"/>
                </a:solidFill>
              </a:rPr>
              <a:t>COMMUNICATION</a:t>
            </a:r>
          </a:p>
        </p:txBody>
      </p:sp>
      <p:pic>
        <p:nvPicPr>
          <p:cNvPr id="2" name="Picture 1" descr="A white logo on a black background&#10;&#10;Description automatically generated">
            <a:extLst>
              <a:ext uri="{FF2B5EF4-FFF2-40B4-BE49-F238E27FC236}">
                <a16:creationId xmlns:a16="http://schemas.microsoft.com/office/drawing/2014/main" id="{8D455EE6-9CA7-B0E3-556D-48608C72F153}"/>
              </a:ext>
            </a:extLst>
          </p:cNvPr>
          <p:cNvPicPr>
            <a:picLocks noChangeAspect="1"/>
          </p:cNvPicPr>
          <p:nvPr/>
        </p:nvPicPr>
        <p:blipFill rotWithShape="1">
          <a:blip r:embed="rId5"/>
          <a:srcRect l="7314" t="18551" r="8877" b="17858"/>
          <a:stretch/>
        </p:blipFill>
        <p:spPr>
          <a:xfrm>
            <a:off x="11427159" y="6242365"/>
            <a:ext cx="661478" cy="501905"/>
          </a:xfrm>
          <a:prstGeom prst="rect">
            <a:avLst/>
          </a:prstGeom>
        </p:spPr>
      </p:pic>
      <p:sp>
        <p:nvSpPr>
          <p:cNvPr id="6" name="Subtitle 4">
            <a:extLst>
              <a:ext uri="{FF2B5EF4-FFF2-40B4-BE49-F238E27FC236}">
                <a16:creationId xmlns:a16="http://schemas.microsoft.com/office/drawing/2014/main" id="{52419D3E-B35A-8D34-0076-E7944C6CCDC4}"/>
              </a:ext>
            </a:extLst>
          </p:cNvPr>
          <p:cNvSpPr>
            <a:spLocks noGrp="1"/>
          </p:cNvSpPr>
          <p:nvPr>
            <p:ph type="subTitle" idx="1"/>
          </p:nvPr>
        </p:nvSpPr>
        <p:spPr>
          <a:xfrm>
            <a:off x="8044411" y="1919290"/>
            <a:ext cx="3900662" cy="1042606"/>
          </a:xfrm>
        </p:spPr>
        <p:txBody>
          <a:bodyPr numCol="1">
            <a:noAutofit/>
          </a:bodyPr>
          <a:lstStyle/>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tab pos="225425" algn="l"/>
                <a:tab pos="463550" algn="l"/>
                <a:tab pos="914400" algn="l"/>
                <a:tab pos="1371600" algn="l"/>
                <a:tab pos="1828800" algn="l"/>
                <a:tab pos="2292350" algn="l"/>
              </a:tabLst>
              <a:defRPr/>
            </a:pPr>
            <a:r>
              <a:rPr kumimoji="0" lang="en-US" sz="2000" b="0" i="0" u="none" strike="noStrike" kern="1200" cap="none" spc="0" normalizeH="0" baseline="0" noProof="0" dirty="0">
                <a:ln>
                  <a:noFill/>
                </a:ln>
                <a:solidFill>
                  <a:schemeClr val="bg1"/>
                </a:solidFill>
                <a:effectLst/>
                <a:uLnTx/>
                <a:uFillTx/>
                <a:ea typeface="+mn-ea"/>
                <a:cs typeface="+mn-cs"/>
              </a:rPr>
              <a:t>NOT the Teacher, but plans with the Teacher</a:t>
            </a:r>
          </a:p>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Encourages/helps all leaders</a:t>
            </a:r>
          </a:p>
        </p:txBody>
      </p:sp>
      <p:sp>
        <p:nvSpPr>
          <p:cNvPr id="7" name="Title 3">
            <a:extLst>
              <a:ext uri="{FF2B5EF4-FFF2-40B4-BE49-F238E27FC236}">
                <a16:creationId xmlns:a16="http://schemas.microsoft.com/office/drawing/2014/main" id="{CA90E351-CF90-EB08-9D7F-21DF791FA34D}"/>
              </a:ext>
            </a:extLst>
          </p:cNvPr>
          <p:cNvSpPr txBox="1">
            <a:spLocks/>
          </p:cNvSpPr>
          <p:nvPr/>
        </p:nvSpPr>
        <p:spPr>
          <a:xfrm>
            <a:off x="8044410" y="1493030"/>
            <a:ext cx="3389245" cy="52251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r>
              <a:rPr lang="en-US" sz="3600" dirty="0">
                <a:solidFill>
                  <a:schemeClr val="bg2"/>
                </a:solidFill>
              </a:rPr>
              <a:t>Coordinator</a:t>
            </a:r>
            <a:endParaRPr lang="en-US" dirty="0">
              <a:solidFill>
                <a:schemeClr val="bg2"/>
              </a:solidFill>
            </a:endParaRPr>
          </a:p>
        </p:txBody>
      </p:sp>
      <p:sp>
        <p:nvSpPr>
          <p:cNvPr id="13" name="Subtitle 4">
            <a:extLst>
              <a:ext uri="{FF2B5EF4-FFF2-40B4-BE49-F238E27FC236}">
                <a16:creationId xmlns:a16="http://schemas.microsoft.com/office/drawing/2014/main" id="{A7EDFD24-F112-C8CE-4123-CAD7B2562276}"/>
              </a:ext>
            </a:extLst>
          </p:cNvPr>
          <p:cNvSpPr txBox="1">
            <a:spLocks/>
          </p:cNvSpPr>
          <p:nvPr/>
        </p:nvSpPr>
        <p:spPr>
          <a:xfrm>
            <a:off x="8044406" y="3970492"/>
            <a:ext cx="3900667" cy="1118895"/>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defTabSz="548640">
              <a:lnSpc>
                <a:spcPct val="100000"/>
              </a:lnSpc>
              <a:spcBef>
                <a:spcPts val="0"/>
              </a:spcBef>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Finds a way…social media, email, phone, carrier pigeon, etc.  </a:t>
            </a:r>
          </a:p>
        </p:txBody>
      </p:sp>
      <p:sp>
        <p:nvSpPr>
          <p:cNvPr id="14" name="Title 3">
            <a:extLst>
              <a:ext uri="{FF2B5EF4-FFF2-40B4-BE49-F238E27FC236}">
                <a16:creationId xmlns:a16="http://schemas.microsoft.com/office/drawing/2014/main" id="{E65E0F26-BD3F-9B14-6654-9DCD795650EA}"/>
              </a:ext>
            </a:extLst>
          </p:cNvPr>
          <p:cNvSpPr txBox="1">
            <a:spLocks/>
          </p:cNvSpPr>
          <p:nvPr/>
        </p:nvSpPr>
        <p:spPr>
          <a:xfrm>
            <a:off x="8044405" y="3528191"/>
            <a:ext cx="3389245" cy="52251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r>
              <a:rPr lang="en-US" sz="3600" dirty="0">
                <a:solidFill>
                  <a:schemeClr val="bg2"/>
                </a:solidFill>
              </a:rPr>
              <a:t>Communication</a:t>
            </a:r>
            <a:endParaRPr lang="en-US" dirty="0">
              <a:solidFill>
                <a:schemeClr val="bg2"/>
              </a:solidFill>
            </a:endParaRPr>
          </a:p>
        </p:txBody>
      </p:sp>
    </p:spTree>
    <p:extLst>
      <p:ext uri="{BB962C8B-B14F-4D97-AF65-F5344CB8AC3E}">
        <p14:creationId xmlns:p14="http://schemas.microsoft.com/office/powerpoint/2010/main" val="3932974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DE13AD-BEDF-D5FE-7DEC-C3F839398A64}"/>
              </a:ext>
            </a:extLst>
          </p:cNvPr>
          <p:cNvPicPr>
            <a:picLocks noChangeAspect="1"/>
          </p:cNvPicPr>
          <p:nvPr/>
        </p:nvPicPr>
        <p:blipFill rotWithShape="1">
          <a:blip r:embed="rId3"/>
          <a:srcRect l="2774" t="28976" r="9701" b="14122"/>
          <a:stretch/>
        </p:blipFill>
        <p:spPr>
          <a:xfrm>
            <a:off x="0" y="0"/>
            <a:ext cx="12192000" cy="6858000"/>
          </a:xfrm>
          <a:prstGeom prst="rect">
            <a:avLst/>
          </a:prstGeom>
        </p:spPr>
      </p:pic>
      <p:pic>
        <p:nvPicPr>
          <p:cNvPr id="2" name="Picture 1" descr="A logo of a company&#10;&#10;Description automatically generated with medium confidence">
            <a:extLst>
              <a:ext uri="{FF2B5EF4-FFF2-40B4-BE49-F238E27FC236}">
                <a16:creationId xmlns:a16="http://schemas.microsoft.com/office/drawing/2014/main" id="{8A33BD44-D529-C07F-F270-318587A408B9}"/>
              </a:ext>
            </a:extLst>
          </p:cNvPr>
          <p:cNvPicPr>
            <a:picLocks noChangeAspect="1"/>
          </p:cNvPicPr>
          <p:nvPr/>
        </p:nvPicPr>
        <p:blipFill>
          <a:blip r:embed="rId4"/>
          <a:stretch>
            <a:fillRect/>
          </a:stretch>
        </p:blipFill>
        <p:spPr>
          <a:xfrm>
            <a:off x="2230893" y="-245895"/>
            <a:ext cx="8215705" cy="7144090"/>
          </a:xfrm>
          <a:prstGeom prst="rect">
            <a:avLst/>
          </a:prstGeom>
        </p:spPr>
      </p:pic>
      <p:sp>
        <p:nvSpPr>
          <p:cNvPr id="7" name="Title 3">
            <a:extLst>
              <a:ext uri="{FF2B5EF4-FFF2-40B4-BE49-F238E27FC236}">
                <a16:creationId xmlns:a16="http://schemas.microsoft.com/office/drawing/2014/main" id="{14CEB039-72BC-2CF4-370A-E815A652DE46}"/>
              </a:ext>
            </a:extLst>
          </p:cNvPr>
          <p:cNvSpPr txBox="1">
            <a:spLocks/>
          </p:cNvSpPr>
          <p:nvPr/>
        </p:nvSpPr>
        <p:spPr>
          <a:xfrm>
            <a:off x="3712178" y="4220698"/>
            <a:ext cx="2018293" cy="63115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2400" dirty="0">
                <a:solidFill>
                  <a:schemeClr val="bg1"/>
                </a:solidFill>
              </a:rPr>
              <a:t>Community</a:t>
            </a:r>
          </a:p>
        </p:txBody>
      </p:sp>
      <p:sp>
        <p:nvSpPr>
          <p:cNvPr id="8" name="Title 3">
            <a:extLst>
              <a:ext uri="{FF2B5EF4-FFF2-40B4-BE49-F238E27FC236}">
                <a16:creationId xmlns:a16="http://schemas.microsoft.com/office/drawing/2014/main" id="{1550C425-5F6A-22E4-CCAF-81E0D633D950}"/>
              </a:ext>
            </a:extLst>
          </p:cNvPr>
          <p:cNvSpPr txBox="1">
            <a:spLocks/>
          </p:cNvSpPr>
          <p:nvPr/>
        </p:nvSpPr>
        <p:spPr>
          <a:xfrm>
            <a:off x="6415810" y="4213001"/>
            <a:ext cx="2018293" cy="63115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2400" dirty="0"/>
              <a:t>Mission</a:t>
            </a:r>
          </a:p>
        </p:txBody>
      </p:sp>
      <p:sp>
        <p:nvSpPr>
          <p:cNvPr id="9" name="Title 3">
            <a:extLst>
              <a:ext uri="{FF2B5EF4-FFF2-40B4-BE49-F238E27FC236}">
                <a16:creationId xmlns:a16="http://schemas.microsoft.com/office/drawing/2014/main" id="{2B968B5A-2B1C-4E1D-3E08-34B6524632C4}"/>
              </a:ext>
            </a:extLst>
          </p:cNvPr>
          <p:cNvSpPr txBox="1">
            <a:spLocks/>
          </p:cNvSpPr>
          <p:nvPr/>
        </p:nvSpPr>
        <p:spPr>
          <a:xfrm>
            <a:off x="5086853" y="1891928"/>
            <a:ext cx="2018293" cy="63115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2400" dirty="0"/>
              <a:t>Discipleship</a:t>
            </a:r>
          </a:p>
        </p:txBody>
      </p:sp>
      <p:sp>
        <p:nvSpPr>
          <p:cNvPr id="10" name="Title 3">
            <a:extLst>
              <a:ext uri="{FF2B5EF4-FFF2-40B4-BE49-F238E27FC236}">
                <a16:creationId xmlns:a16="http://schemas.microsoft.com/office/drawing/2014/main" id="{A828279D-F3B1-D790-001E-7550494D9753}"/>
              </a:ext>
            </a:extLst>
          </p:cNvPr>
          <p:cNvSpPr txBox="1">
            <a:spLocks/>
          </p:cNvSpPr>
          <p:nvPr/>
        </p:nvSpPr>
        <p:spPr>
          <a:xfrm>
            <a:off x="5086853" y="3326150"/>
            <a:ext cx="2018293" cy="63115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1400" dirty="0">
                <a:solidFill>
                  <a:schemeClr val="bg1"/>
                </a:solidFill>
              </a:rPr>
              <a:t>Coordinator</a:t>
            </a:r>
          </a:p>
        </p:txBody>
      </p:sp>
      <p:sp>
        <p:nvSpPr>
          <p:cNvPr id="11" name="Title 3">
            <a:extLst>
              <a:ext uri="{FF2B5EF4-FFF2-40B4-BE49-F238E27FC236}">
                <a16:creationId xmlns:a16="http://schemas.microsoft.com/office/drawing/2014/main" id="{83560A15-307F-0E2E-424A-11B4EBC068A1}"/>
              </a:ext>
            </a:extLst>
          </p:cNvPr>
          <p:cNvSpPr txBox="1">
            <a:spLocks/>
          </p:cNvSpPr>
          <p:nvPr/>
        </p:nvSpPr>
        <p:spPr>
          <a:xfrm>
            <a:off x="7543512" y="1891928"/>
            <a:ext cx="2018293" cy="63115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1200" dirty="0"/>
              <a:t>New</a:t>
            </a:r>
          </a:p>
          <a:p>
            <a:pPr algn="ctr"/>
            <a:r>
              <a:rPr lang="en-US" sz="1200" dirty="0"/>
              <a:t>Group</a:t>
            </a:r>
          </a:p>
        </p:txBody>
      </p:sp>
      <p:pic>
        <p:nvPicPr>
          <p:cNvPr id="5" name="Picture 4" descr="A blue spiraled logo&#10;&#10;Description automatically generated with medium confidence">
            <a:extLst>
              <a:ext uri="{FF2B5EF4-FFF2-40B4-BE49-F238E27FC236}">
                <a16:creationId xmlns:a16="http://schemas.microsoft.com/office/drawing/2014/main" id="{9F3463B1-8BCA-DBE6-8054-BB0124464ECD}"/>
              </a:ext>
            </a:extLst>
          </p:cNvPr>
          <p:cNvPicPr>
            <a:picLocks noChangeAspect="1"/>
          </p:cNvPicPr>
          <p:nvPr/>
        </p:nvPicPr>
        <p:blipFill rotWithShape="1">
          <a:blip r:embed="rId5"/>
          <a:srcRect l="8254" t="18158" r="8651" b="18158"/>
          <a:stretch/>
        </p:blipFill>
        <p:spPr>
          <a:xfrm>
            <a:off x="11398124" y="6237513"/>
            <a:ext cx="654881" cy="501905"/>
          </a:xfrm>
          <a:prstGeom prst="rect">
            <a:avLst/>
          </a:prstGeom>
        </p:spPr>
      </p:pic>
      <p:sp>
        <p:nvSpPr>
          <p:cNvPr id="6" name="TextBox 5">
            <a:extLst>
              <a:ext uri="{FF2B5EF4-FFF2-40B4-BE49-F238E27FC236}">
                <a16:creationId xmlns:a16="http://schemas.microsoft.com/office/drawing/2014/main" id="{91F3CAEE-CFC6-1A28-4CF6-5808F6CCA085}"/>
              </a:ext>
            </a:extLst>
          </p:cNvPr>
          <p:cNvSpPr txBox="1"/>
          <p:nvPr/>
        </p:nvSpPr>
        <p:spPr>
          <a:xfrm>
            <a:off x="1160378" y="1354487"/>
            <a:ext cx="9871242" cy="4031873"/>
          </a:xfrm>
          <a:prstGeom prst="rect">
            <a:avLst/>
          </a:prstGeom>
          <a:solidFill>
            <a:schemeClr val="bg2">
              <a:alpha val="9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i="1" dirty="0"/>
              <a:t>“There is a holy cause and effect in ministry. If we will make the training of the saints our holy cause, the effect is a healthy church…. We are not merely suggesting there is a relationship between equipping and health. We are declaring that equipping causes health. Equipping is the work of leadership.”</a:t>
            </a:r>
            <a:r>
              <a:rPr lang="en-US" sz="3200" b="1" dirty="0"/>
              <a:t> (</a:t>
            </a:r>
            <a:r>
              <a:rPr lang="en-US" sz="3200" b="1" i="1" dirty="0"/>
              <a:t>Designed to Lead</a:t>
            </a:r>
            <a:r>
              <a:rPr lang="en-US" sz="3200" b="1" dirty="0"/>
              <a:t>, Geiger &amp; Peck, 2016, pp. 35-36)</a:t>
            </a:r>
          </a:p>
        </p:txBody>
      </p:sp>
    </p:spTree>
    <p:extLst>
      <p:ext uri="{BB962C8B-B14F-4D97-AF65-F5344CB8AC3E}">
        <p14:creationId xmlns:p14="http://schemas.microsoft.com/office/powerpoint/2010/main" val="265996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85F4D7B-8593-AA3E-62DD-1A8FF9B32207}"/>
              </a:ext>
            </a:extLst>
          </p:cNvPr>
          <p:cNvPicPr>
            <a:picLocks noChangeAspect="1"/>
          </p:cNvPicPr>
          <p:nvPr/>
        </p:nvPicPr>
        <p:blipFill>
          <a:blip r:embed="rId3"/>
          <a:stretch>
            <a:fillRect/>
          </a:stretch>
        </p:blipFill>
        <p:spPr>
          <a:xfrm>
            <a:off x="548121" y="579438"/>
            <a:ext cx="2291332" cy="364371"/>
          </a:xfrm>
          <a:prstGeom prst="rect">
            <a:avLst/>
          </a:prstGeom>
        </p:spPr>
      </p:pic>
      <p:pic>
        <p:nvPicPr>
          <p:cNvPr id="20" name="Picture 19">
            <a:extLst>
              <a:ext uri="{FF2B5EF4-FFF2-40B4-BE49-F238E27FC236}">
                <a16:creationId xmlns:a16="http://schemas.microsoft.com/office/drawing/2014/main" id="{85F8C4A2-B072-E212-93F1-D62DF0C90F06}"/>
              </a:ext>
            </a:extLst>
          </p:cNvPr>
          <p:cNvPicPr>
            <a:picLocks noChangeAspect="1"/>
          </p:cNvPicPr>
          <p:nvPr/>
        </p:nvPicPr>
        <p:blipFill>
          <a:blip r:embed="rId4"/>
          <a:stretch>
            <a:fillRect/>
          </a:stretch>
        </p:blipFill>
        <p:spPr>
          <a:xfrm>
            <a:off x="7766050" y="0"/>
            <a:ext cx="4425950" cy="6858000"/>
          </a:xfrm>
          <a:prstGeom prst="rect">
            <a:avLst/>
          </a:prstGeom>
        </p:spPr>
      </p:pic>
      <p:pic>
        <p:nvPicPr>
          <p:cNvPr id="22" name="Picture 21">
            <a:extLst>
              <a:ext uri="{FF2B5EF4-FFF2-40B4-BE49-F238E27FC236}">
                <a16:creationId xmlns:a16="http://schemas.microsoft.com/office/drawing/2014/main" id="{C5A6807E-AB42-1C73-274C-E5869A892511}"/>
              </a:ext>
            </a:extLst>
          </p:cNvPr>
          <p:cNvPicPr>
            <a:picLocks noChangeAspect="1"/>
          </p:cNvPicPr>
          <p:nvPr/>
        </p:nvPicPr>
        <p:blipFill rotWithShape="1">
          <a:blip r:embed="rId5"/>
          <a:srcRect l="21829" t="4498" r="27455" b="4587"/>
          <a:stretch/>
        </p:blipFill>
        <p:spPr>
          <a:xfrm>
            <a:off x="7766050" y="-6686"/>
            <a:ext cx="4425950" cy="6864686"/>
          </a:xfrm>
          <a:prstGeom prst="rect">
            <a:avLst/>
          </a:prstGeom>
        </p:spPr>
      </p:pic>
      <p:pic>
        <p:nvPicPr>
          <p:cNvPr id="3" name="Picture 2" descr="A logo of a company&#10;&#10;Description automatically generated with medium confidence">
            <a:extLst>
              <a:ext uri="{FF2B5EF4-FFF2-40B4-BE49-F238E27FC236}">
                <a16:creationId xmlns:a16="http://schemas.microsoft.com/office/drawing/2014/main" id="{E538AF73-A83D-2503-E286-2C5549E02250}"/>
              </a:ext>
            </a:extLst>
          </p:cNvPr>
          <p:cNvPicPr>
            <a:picLocks noChangeAspect="1"/>
          </p:cNvPicPr>
          <p:nvPr/>
        </p:nvPicPr>
        <p:blipFill>
          <a:blip r:embed="rId6"/>
          <a:stretch>
            <a:fillRect/>
          </a:stretch>
        </p:blipFill>
        <p:spPr>
          <a:xfrm>
            <a:off x="8015213" y="1414104"/>
            <a:ext cx="3965971" cy="3448670"/>
          </a:xfrm>
          <a:prstGeom prst="rect">
            <a:avLst/>
          </a:prstGeom>
        </p:spPr>
      </p:pic>
      <p:pic>
        <p:nvPicPr>
          <p:cNvPr id="2" name="Picture 1" descr="A logo with white text&#10;&#10;Description automatically generated">
            <a:extLst>
              <a:ext uri="{FF2B5EF4-FFF2-40B4-BE49-F238E27FC236}">
                <a16:creationId xmlns:a16="http://schemas.microsoft.com/office/drawing/2014/main" id="{55288E29-6B85-E83C-6059-2539821F3C6B}"/>
              </a:ext>
            </a:extLst>
          </p:cNvPr>
          <p:cNvPicPr>
            <a:picLocks noChangeAspect="1"/>
          </p:cNvPicPr>
          <p:nvPr/>
        </p:nvPicPr>
        <p:blipFill>
          <a:blip r:embed="rId7"/>
          <a:stretch>
            <a:fillRect/>
          </a:stretch>
        </p:blipFill>
        <p:spPr>
          <a:xfrm>
            <a:off x="5357121" y="106959"/>
            <a:ext cx="1948220" cy="1217638"/>
          </a:xfrm>
          <a:prstGeom prst="rect">
            <a:avLst/>
          </a:prstGeom>
        </p:spPr>
      </p:pic>
      <p:sp>
        <p:nvSpPr>
          <p:cNvPr id="6" name="Title 1">
            <a:extLst>
              <a:ext uri="{FF2B5EF4-FFF2-40B4-BE49-F238E27FC236}">
                <a16:creationId xmlns:a16="http://schemas.microsoft.com/office/drawing/2014/main" id="{E5C9B35A-EAD9-AAC6-D3C6-7BA9DB86E4C9}"/>
              </a:ext>
            </a:extLst>
          </p:cNvPr>
          <p:cNvSpPr>
            <a:spLocks noGrp="1"/>
          </p:cNvSpPr>
          <p:nvPr>
            <p:ph type="ctrTitle"/>
          </p:nvPr>
        </p:nvSpPr>
        <p:spPr>
          <a:xfrm>
            <a:off x="599661" y="1122363"/>
            <a:ext cx="6827834" cy="2387600"/>
          </a:xfrm>
        </p:spPr>
        <p:txBody>
          <a:bodyPr/>
          <a:lstStyle/>
          <a:p>
            <a:r>
              <a:rPr lang="en-US" dirty="0"/>
              <a:t>Resources</a:t>
            </a:r>
          </a:p>
        </p:txBody>
      </p:sp>
      <p:sp>
        <p:nvSpPr>
          <p:cNvPr id="7" name="Subtitle 2">
            <a:extLst>
              <a:ext uri="{FF2B5EF4-FFF2-40B4-BE49-F238E27FC236}">
                <a16:creationId xmlns:a16="http://schemas.microsoft.com/office/drawing/2014/main" id="{41569B19-B628-1C26-0119-23B197C838D7}"/>
              </a:ext>
            </a:extLst>
          </p:cNvPr>
          <p:cNvSpPr>
            <a:spLocks noGrp="1"/>
          </p:cNvSpPr>
          <p:nvPr>
            <p:ph type="subTitle" idx="1"/>
          </p:nvPr>
        </p:nvSpPr>
        <p:spPr>
          <a:xfrm>
            <a:off x="599661" y="3602038"/>
            <a:ext cx="6827834" cy="1655762"/>
          </a:xfrm>
        </p:spPr>
        <p:txBody>
          <a:bodyPr/>
          <a:lstStyle/>
          <a:p>
            <a:r>
              <a:rPr lang="en-US" dirty="0">
                <a:solidFill>
                  <a:schemeClr val="accent4"/>
                </a:solidFill>
                <a:hlinkClick r:id="rId8">
                  <a:extLst>
                    <a:ext uri="{A12FA001-AC4F-418D-AE19-62706E023703}">
                      <ahyp:hlinkClr xmlns:ahyp="http://schemas.microsoft.com/office/drawing/2018/hyperlinkcolor" val="tx"/>
                    </a:ext>
                  </a:extLst>
                </a:hlinkClick>
              </a:rPr>
              <a:t>TXB.ORG/DC</a:t>
            </a:r>
            <a:endParaRPr lang="en-US" dirty="0">
              <a:solidFill>
                <a:schemeClr val="accent4"/>
              </a:solidFill>
            </a:endParaRPr>
          </a:p>
        </p:txBody>
      </p:sp>
    </p:spTree>
    <p:extLst>
      <p:ext uri="{BB962C8B-B14F-4D97-AF65-F5344CB8AC3E}">
        <p14:creationId xmlns:p14="http://schemas.microsoft.com/office/powerpoint/2010/main" val="269906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85F4D7B-8593-AA3E-62DD-1A8FF9B32207}"/>
              </a:ext>
            </a:extLst>
          </p:cNvPr>
          <p:cNvPicPr>
            <a:picLocks noChangeAspect="1"/>
          </p:cNvPicPr>
          <p:nvPr/>
        </p:nvPicPr>
        <p:blipFill>
          <a:blip r:embed="rId3"/>
          <a:stretch>
            <a:fillRect/>
          </a:stretch>
        </p:blipFill>
        <p:spPr>
          <a:xfrm>
            <a:off x="548121" y="579438"/>
            <a:ext cx="2291332" cy="364371"/>
          </a:xfrm>
          <a:prstGeom prst="rect">
            <a:avLst/>
          </a:prstGeom>
        </p:spPr>
      </p:pic>
      <p:pic>
        <p:nvPicPr>
          <p:cNvPr id="20" name="Picture 19">
            <a:extLst>
              <a:ext uri="{FF2B5EF4-FFF2-40B4-BE49-F238E27FC236}">
                <a16:creationId xmlns:a16="http://schemas.microsoft.com/office/drawing/2014/main" id="{85F8C4A2-B072-E212-93F1-D62DF0C90F06}"/>
              </a:ext>
            </a:extLst>
          </p:cNvPr>
          <p:cNvPicPr>
            <a:picLocks noChangeAspect="1"/>
          </p:cNvPicPr>
          <p:nvPr/>
        </p:nvPicPr>
        <p:blipFill>
          <a:blip r:embed="rId4"/>
          <a:stretch>
            <a:fillRect/>
          </a:stretch>
        </p:blipFill>
        <p:spPr>
          <a:xfrm>
            <a:off x="7766050" y="0"/>
            <a:ext cx="4425950" cy="6858000"/>
          </a:xfrm>
          <a:prstGeom prst="rect">
            <a:avLst/>
          </a:prstGeom>
        </p:spPr>
      </p:pic>
      <p:pic>
        <p:nvPicPr>
          <p:cNvPr id="22" name="Picture 21">
            <a:extLst>
              <a:ext uri="{FF2B5EF4-FFF2-40B4-BE49-F238E27FC236}">
                <a16:creationId xmlns:a16="http://schemas.microsoft.com/office/drawing/2014/main" id="{C5A6807E-AB42-1C73-274C-E5869A892511}"/>
              </a:ext>
            </a:extLst>
          </p:cNvPr>
          <p:cNvPicPr>
            <a:picLocks noChangeAspect="1"/>
          </p:cNvPicPr>
          <p:nvPr/>
        </p:nvPicPr>
        <p:blipFill rotWithShape="1">
          <a:blip r:embed="rId5"/>
          <a:srcRect l="21829" t="4498" r="27455" b="4587"/>
          <a:stretch/>
        </p:blipFill>
        <p:spPr>
          <a:xfrm>
            <a:off x="7766050" y="-6686"/>
            <a:ext cx="4425950" cy="6864686"/>
          </a:xfrm>
          <a:prstGeom prst="rect">
            <a:avLst/>
          </a:prstGeom>
        </p:spPr>
      </p:pic>
      <p:sp>
        <p:nvSpPr>
          <p:cNvPr id="23" name="Title 3">
            <a:extLst>
              <a:ext uri="{FF2B5EF4-FFF2-40B4-BE49-F238E27FC236}">
                <a16:creationId xmlns:a16="http://schemas.microsoft.com/office/drawing/2014/main" id="{77346B0D-62F4-E3A5-A497-A3E33FCBE79A}"/>
              </a:ext>
            </a:extLst>
          </p:cNvPr>
          <p:cNvSpPr>
            <a:spLocks noGrp="1"/>
          </p:cNvSpPr>
          <p:nvPr>
            <p:ph type="ctrTitle"/>
          </p:nvPr>
        </p:nvSpPr>
        <p:spPr>
          <a:xfrm>
            <a:off x="447760" y="1951978"/>
            <a:ext cx="6457029" cy="2368080"/>
          </a:xfrm>
        </p:spPr>
        <p:txBody>
          <a:bodyPr>
            <a:noAutofit/>
          </a:bodyPr>
          <a:lstStyle/>
          <a:p>
            <a:r>
              <a:rPr lang="en-US" sz="8800" dirty="0"/>
              <a:t>Groups That Thrive</a:t>
            </a:r>
          </a:p>
        </p:txBody>
      </p:sp>
      <p:sp>
        <p:nvSpPr>
          <p:cNvPr id="25" name="TextBox 24">
            <a:extLst>
              <a:ext uri="{FF2B5EF4-FFF2-40B4-BE49-F238E27FC236}">
                <a16:creationId xmlns:a16="http://schemas.microsoft.com/office/drawing/2014/main" id="{044E6F5C-EFBF-AFE8-E281-B61B98C21659}"/>
              </a:ext>
            </a:extLst>
          </p:cNvPr>
          <p:cNvSpPr txBox="1"/>
          <p:nvPr/>
        </p:nvSpPr>
        <p:spPr>
          <a:xfrm>
            <a:off x="548121" y="5757752"/>
            <a:ext cx="5274201" cy="461665"/>
          </a:xfrm>
          <a:prstGeom prst="rect">
            <a:avLst/>
          </a:prstGeom>
          <a:noFill/>
        </p:spPr>
        <p:txBody>
          <a:bodyPr wrap="none" rtlCol="0">
            <a:spAutoFit/>
          </a:bodyPr>
          <a:lstStyle/>
          <a:p>
            <a:r>
              <a:rPr lang="en-US" sz="2400" dirty="0">
                <a:solidFill>
                  <a:schemeClr val="accent1"/>
                </a:solidFill>
              </a:rPr>
              <a:t>Mission  |  Discipleship  |  Community</a:t>
            </a:r>
          </a:p>
        </p:txBody>
      </p:sp>
      <p:pic>
        <p:nvPicPr>
          <p:cNvPr id="26" name="Picture 25">
            <a:extLst>
              <a:ext uri="{FF2B5EF4-FFF2-40B4-BE49-F238E27FC236}">
                <a16:creationId xmlns:a16="http://schemas.microsoft.com/office/drawing/2014/main" id="{BE9019C2-703A-9541-1384-FAF3F55C50F9}"/>
              </a:ext>
            </a:extLst>
          </p:cNvPr>
          <p:cNvPicPr>
            <a:picLocks noChangeAspect="1"/>
          </p:cNvPicPr>
          <p:nvPr/>
        </p:nvPicPr>
        <p:blipFill>
          <a:blip r:embed="rId6"/>
          <a:stretch>
            <a:fillRect/>
          </a:stretch>
        </p:blipFill>
        <p:spPr>
          <a:xfrm>
            <a:off x="4612905" y="5536504"/>
            <a:ext cx="496130" cy="221247"/>
          </a:xfrm>
          <a:prstGeom prst="rect">
            <a:avLst/>
          </a:prstGeom>
        </p:spPr>
      </p:pic>
      <p:pic>
        <p:nvPicPr>
          <p:cNvPr id="27" name="Picture 26">
            <a:extLst>
              <a:ext uri="{FF2B5EF4-FFF2-40B4-BE49-F238E27FC236}">
                <a16:creationId xmlns:a16="http://schemas.microsoft.com/office/drawing/2014/main" id="{29C56332-4AAE-3CE2-1054-8E4541C69AF6}"/>
              </a:ext>
            </a:extLst>
          </p:cNvPr>
          <p:cNvPicPr>
            <a:picLocks noChangeAspect="1"/>
          </p:cNvPicPr>
          <p:nvPr/>
        </p:nvPicPr>
        <p:blipFill>
          <a:blip r:embed="rId7"/>
          <a:stretch>
            <a:fillRect/>
          </a:stretch>
        </p:blipFill>
        <p:spPr>
          <a:xfrm>
            <a:off x="921648" y="5536504"/>
            <a:ext cx="496130" cy="221247"/>
          </a:xfrm>
          <a:prstGeom prst="rect">
            <a:avLst/>
          </a:prstGeom>
        </p:spPr>
      </p:pic>
      <p:pic>
        <p:nvPicPr>
          <p:cNvPr id="28" name="Picture 27">
            <a:extLst>
              <a:ext uri="{FF2B5EF4-FFF2-40B4-BE49-F238E27FC236}">
                <a16:creationId xmlns:a16="http://schemas.microsoft.com/office/drawing/2014/main" id="{85297026-85CB-AFEA-078E-95F28D12D82D}"/>
              </a:ext>
            </a:extLst>
          </p:cNvPr>
          <p:cNvPicPr>
            <a:picLocks noChangeAspect="1"/>
          </p:cNvPicPr>
          <p:nvPr/>
        </p:nvPicPr>
        <p:blipFill>
          <a:blip r:embed="rId8"/>
          <a:stretch>
            <a:fillRect/>
          </a:stretch>
        </p:blipFill>
        <p:spPr>
          <a:xfrm>
            <a:off x="2730116" y="5556258"/>
            <a:ext cx="221247" cy="187725"/>
          </a:xfrm>
          <a:prstGeom prst="rect">
            <a:avLst/>
          </a:prstGeom>
        </p:spPr>
      </p:pic>
      <p:pic>
        <p:nvPicPr>
          <p:cNvPr id="3" name="Picture 2" descr="A logo of a company&#10;&#10;Description automatically generated with medium confidence">
            <a:extLst>
              <a:ext uri="{FF2B5EF4-FFF2-40B4-BE49-F238E27FC236}">
                <a16:creationId xmlns:a16="http://schemas.microsoft.com/office/drawing/2014/main" id="{E538AF73-A83D-2503-E286-2C5549E02250}"/>
              </a:ext>
            </a:extLst>
          </p:cNvPr>
          <p:cNvPicPr>
            <a:picLocks noChangeAspect="1"/>
          </p:cNvPicPr>
          <p:nvPr/>
        </p:nvPicPr>
        <p:blipFill>
          <a:blip r:embed="rId9"/>
          <a:stretch>
            <a:fillRect/>
          </a:stretch>
        </p:blipFill>
        <p:spPr>
          <a:xfrm>
            <a:off x="8015213" y="1414104"/>
            <a:ext cx="3965971" cy="3448670"/>
          </a:xfrm>
          <a:prstGeom prst="rect">
            <a:avLst/>
          </a:prstGeom>
        </p:spPr>
      </p:pic>
      <p:pic>
        <p:nvPicPr>
          <p:cNvPr id="2" name="Picture 1" descr="A logo with white text&#10;&#10;Description automatically generated">
            <a:extLst>
              <a:ext uri="{FF2B5EF4-FFF2-40B4-BE49-F238E27FC236}">
                <a16:creationId xmlns:a16="http://schemas.microsoft.com/office/drawing/2014/main" id="{55288E29-6B85-E83C-6059-2539821F3C6B}"/>
              </a:ext>
            </a:extLst>
          </p:cNvPr>
          <p:cNvPicPr>
            <a:picLocks noChangeAspect="1"/>
          </p:cNvPicPr>
          <p:nvPr/>
        </p:nvPicPr>
        <p:blipFill>
          <a:blip r:embed="rId10"/>
          <a:stretch>
            <a:fillRect/>
          </a:stretch>
        </p:blipFill>
        <p:spPr>
          <a:xfrm>
            <a:off x="5357121" y="106959"/>
            <a:ext cx="1948220" cy="1217638"/>
          </a:xfrm>
          <a:prstGeom prst="rect">
            <a:avLst/>
          </a:prstGeom>
        </p:spPr>
      </p:pic>
    </p:spTree>
    <p:extLst>
      <p:ext uri="{BB962C8B-B14F-4D97-AF65-F5344CB8AC3E}">
        <p14:creationId xmlns:p14="http://schemas.microsoft.com/office/powerpoint/2010/main" val="192774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85F4D7B-8593-AA3E-62DD-1A8FF9B32207}"/>
              </a:ext>
            </a:extLst>
          </p:cNvPr>
          <p:cNvPicPr>
            <a:picLocks noChangeAspect="1"/>
          </p:cNvPicPr>
          <p:nvPr/>
        </p:nvPicPr>
        <p:blipFill>
          <a:blip r:embed="rId3"/>
          <a:stretch>
            <a:fillRect/>
          </a:stretch>
        </p:blipFill>
        <p:spPr>
          <a:xfrm>
            <a:off x="548121" y="579438"/>
            <a:ext cx="2291332" cy="364371"/>
          </a:xfrm>
          <a:prstGeom prst="rect">
            <a:avLst/>
          </a:prstGeom>
        </p:spPr>
      </p:pic>
      <p:pic>
        <p:nvPicPr>
          <p:cNvPr id="20" name="Picture 19">
            <a:extLst>
              <a:ext uri="{FF2B5EF4-FFF2-40B4-BE49-F238E27FC236}">
                <a16:creationId xmlns:a16="http://schemas.microsoft.com/office/drawing/2014/main" id="{85F8C4A2-B072-E212-93F1-D62DF0C90F06}"/>
              </a:ext>
            </a:extLst>
          </p:cNvPr>
          <p:cNvPicPr>
            <a:picLocks noChangeAspect="1"/>
          </p:cNvPicPr>
          <p:nvPr/>
        </p:nvPicPr>
        <p:blipFill>
          <a:blip r:embed="rId4"/>
          <a:stretch>
            <a:fillRect/>
          </a:stretch>
        </p:blipFill>
        <p:spPr>
          <a:xfrm>
            <a:off x="7766050" y="0"/>
            <a:ext cx="4425950" cy="6858000"/>
          </a:xfrm>
          <a:prstGeom prst="rect">
            <a:avLst/>
          </a:prstGeom>
        </p:spPr>
      </p:pic>
      <p:pic>
        <p:nvPicPr>
          <p:cNvPr id="22" name="Picture 21">
            <a:extLst>
              <a:ext uri="{FF2B5EF4-FFF2-40B4-BE49-F238E27FC236}">
                <a16:creationId xmlns:a16="http://schemas.microsoft.com/office/drawing/2014/main" id="{C5A6807E-AB42-1C73-274C-E5869A892511}"/>
              </a:ext>
            </a:extLst>
          </p:cNvPr>
          <p:cNvPicPr>
            <a:picLocks noChangeAspect="1"/>
          </p:cNvPicPr>
          <p:nvPr/>
        </p:nvPicPr>
        <p:blipFill rotWithShape="1">
          <a:blip r:embed="rId5"/>
          <a:srcRect l="21829" t="4498" r="27455" b="4587"/>
          <a:stretch/>
        </p:blipFill>
        <p:spPr>
          <a:xfrm>
            <a:off x="7766050" y="-6686"/>
            <a:ext cx="4425950" cy="6864686"/>
          </a:xfrm>
          <a:prstGeom prst="rect">
            <a:avLst/>
          </a:prstGeom>
        </p:spPr>
      </p:pic>
      <p:sp>
        <p:nvSpPr>
          <p:cNvPr id="23" name="Title 3">
            <a:extLst>
              <a:ext uri="{FF2B5EF4-FFF2-40B4-BE49-F238E27FC236}">
                <a16:creationId xmlns:a16="http://schemas.microsoft.com/office/drawing/2014/main" id="{77346B0D-62F4-E3A5-A497-A3E33FCBE79A}"/>
              </a:ext>
            </a:extLst>
          </p:cNvPr>
          <p:cNvSpPr>
            <a:spLocks noGrp="1"/>
          </p:cNvSpPr>
          <p:nvPr>
            <p:ph type="ctrTitle"/>
          </p:nvPr>
        </p:nvSpPr>
        <p:spPr>
          <a:xfrm>
            <a:off x="447760" y="1951978"/>
            <a:ext cx="6457029" cy="2368080"/>
          </a:xfrm>
        </p:spPr>
        <p:txBody>
          <a:bodyPr>
            <a:noAutofit/>
          </a:bodyPr>
          <a:lstStyle/>
          <a:p>
            <a:r>
              <a:rPr lang="en-US" sz="8800" dirty="0"/>
              <a:t>Groups That Thrive</a:t>
            </a:r>
          </a:p>
        </p:txBody>
      </p:sp>
      <p:sp>
        <p:nvSpPr>
          <p:cNvPr id="25" name="TextBox 24">
            <a:extLst>
              <a:ext uri="{FF2B5EF4-FFF2-40B4-BE49-F238E27FC236}">
                <a16:creationId xmlns:a16="http://schemas.microsoft.com/office/drawing/2014/main" id="{044E6F5C-EFBF-AFE8-E281-B61B98C21659}"/>
              </a:ext>
            </a:extLst>
          </p:cNvPr>
          <p:cNvSpPr txBox="1"/>
          <p:nvPr/>
        </p:nvSpPr>
        <p:spPr>
          <a:xfrm>
            <a:off x="548121" y="5757752"/>
            <a:ext cx="5274201" cy="461665"/>
          </a:xfrm>
          <a:prstGeom prst="rect">
            <a:avLst/>
          </a:prstGeom>
          <a:noFill/>
        </p:spPr>
        <p:txBody>
          <a:bodyPr wrap="none" rtlCol="0">
            <a:spAutoFit/>
          </a:bodyPr>
          <a:lstStyle/>
          <a:p>
            <a:r>
              <a:rPr lang="en-US" sz="2400" dirty="0">
                <a:solidFill>
                  <a:schemeClr val="accent1"/>
                </a:solidFill>
              </a:rPr>
              <a:t>Mission  |  Discipleship  |  Community</a:t>
            </a:r>
          </a:p>
        </p:txBody>
      </p:sp>
      <p:pic>
        <p:nvPicPr>
          <p:cNvPr id="26" name="Picture 25">
            <a:extLst>
              <a:ext uri="{FF2B5EF4-FFF2-40B4-BE49-F238E27FC236}">
                <a16:creationId xmlns:a16="http://schemas.microsoft.com/office/drawing/2014/main" id="{BE9019C2-703A-9541-1384-FAF3F55C50F9}"/>
              </a:ext>
            </a:extLst>
          </p:cNvPr>
          <p:cNvPicPr>
            <a:picLocks noChangeAspect="1"/>
          </p:cNvPicPr>
          <p:nvPr/>
        </p:nvPicPr>
        <p:blipFill>
          <a:blip r:embed="rId6"/>
          <a:stretch>
            <a:fillRect/>
          </a:stretch>
        </p:blipFill>
        <p:spPr>
          <a:xfrm>
            <a:off x="4612905" y="5536504"/>
            <a:ext cx="496130" cy="221247"/>
          </a:xfrm>
          <a:prstGeom prst="rect">
            <a:avLst/>
          </a:prstGeom>
        </p:spPr>
      </p:pic>
      <p:pic>
        <p:nvPicPr>
          <p:cNvPr id="27" name="Picture 26">
            <a:extLst>
              <a:ext uri="{FF2B5EF4-FFF2-40B4-BE49-F238E27FC236}">
                <a16:creationId xmlns:a16="http://schemas.microsoft.com/office/drawing/2014/main" id="{29C56332-4AAE-3CE2-1054-8E4541C69AF6}"/>
              </a:ext>
            </a:extLst>
          </p:cNvPr>
          <p:cNvPicPr>
            <a:picLocks noChangeAspect="1"/>
          </p:cNvPicPr>
          <p:nvPr/>
        </p:nvPicPr>
        <p:blipFill>
          <a:blip r:embed="rId7"/>
          <a:stretch>
            <a:fillRect/>
          </a:stretch>
        </p:blipFill>
        <p:spPr>
          <a:xfrm>
            <a:off x="921648" y="5536504"/>
            <a:ext cx="496130" cy="221247"/>
          </a:xfrm>
          <a:prstGeom prst="rect">
            <a:avLst/>
          </a:prstGeom>
        </p:spPr>
      </p:pic>
      <p:pic>
        <p:nvPicPr>
          <p:cNvPr id="28" name="Picture 27">
            <a:extLst>
              <a:ext uri="{FF2B5EF4-FFF2-40B4-BE49-F238E27FC236}">
                <a16:creationId xmlns:a16="http://schemas.microsoft.com/office/drawing/2014/main" id="{85297026-85CB-AFEA-078E-95F28D12D82D}"/>
              </a:ext>
            </a:extLst>
          </p:cNvPr>
          <p:cNvPicPr>
            <a:picLocks noChangeAspect="1"/>
          </p:cNvPicPr>
          <p:nvPr/>
        </p:nvPicPr>
        <p:blipFill>
          <a:blip r:embed="rId8"/>
          <a:stretch>
            <a:fillRect/>
          </a:stretch>
        </p:blipFill>
        <p:spPr>
          <a:xfrm>
            <a:off x="2730116" y="5556258"/>
            <a:ext cx="221247" cy="187725"/>
          </a:xfrm>
          <a:prstGeom prst="rect">
            <a:avLst/>
          </a:prstGeom>
        </p:spPr>
      </p:pic>
      <p:pic>
        <p:nvPicPr>
          <p:cNvPr id="3" name="Picture 2" descr="A logo of a company&#10;&#10;Description automatically generated with medium confidence">
            <a:extLst>
              <a:ext uri="{FF2B5EF4-FFF2-40B4-BE49-F238E27FC236}">
                <a16:creationId xmlns:a16="http://schemas.microsoft.com/office/drawing/2014/main" id="{E538AF73-A83D-2503-E286-2C5549E02250}"/>
              </a:ext>
            </a:extLst>
          </p:cNvPr>
          <p:cNvPicPr>
            <a:picLocks noChangeAspect="1"/>
          </p:cNvPicPr>
          <p:nvPr/>
        </p:nvPicPr>
        <p:blipFill>
          <a:blip r:embed="rId9"/>
          <a:stretch>
            <a:fillRect/>
          </a:stretch>
        </p:blipFill>
        <p:spPr>
          <a:xfrm>
            <a:off x="8015213" y="1414104"/>
            <a:ext cx="3965971" cy="3448670"/>
          </a:xfrm>
          <a:prstGeom prst="rect">
            <a:avLst/>
          </a:prstGeom>
        </p:spPr>
      </p:pic>
      <p:pic>
        <p:nvPicPr>
          <p:cNvPr id="8" name="Picture 7" descr="A logo with white text&#10;&#10;Description automatically generated">
            <a:extLst>
              <a:ext uri="{FF2B5EF4-FFF2-40B4-BE49-F238E27FC236}">
                <a16:creationId xmlns:a16="http://schemas.microsoft.com/office/drawing/2014/main" id="{08595F4F-23C5-ECCA-E20B-3EDB4FB0FB32}"/>
              </a:ext>
            </a:extLst>
          </p:cNvPr>
          <p:cNvPicPr>
            <a:picLocks noChangeAspect="1"/>
          </p:cNvPicPr>
          <p:nvPr/>
        </p:nvPicPr>
        <p:blipFill>
          <a:blip r:embed="rId10"/>
          <a:stretch>
            <a:fillRect/>
          </a:stretch>
        </p:blipFill>
        <p:spPr>
          <a:xfrm>
            <a:off x="5357121" y="106959"/>
            <a:ext cx="1948220" cy="1217638"/>
          </a:xfrm>
          <a:prstGeom prst="rect">
            <a:avLst/>
          </a:prstGeom>
        </p:spPr>
      </p:pic>
    </p:spTree>
    <p:extLst>
      <p:ext uri="{BB962C8B-B14F-4D97-AF65-F5344CB8AC3E}">
        <p14:creationId xmlns:p14="http://schemas.microsoft.com/office/powerpoint/2010/main" val="289425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993907-5D7B-9788-F02F-30D6067D4A97}"/>
              </a:ext>
            </a:extLst>
          </p:cNvPr>
          <p:cNvPicPr>
            <a:picLocks noChangeAspect="1"/>
          </p:cNvPicPr>
          <p:nvPr/>
        </p:nvPicPr>
        <p:blipFill>
          <a:blip r:embed="rId3"/>
          <a:srcRect/>
          <a:stretch/>
        </p:blipFill>
        <p:spPr>
          <a:xfrm>
            <a:off x="4357800" y="1876406"/>
            <a:ext cx="3890771" cy="3383280"/>
          </a:xfrm>
          <a:prstGeom prst="rect">
            <a:avLst/>
          </a:prstGeom>
        </p:spPr>
      </p:pic>
      <p:pic>
        <p:nvPicPr>
          <p:cNvPr id="5" name="Picture 4">
            <a:extLst>
              <a:ext uri="{FF2B5EF4-FFF2-40B4-BE49-F238E27FC236}">
                <a16:creationId xmlns:a16="http://schemas.microsoft.com/office/drawing/2014/main" id="{73D9BC0B-309C-A3B1-1A18-7ABD4ED1B9A3}"/>
              </a:ext>
            </a:extLst>
          </p:cNvPr>
          <p:cNvPicPr>
            <a:picLocks noChangeAspect="1"/>
          </p:cNvPicPr>
          <p:nvPr/>
        </p:nvPicPr>
        <p:blipFill>
          <a:blip r:embed="rId4"/>
          <a:srcRect/>
          <a:stretch/>
        </p:blipFill>
        <p:spPr>
          <a:xfrm>
            <a:off x="5101898" y="2144007"/>
            <a:ext cx="2252310" cy="2377440"/>
          </a:xfrm>
          <a:prstGeom prst="rect">
            <a:avLst/>
          </a:prstGeom>
        </p:spPr>
      </p:pic>
      <p:pic>
        <p:nvPicPr>
          <p:cNvPr id="4" name="Picture 3">
            <a:extLst>
              <a:ext uri="{FF2B5EF4-FFF2-40B4-BE49-F238E27FC236}">
                <a16:creationId xmlns:a16="http://schemas.microsoft.com/office/drawing/2014/main" id="{03347C47-B95B-CFC0-CDC4-F0F17D5C9BDB}"/>
              </a:ext>
            </a:extLst>
          </p:cNvPr>
          <p:cNvPicPr>
            <a:picLocks noChangeAspect="1"/>
          </p:cNvPicPr>
          <p:nvPr/>
        </p:nvPicPr>
        <p:blipFill>
          <a:blip r:embed="rId5"/>
          <a:srcRect/>
          <a:stretch/>
        </p:blipFill>
        <p:spPr>
          <a:xfrm>
            <a:off x="2528900" y="2161279"/>
            <a:ext cx="2252310" cy="2377440"/>
          </a:xfrm>
          <a:prstGeom prst="rect">
            <a:avLst/>
          </a:prstGeom>
        </p:spPr>
      </p:pic>
      <p:pic>
        <p:nvPicPr>
          <p:cNvPr id="6" name="Picture 5">
            <a:extLst>
              <a:ext uri="{FF2B5EF4-FFF2-40B4-BE49-F238E27FC236}">
                <a16:creationId xmlns:a16="http://schemas.microsoft.com/office/drawing/2014/main" id="{D95D0AB4-2F5E-0DED-F992-B90945F55846}"/>
              </a:ext>
            </a:extLst>
          </p:cNvPr>
          <p:cNvPicPr>
            <a:picLocks noChangeAspect="1"/>
          </p:cNvPicPr>
          <p:nvPr/>
        </p:nvPicPr>
        <p:blipFill>
          <a:blip r:embed="rId6"/>
          <a:srcRect/>
          <a:stretch/>
        </p:blipFill>
        <p:spPr>
          <a:xfrm>
            <a:off x="7487156" y="2161279"/>
            <a:ext cx="2252310" cy="2377440"/>
          </a:xfrm>
          <a:prstGeom prst="rect">
            <a:avLst/>
          </a:prstGeom>
        </p:spPr>
      </p:pic>
      <p:sp>
        <p:nvSpPr>
          <p:cNvPr id="11" name="Title 3">
            <a:extLst>
              <a:ext uri="{FF2B5EF4-FFF2-40B4-BE49-F238E27FC236}">
                <a16:creationId xmlns:a16="http://schemas.microsoft.com/office/drawing/2014/main" id="{2493E5C7-69D3-1284-A6FA-43A9983DF8A0}"/>
              </a:ext>
            </a:extLst>
          </p:cNvPr>
          <p:cNvSpPr txBox="1">
            <a:spLocks/>
          </p:cNvSpPr>
          <p:nvPr/>
        </p:nvSpPr>
        <p:spPr>
          <a:xfrm>
            <a:off x="2469005" y="1245253"/>
            <a:ext cx="2018293" cy="63115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2400" dirty="0"/>
              <a:t>Community</a:t>
            </a:r>
          </a:p>
        </p:txBody>
      </p:sp>
      <p:sp>
        <p:nvSpPr>
          <p:cNvPr id="12" name="Title 3">
            <a:extLst>
              <a:ext uri="{FF2B5EF4-FFF2-40B4-BE49-F238E27FC236}">
                <a16:creationId xmlns:a16="http://schemas.microsoft.com/office/drawing/2014/main" id="{C6C1B041-F584-0CFE-0A60-DC7D8FD9567C}"/>
              </a:ext>
            </a:extLst>
          </p:cNvPr>
          <p:cNvSpPr txBox="1">
            <a:spLocks/>
          </p:cNvSpPr>
          <p:nvPr/>
        </p:nvSpPr>
        <p:spPr>
          <a:xfrm>
            <a:off x="7509356" y="1245253"/>
            <a:ext cx="2018293" cy="63115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2400" dirty="0"/>
              <a:t>Mission</a:t>
            </a:r>
          </a:p>
        </p:txBody>
      </p:sp>
      <p:sp>
        <p:nvSpPr>
          <p:cNvPr id="13" name="Title 3">
            <a:extLst>
              <a:ext uri="{FF2B5EF4-FFF2-40B4-BE49-F238E27FC236}">
                <a16:creationId xmlns:a16="http://schemas.microsoft.com/office/drawing/2014/main" id="{D351D3E1-FC93-F7AC-E18F-FFADEC74FC82}"/>
              </a:ext>
            </a:extLst>
          </p:cNvPr>
          <p:cNvSpPr txBox="1">
            <a:spLocks/>
          </p:cNvSpPr>
          <p:nvPr/>
        </p:nvSpPr>
        <p:spPr>
          <a:xfrm>
            <a:off x="5151326" y="1245253"/>
            <a:ext cx="2018293" cy="63115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2400" dirty="0"/>
              <a:t>Discipleship</a:t>
            </a:r>
          </a:p>
        </p:txBody>
      </p:sp>
      <p:pic>
        <p:nvPicPr>
          <p:cNvPr id="3" name="Picture 2" descr="A blue spiraled logo&#10;&#10;Description automatically generated with medium confidence">
            <a:extLst>
              <a:ext uri="{FF2B5EF4-FFF2-40B4-BE49-F238E27FC236}">
                <a16:creationId xmlns:a16="http://schemas.microsoft.com/office/drawing/2014/main" id="{E2833C95-1367-F8E6-E97C-2817FF252939}"/>
              </a:ext>
            </a:extLst>
          </p:cNvPr>
          <p:cNvPicPr>
            <a:picLocks noChangeAspect="1"/>
          </p:cNvPicPr>
          <p:nvPr/>
        </p:nvPicPr>
        <p:blipFill rotWithShape="1">
          <a:blip r:embed="rId7"/>
          <a:srcRect l="8254" t="18158" r="8651" b="18158"/>
          <a:stretch/>
        </p:blipFill>
        <p:spPr>
          <a:xfrm>
            <a:off x="11398124" y="6237513"/>
            <a:ext cx="654881" cy="501905"/>
          </a:xfrm>
          <a:prstGeom prst="rect">
            <a:avLst/>
          </a:prstGeom>
        </p:spPr>
      </p:pic>
    </p:spTree>
    <p:extLst>
      <p:ext uri="{BB962C8B-B14F-4D97-AF65-F5344CB8AC3E}">
        <p14:creationId xmlns:p14="http://schemas.microsoft.com/office/powerpoint/2010/main" val="62517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7982 0.11875 L -0.01276 0.15879 C 0.00117 0.16782 0.02213 0.17268 0.04414 0.17268 C 0.06914 0.17268 0.08919 0.16782 0.10312 0.15879 L 0.17018 0.11875 " pathEditMode="relative" rAng="0" ptsTypes="AAAAA">
                                      <p:cBhvr>
                                        <p:cTn id="6" dur="1000" fill="hold"/>
                                        <p:tgtEl>
                                          <p:spTgt spid="4"/>
                                        </p:tgtEl>
                                        <p:attrNameLst>
                                          <p:attrName>ppt_x</p:attrName>
                                          <p:attrName>ppt_y</p:attrName>
                                        </p:attrNameLst>
                                      </p:cBhvr>
                                      <p:rCtr x="12500" y="2685"/>
                                    </p:animMotion>
                                  </p:childTnLst>
                                </p:cTn>
                              </p:par>
                              <p:par>
                                <p:cTn id="7" presetID="8" presetClass="emph" presetSubtype="0" fill="hold" nodeType="withEffect">
                                  <p:stCondLst>
                                    <p:cond delay="0"/>
                                  </p:stCondLst>
                                  <p:childTnLst>
                                    <p:animRot by="-7200000">
                                      <p:cBhvr>
                                        <p:cTn id="8" dur="1000" fill="hold"/>
                                        <p:tgtEl>
                                          <p:spTgt spid="4"/>
                                        </p:tgtEl>
                                        <p:attrNameLst>
                                          <p:attrName>r</p:attrName>
                                        </p:attrNameLst>
                                      </p:cBhvr>
                                    </p:animRot>
                                  </p:childTnLst>
                                </p:cTn>
                              </p:par>
                              <p:par>
                                <p:cTn id="9" presetID="37" presetClass="path" presetSubtype="0" accel="50000" decel="50000" fill="hold" nodeType="withEffect">
                                  <p:stCondLst>
                                    <p:cond delay="0"/>
                                  </p:stCondLst>
                                  <p:childTnLst>
                                    <p:animMotion origin="layout" path="M -0.15404 0.12106 L -0.08698 0.16111 C -0.07305 0.17013 -0.05208 0.175 -0.03008 0.175 C -0.00508 0.175 0.01497 0.17013 0.02891 0.16111 L 0.09596 0.12106 " pathEditMode="relative" rAng="0" ptsTypes="AAAAA">
                                      <p:cBhvr>
                                        <p:cTn id="10" dur="1000" spd="-100000" fill="hold"/>
                                        <p:tgtEl>
                                          <p:spTgt spid="6"/>
                                        </p:tgtEl>
                                        <p:attrNameLst>
                                          <p:attrName>ppt_x</p:attrName>
                                          <p:attrName>ppt_y</p:attrName>
                                        </p:attrNameLst>
                                      </p:cBhvr>
                                      <p:rCtr x="12500" y="2685"/>
                                    </p:animMotion>
                                  </p:childTnLst>
                                </p:cTn>
                              </p:par>
                              <p:par>
                                <p:cTn id="11" presetID="8" presetClass="emph" presetSubtype="0" fill="hold" nodeType="withEffect">
                                  <p:stCondLst>
                                    <p:cond delay="0"/>
                                  </p:stCondLst>
                                  <p:childTnLst>
                                    <p:animRot by="7200000">
                                      <p:cBhvr>
                                        <p:cTn id="12" dur="1000" fill="hold"/>
                                        <p:tgtEl>
                                          <p:spTgt spid="6"/>
                                        </p:tgtEl>
                                        <p:attrNameLst>
                                          <p:attrName>r</p:attrName>
                                        </p:attrNameLst>
                                      </p:cBhvr>
                                    </p:animRot>
                                  </p:childTnLst>
                                </p:cTn>
                              </p:par>
                            </p:childTnLst>
                          </p:cTn>
                        </p:par>
                        <p:par>
                          <p:cTn id="13" fill="hold">
                            <p:stCondLst>
                              <p:cond delay="1000"/>
                            </p:stCondLst>
                            <p:childTnLst>
                              <p:par>
                                <p:cTn id="14" presetID="9" presetClass="emph" presetSubtype="0" nodeType="afterEffect">
                                  <p:stCondLst>
                                    <p:cond delay="0"/>
                                  </p:stCondLst>
                                  <p:childTnLst>
                                    <p:set>
                                      <p:cBhvr>
                                        <p:cTn id="15" dur="indefinite"/>
                                        <p:tgtEl>
                                          <p:spTgt spid="4"/>
                                        </p:tgtEl>
                                        <p:attrNameLst>
                                          <p:attrName>style.opacity</p:attrName>
                                        </p:attrNameLst>
                                      </p:cBhvr>
                                      <p:to>
                                        <p:strVal val="0"/>
                                      </p:to>
                                    </p:set>
                                    <p:animEffect filter="image" prLst="opacity: 0">
                                      <p:cBhvr rctx="IE">
                                        <p:cTn id="16" dur="indefinite"/>
                                        <p:tgtEl>
                                          <p:spTgt spid="4"/>
                                        </p:tgtEl>
                                      </p:cBhvr>
                                    </p:animEffect>
                                  </p:childTnLst>
                                </p:cTn>
                              </p:par>
                              <p:par>
                                <p:cTn id="17" presetID="9" presetClass="emph" presetSubtype="0" nodeType="withEffect">
                                  <p:stCondLst>
                                    <p:cond delay="0"/>
                                  </p:stCondLst>
                                  <p:childTnLst>
                                    <p:set>
                                      <p:cBhvr>
                                        <p:cTn id="18" dur="indefinite"/>
                                        <p:tgtEl>
                                          <p:spTgt spid="5"/>
                                        </p:tgtEl>
                                        <p:attrNameLst>
                                          <p:attrName>style.opacity</p:attrName>
                                        </p:attrNameLst>
                                      </p:cBhvr>
                                      <p:to>
                                        <p:strVal val="0"/>
                                      </p:to>
                                    </p:set>
                                    <p:animEffect filter="image" prLst="opacity: 0">
                                      <p:cBhvr rctx="IE">
                                        <p:cTn id="19" dur="indefinite"/>
                                        <p:tgtEl>
                                          <p:spTgt spid="5"/>
                                        </p:tgtEl>
                                      </p:cBhvr>
                                    </p:animEffect>
                                  </p:childTnLst>
                                </p:cTn>
                              </p:par>
                              <p:par>
                                <p:cTn id="20" presetID="9" presetClass="emph" presetSubtype="0" nodeType="withEffect">
                                  <p:stCondLst>
                                    <p:cond delay="0"/>
                                  </p:stCondLst>
                                  <p:childTnLst>
                                    <p:set>
                                      <p:cBhvr>
                                        <p:cTn id="21" dur="indefinite"/>
                                        <p:tgtEl>
                                          <p:spTgt spid="6"/>
                                        </p:tgtEl>
                                        <p:attrNameLst>
                                          <p:attrName>style.opacity</p:attrName>
                                        </p:attrNameLst>
                                      </p:cBhvr>
                                      <p:to>
                                        <p:strVal val="0"/>
                                      </p:to>
                                    </p:set>
                                    <p:animEffect filter="image" prLst="opacity: 0">
                                      <p:cBhvr rctx="IE">
                                        <p:cTn id="22" dur="indefinite"/>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37" presetClass="path" presetSubtype="0" accel="50000" decel="50000" fill="hold" grpId="0" nodeType="withEffect">
                                  <p:stCondLst>
                                    <p:cond delay="0"/>
                                  </p:stCondLst>
                                  <p:childTnLst>
                                    <p:animMotion origin="layout" path="M 4.375E-6 4.07407E-6 L -0.02253 0.11921 C -0.02761 0.14398 -0.03034 0.18125 -0.03034 0.22037 C -0.03034 0.26481 -0.02761 0.30046 -0.02253 0.32523 L 4.375E-6 0.44444 " pathEditMode="relative" rAng="5400000" ptsTypes="AAAAA">
                                      <p:cBhvr>
                                        <p:cTn id="27" dur="2000" fill="hold"/>
                                        <p:tgtEl>
                                          <p:spTgt spid="11"/>
                                        </p:tgtEl>
                                        <p:attrNameLst>
                                          <p:attrName>ppt_x</p:attrName>
                                          <p:attrName>ppt_y</p:attrName>
                                        </p:attrNameLst>
                                      </p:cBhvr>
                                      <p:rCtr x="-1510" y="22222"/>
                                    </p:animMotion>
                                  </p:childTnLst>
                                </p:cTn>
                              </p:par>
                              <p:par>
                                <p:cTn id="28" presetID="37" presetClass="path" presetSubtype="0" accel="50000" decel="50000" fill="hold" grpId="0" nodeType="withEffect">
                                  <p:stCondLst>
                                    <p:cond delay="0"/>
                                  </p:stCondLst>
                                  <p:childTnLst>
                                    <p:animMotion origin="layout" path="M -7.39426E-17 4.07407E-6 L 0.02005 0.11921 C 0.02461 0.14398 0.02695 0.18125 0.02695 0.22037 C 0.02695 0.26481 0.02461 0.30046 0.02005 0.32523 L -7.39426E-17 0.44444 " pathEditMode="relative" rAng="5400000" ptsTypes="AAAAA">
                                      <p:cBhvr>
                                        <p:cTn id="29" dur="2000" fill="hold"/>
                                        <p:tgtEl>
                                          <p:spTgt spid="12"/>
                                        </p:tgtEl>
                                        <p:attrNameLst>
                                          <p:attrName>ppt_x</p:attrName>
                                          <p:attrName>ppt_y</p:attrName>
                                        </p:attrNameLst>
                                      </p:cBhvr>
                                      <p:rCtr x="1354" y="22222"/>
                                    </p:animMotion>
                                  </p:childTnLst>
                                </p:cTn>
                              </p:par>
                              <p:par>
                                <p:cTn id="30" presetID="42" presetClass="path" presetSubtype="0" accel="50000" decel="50000" fill="hold" grpId="0" nodeType="withEffect">
                                  <p:stCondLst>
                                    <p:cond delay="0"/>
                                  </p:stCondLst>
                                  <p:childTnLst>
                                    <p:animMotion origin="layout" path="M 1.66667E-6 3.7037E-6 L -0.00013 0.06967 " pathEditMode="relative" rAng="0" ptsTypes="AA">
                                      <p:cBhvr>
                                        <p:cTn id="31" dur="2000" fill="hold"/>
                                        <p:tgtEl>
                                          <p:spTgt spid="13"/>
                                        </p:tgtEl>
                                        <p:attrNameLst>
                                          <p:attrName>ppt_x</p:attrName>
                                          <p:attrName>ppt_y</p:attrName>
                                        </p:attrNameLst>
                                      </p:cBhvr>
                                      <p:rCtr x="-13" y="3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6467E4F7-0C6B-6AC1-9A48-B8EF4C5B176C}"/>
              </a:ext>
            </a:extLst>
          </p:cNvPr>
          <p:cNvSpPr txBox="1">
            <a:spLocks/>
          </p:cNvSpPr>
          <p:nvPr/>
        </p:nvSpPr>
        <p:spPr>
          <a:xfrm>
            <a:off x="6731520" y="4325218"/>
            <a:ext cx="4936435" cy="1828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chemeClr val="bg1"/>
              </a:solidFill>
            </a:endParaRPr>
          </a:p>
        </p:txBody>
      </p:sp>
      <p:sp>
        <p:nvSpPr>
          <p:cNvPr id="12" name="Subtitle 4">
            <a:extLst>
              <a:ext uri="{FF2B5EF4-FFF2-40B4-BE49-F238E27FC236}">
                <a16:creationId xmlns:a16="http://schemas.microsoft.com/office/drawing/2014/main" id="{58866927-FC6F-DF23-63BE-8E329FBF9A1C}"/>
              </a:ext>
            </a:extLst>
          </p:cNvPr>
          <p:cNvSpPr txBox="1">
            <a:spLocks/>
          </p:cNvSpPr>
          <p:nvPr/>
        </p:nvSpPr>
        <p:spPr>
          <a:xfrm>
            <a:off x="8070574" y="3421537"/>
            <a:ext cx="3597381" cy="1073427"/>
          </a:xfrm>
          <a:prstGeom prst="rect">
            <a:avLst/>
          </a:prstGeom>
        </p:spPr>
        <p:txBody>
          <a:bodyPr vert="horz" lIns="91440" tIns="45720" rIns="91440" bIns="45720" numCol="2"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548640">
              <a:lnSpc>
                <a:spcPct val="100000"/>
              </a:lnSpc>
              <a:spcBef>
                <a:spcPts val="0"/>
              </a:spcBef>
              <a:buFontTx/>
              <a:buNone/>
              <a:tabLst>
                <a:tab pos="225425" algn="l"/>
                <a:tab pos="463550" algn="l"/>
                <a:tab pos="914400" algn="l"/>
                <a:tab pos="1371600" algn="l"/>
                <a:tab pos="1828800" algn="l"/>
                <a:tab pos="2292350" algn="l"/>
              </a:tabLst>
              <a:defRPr/>
            </a:pPr>
            <a:endParaRPr lang="en-US" sz="2000" dirty="0">
              <a:solidFill>
                <a:schemeClr val="bg1"/>
              </a:solidFill>
            </a:endParaRPr>
          </a:p>
        </p:txBody>
      </p:sp>
      <p:sp>
        <p:nvSpPr>
          <p:cNvPr id="16" name="Oval 15">
            <a:extLst>
              <a:ext uri="{FF2B5EF4-FFF2-40B4-BE49-F238E27FC236}">
                <a16:creationId xmlns:a16="http://schemas.microsoft.com/office/drawing/2014/main" id="{1182855B-D032-9773-2E4D-DDED104EB714}"/>
              </a:ext>
            </a:extLst>
          </p:cNvPr>
          <p:cNvSpPr/>
          <p:nvPr/>
        </p:nvSpPr>
        <p:spPr>
          <a:xfrm>
            <a:off x="1200866" y="985532"/>
            <a:ext cx="5267194" cy="5040182"/>
          </a:xfrm>
          <a:prstGeom prst="ellipse">
            <a:avLst/>
          </a:prstGeom>
          <a:solidFill>
            <a:schemeClr val="accent4"/>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5E740F1-A8C9-6BC0-6CC7-C4FA94EB7A85}"/>
              </a:ext>
            </a:extLst>
          </p:cNvPr>
          <p:cNvPicPr>
            <a:picLocks noChangeAspect="1"/>
          </p:cNvPicPr>
          <p:nvPr/>
        </p:nvPicPr>
        <p:blipFill>
          <a:blip r:embed="rId3"/>
          <a:stretch>
            <a:fillRect/>
          </a:stretch>
        </p:blipFill>
        <p:spPr>
          <a:xfrm flipH="1">
            <a:off x="458403" y="3125802"/>
            <a:ext cx="527097" cy="606395"/>
          </a:xfrm>
          <a:prstGeom prst="rect">
            <a:avLst/>
          </a:prstGeom>
        </p:spPr>
      </p:pic>
      <p:pic>
        <p:nvPicPr>
          <p:cNvPr id="18" name="Picture 17">
            <a:extLst>
              <a:ext uri="{FF2B5EF4-FFF2-40B4-BE49-F238E27FC236}">
                <a16:creationId xmlns:a16="http://schemas.microsoft.com/office/drawing/2014/main" id="{02C3157D-8F0B-5EAB-CC87-B1AA4BDB83CE}"/>
              </a:ext>
            </a:extLst>
          </p:cNvPr>
          <p:cNvPicPr>
            <a:picLocks noChangeAspect="1"/>
          </p:cNvPicPr>
          <p:nvPr/>
        </p:nvPicPr>
        <p:blipFill>
          <a:blip r:embed="rId3"/>
          <a:stretch>
            <a:fillRect/>
          </a:stretch>
        </p:blipFill>
        <p:spPr>
          <a:xfrm rot="10800000" flipH="1">
            <a:off x="6683426" y="3125802"/>
            <a:ext cx="527097" cy="606395"/>
          </a:xfrm>
          <a:prstGeom prst="rect">
            <a:avLst/>
          </a:prstGeom>
        </p:spPr>
      </p:pic>
      <p:sp>
        <p:nvSpPr>
          <p:cNvPr id="20" name="Title 3">
            <a:extLst>
              <a:ext uri="{FF2B5EF4-FFF2-40B4-BE49-F238E27FC236}">
                <a16:creationId xmlns:a16="http://schemas.microsoft.com/office/drawing/2014/main" id="{B3972D5D-61BA-F447-B389-C8CB5155B81F}"/>
              </a:ext>
            </a:extLst>
          </p:cNvPr>
          <p:cNvSpPr txBox="1">
            <a:spLocks/>
          </p:cNvSpPr>
          <p:nvPr/>
        </p:nvSpPr>
        <p:spPr>
          <a:xfrm>
            <a:off x="2211125" y="1628363"/>
            <a:ext cx="3246675" cy="7581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3600" dirty="0"/>
              <a:t>MISSION</a:t>
            </a:r>
          </a:p>
        </p:txBody>
      </p:sp>
      <p:pic>
        <p:nvPicPr>
          <p:cNvPr id="3" name="Picture 2" descr="A white logo on a black background&#10;&#10;Description automatically generated">
            <a:extLst>
              <a:ext uri="{FF2B5EF4-FFF2-40B4-BE49-F238E27FC236}">
                <a16:creationId xmlns:a16="http://schemas.microsoft.com/office/drawing/2014/main" id="{895EFBD4-95A5-9BC0-B7C3-F3999A31FA0D}"/>
              </a:ext>
            </a:extLst>
          </p:cNvPr>
          <p:cNvPicPr>
            <a:picLocks noChangeAspect="1"/>
          </p:cNvPicPr>
          <p:nvPr/>
        </p:nvPicPr>
        <p:blipFill rotWithShape="1">
          <a:blip r:embed="rId4"/>
          <a:srcRect l="7314" t="18551" r="8877" b="17858"/>
          <a:stretch/>
        </p:blipFill>
        <p:spPr>
          <a:xfrm>
            <a:off x="11427159" y="6242365"/>
            <a:ext cx="661478" cy="501905"/>
          </a:xfrm>
          <a:prstGeom prst="rect">
            <a:avLst/>
          </a:prstGeom>
        </p:spPr>
      </p:pic>
      <p:sp>
        <p:nvSpPr>
          <p:cNvPr id="4" name="TextBox 3">
            <a:extLst>
              <a:ext uri="{FF2B5EF4-FFF2-40B4-BE49-F238E27FC236}">
                <a16:creationId xmlns:a16="http://schemas.microsoft.com/office/drawing/2014/main" id="{7319C938-0C23-366F-7C72-16AD25EE7B6F}"/>
              </a:ext>
            </a:extLst>
          </p:cNvPr>
          <p:cNvSpPr txBox="1"/>
          <p:nvPr/>
        </p:nvSpPr>
        <p:spPr>
          <a:xfrm>
            <a:off x="8028405" y="1687782"/>
            <a:ext cx="4001192" cy="3539430"/>
          </a:xfrm>
          <a:prstGeom prst="rect">
            <a:avLst/>
          </a:prstGeom>
          <a:noFill/>
        </p:spPr>
        <p:txBody>
          <a:bodyPr wrap="square" rtlCol="0">
            <a:spAutoFit/>
          </a:bodyPr>
          <a:lstStyle/>
          <a:p>
            <a:pPr marL="0" marR="0">
              <a:spcBef>
                <a:spcPts val="0"/>
              </a:spcBef>
              <a:spcAft>
                <a:spcPts val="0"/>
              </a:spcAft>
            </a:pPr>
            <a:r>
              <a:rPr lang="en-US" sz="2800" i="1" kern="100" dirty="0">
                <a:solidFill>
                  <a:srgbClr val="D1F3CC"/>
                </a:solidFill>
                <a:effectLst/>
                <a:latin typeface="Calibri" panose="020F0502020204030204" pitchFamily="34" charset="0"/>
                <a:ea typeface="Times New Roman" panose="02020603050405020304" pitchFamily="18" charset="0"/>
                <a:cs typeface="Times New Roman" panose="02020603050405020304" pitchFamily="18" charset="0"/>
              </a:rPr>
              <a:t>Groups that thrive focus outward, sharing the gospel and meeting the needs of others. </a:t>
            </a:r>
            <a:r>
              <a:rPr lang="en-US" sz="2800"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Being on mission together prioritizes our kingdom purpose of Christlike influence.</a:t>
            </a:r>
          </a:p>
        </p:txBody>
      </p:sp>
      <p:pic>
        <p:nvPicPr>
          <p:cNvPr id="5" name="Picture 4" descr="A logo of a company&#10;&#10;Description automatically generated with medium confidence">
            <a:extLst>
              <a:ext uri="{FF2B5EF4-FFF2-40B4-BE49-F238E27FC236}">
                <a16:creationId xmlns:a16="http://schemas.microsoft.com/office/drawing/2014/main" id="{B6EC1C4D-9BE6-874E-086B-27165B461580}"/>
              </a:ext>
            </a:extLst>
          </p:cNvPr>
          <p:cNvPicPr>
            <a:picLocks noChangeAspect="1"/>
          </p:cNvPicPr>
          <p:nvPr/>
        </p:nvPicPr>
        <p:blipFill>
          <a:blip r:embed="rId5"/>
          <a:stretch>
            <a:fillRect/>
          </a:stretch>
        </p:blipFill>
        <p:spPr>
          <a:xfrm>
            <a:off x="5796272" y="5140787"/>
            <a:ext cx="1870491" cy="1626514"/>
          </a:xfrm>
          <a:prstGeom prst="rect">
            <a:avLst/>
          </a:prstGeom>
        </p:spPr>
      </p:pic>
    </p:spTree>
    <p:extLst>
      <p:ext uri="{BB962C8B-B14F-4D97-AF65-F5344CB8AC3E}">
        <p14:creationId xmlns:p14="http://schemas.microsoft.com/office/powerpoint/2010/main" val="257935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B59F98D-3B69-908F-BAEC-18FC1CA490EC}"/>
              </a:ext>
            </a:extLst>
          </p:cNvPr>
          <p:cNvSpPr>
            <a:spLocks noGrp="1"/>
          </p:cNvSpPr>
          <p:nvPr>
            <p:ph type="subTitle" idx="1"/>
          </p:nvPr>
        </p:nvSpPr>
        <p:spPr>
          <a:xfrm>
            <a:off x="8070573" y="2068064"/>
            <a:ext cx="4036545" cy="1548371"/>
          </a:xfrm>
        </p:spPr>
        <p:txBody>
          <a:bodyPr numCol="1">
            <a:normAutofit/>
          </a:bodyPr>
          <a:lstStyle/>
          <a:p>
            <a:pPr marL="0" marR="0" lvl="0" indent="0" algn="l" defTabSz="548640" rtl="0" eaLnBrk="1" fontAlgn="auto" latinLnBrk="0" hangingPunct="1">
              <a:lnSpc>
                <a:spcPct val="100000"/>
              </a:lnSpc>
              <a:spcBef>
                <a:spcPts val="0"/>
              </a:spcBef>
              <a:spcAft>
                <a:spcPts val="0"/>
              </a:spcAft>
              <a:buClrTx/>
              <a:buSzTx/>
              <a:buFontTx/>
              <a:buNone/>
              <a:tabLst>
                <a:tab pos="225425" algn="l"/>
                <a:tab pos="463550" algn="l"/>
                <a:tab pos="914400" algn="l"/>
                <a:tab pos="1371600" algn="l"/>
                <a:tab pos="1828800" algn="l"/>
                <a:tab pos="2292350" algn="l"/>
              </a:tabLst>
              <a:defRPr/>
            </a:pPr>
            <a:endParaRPr lang="en-US" sz="2000" dirty="0">
              <a:solidFill>
                <a:schemeClr val="bg1"/>
              </a:solidFill>
            </a:endParaRPr>
          </a:p>
          <a:p>
            <a:pPr marL="0" marR="0" lvl="0" indent="0" algn="l" defTabSz="548640" rtl="0" eaLnBrk="1" fontAlgn="auto" latinLnBrk="0" hangingPunct="1">
              <a:lnSpc>
                <a:spcPct val="100000"/>
              </a:lnSpc>
              <a:spcBef>
                <a:spcPts val="0"/>
              </a:spcBef>
              <a:spcAft>
                <a:spcPts val="0"/>
              </a:spcAft>
              <a:buClrTx/>
              <a:buSzTx/>
              <a:buFontTx/>
              <a:buNone/>
              <a:tabLst>
                <a:tab pos="225425" algn="l"/>
                <a:tab pos="463550" algn="l"/>
                <a:tab pos="914400" algn="l"/>
                <a:tab pos="1371600" algn="l"/>
                <a:tab pos="1828800" algn="l"/>
                <a:tab pos="2292350" algn="l"/>
              </a:tabLst>
              <a:defRPr/>
            </a:pPr>
            <a:r>
              <a:rPr lang="en-US" sz="2000" dirty="0">
                <a:solidFill>
                  <a:schemeClr val="bg1"/>
                </a:solidFill>
              </a:rPr>
              <a:t>See ideas at </a:t>
            </a:r>
            <a:r>
              <a:rPr lang="en-US" sz="2000" b="1" dirty="0">
                <a:solidFill>
                  <a:schemeClr val="bg1"/>
                </a:solidFill>
              </a:rPr>
              <a:t>TXB.ORG/EVANGELISM </a:t>
            </a:r>
            <a:endParaRPr lang="en-US" sz="2000" dirty="0">
              <a:solidFill>
                <a:schemeClr val="bg1"/>
              </a:solidFill>
            </a:endParaRPr>
          </a:p>
        </p:txBody>
      </p:sp>
      <p:sp>
        <p:nvSpPr>
          <p:cNvPr id="9" name="Title 3">
            <a:extLst>
              <a:ext uri="{FF2B5EF4-FFF2-40B4-BE49-F238E27FC236}">
                <a16:creationId xmlns:a16="http://schemas.microsoft.com/office/drawing/2014/main" id="{D504F196-76BB-35EB-687A-0546EB221DC0}"/>
              </a:ext>
            </a:extLst>
          </p:cNvPr>
          <p:cNvSpPr txBox="1">
            <a:spLocks/>
          </p:cNvSpPr>
          <p:nvPr/>
        </p:nvSpPr>
        <p:spPr>
          <a:xfrm>
            <a:off x="8070574" y="3607603"/>
            <a:ext cx="3597381" cy="63115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r>
              <a:rPr lang="en-US" sz="3600" dirty="0">
                <a:solidFill>
                  <a:schemeClr val="bg2"/>
                </a:solidFill>
              </a:rPr>
              <a:t>Service</a:t>
            </a:r>
            <a:endParaRPr lang="en-US" dirty="0">
              <a:solidFill>
                <a:schemeClr val="bg2"/>
              </a:solidFill>
            </a:endParaRPr>
          </a:p>
        </p:txBody>
      </p:sp>
      <p:sp>
        <p:nvSpPr>
          <p:cNvPr id="10" name="Subtitle 4">
            <a:extLst>
              <a:ext uri="{FF2B5EF4-FFF2-40B4-BE49-F238E27FC236}">
                <a16:creationId xmlns:a16="http://schemas.microsoft.com/office/drawing/2014/main" id="{6467E4F7-0C6B-6AC1-9A48-B8EF4C5B176C}"/>
              </a:ext>
            </a:extLst>
          </p:cNvPr>
          <p:cNvSpPr txBox="1">
            <a:spLocks/>
          </p:cNvSpPr>
          <p:nvPr/>
        </p:nvSpPr>
        <p:spPr>
          <a:xfrm>
            <a:off x="6731520" y="4325218"/>
            <a:ext cx="4936435" cy="1828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chemeClr val="bg1"/>
              </a:solidFill>
            </a:endParaRPr>
          </a:p>
        </p:txBody>
      </p:sp>
      <p:sp>
        <p:nvSpPr>
          <p:cNvPr id="12" name="Subtitle 4">
            <a:extLst>
              <a:ext uri="{FF2B5EF4-FFF2-40B4-BE49-F238E27FC236}">
                <a16:creationId xmlns:a16="http://schemas.microsoft.com/office/drawing/2014/main" id="{58866927-FC6F-DF23-63BE-8E329FBF9A1C}"/>
              </a:ext>
            </a:extLst>
          </p:cNvPr>
          <p:cNvSpPr txBox="1">
            <a:spLocks/>
          </p:cNvSpPr>
          <p:nvPr/>
        </p:nvSpPr>
        <p:spPr>
          <a:xfrm>
            <a:off x="8070575" y="3947648"/>
            <a:ext cx="4036544" cy="1334037"/>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548640">
              <a:lnSpc>
                <a:spcPct val="100000"/>
              </a:lnSpc>
              <a:spcBef>
                <a:spcPts val="0"/>
              </a:spcBef>
              <a:tabLst>
                <a:tab pos="225425" algn="l"/>
                <a:tab pos="463550" algn="l"/>
                <a:tab pos="914400" algn="l"/>
                <a:tab pos="1371600" algn="l"/>
                <a:tab pos="1828800" algn="l"/>
                <a:tab pos="2292350" algn="l"/>
              </a:tabLst>
              <a:defRPr/>
            </a:pPr>
            <a:endParaRPr lang="en-US" sz="2000" dirty="0">
              <a:solidFill>
                <a:schemeClr val="bg1"/>
              </a:solidFill>
            </a:endParaRPr>
          </a:p>
          <a:p>
            <a:pPr defTabSz="548640">
              <a:lnSpc>
                <a:spcPct val="100000"/>
              </a:lnSpc>
              <a:spcBef>
                <a:spcPts val="0"/>
              </a:spcBef>
              <a:tabLst>
                <a:tab pos="225425" algn="l"/>
                <a:tab pos="463550" algn="l"/>
                <a:tab pos="914400" algn="l"/>
                <a:tab pos="1371600" algn="l"/>
                <a:tab pos="1828800" algn="l"/>
                <a:tab pos="2292350" algn="l"/>
              </a:tabLst>
              <a:defRPr/>
            </a:pPr>
            <a:r>
              <a:rPr lang="en-US" sz="2000" dirty="0">
                <a:solidFill>
                  <a:schemeClr val="bg1"/>
                </a:solidFill>
              </a:rPr>
              <a:t>See ideas at </a:t>
            </a:r>
          </a:p>
          <a:p>
            <a:pPr defTabSz="548640">
              <a:lnSpc>
                <a:spcPct val="100000"/>
              </a:lnSpc>
              <a:spcBef>
                <a:spcPts val="0"/>
              </a:spcBef>
              <a:tabLst>
                <a:tab pos="225425" algn="l"/>
                <a:tab pos="463550" algn="l"/>
                <a:tab pos="914400" algn="l"/>
                <a:tab pos="1371600" algn="l"/>
                <a:tab pos="1828800" algn="l"/>
                <a:tab pos="2292350" algn="l"/>
              </a:tabLst>
              <a:defRPr/>
            </a:pPr>
            <a:r>
              <a:rPr lang="en-US" sz="2000" b="1" dirty="0">
                <a:solidFill>
                  <a:schemeClr val="bg1"/>
                </a:solidFill>
              </a:rPr>
              <a:t>TBMTX.ORG</a:t>
            </a:r>
            <a:r>
              <a:rPr lang="en-US" sz="2000" dirty="0">
                <a:solidFill>
                  <a:schemeClr val="bg1"/>
                </a:solidFill>
              </a:rPr>
              <a:t> </a:t>
            </a:r>
          </a:p>
          <a:p>
            <a:pPr defTabSz="548640">
              <a:lnSpc>
                <a:spcPct val="100000"/>
              </a:lnSpc>
              <a:spcBef>
                <a:spcPts val="0"/>
              </a:spcBef>
              <a:tabLst>
                <a:tab pos="225425" algn="l"/>
                <a:tab pos="463550" algn="l"/>
                <a:tab pos="914400" algn="l"/>
                <a:tab pos="1371600" algn="l"/>
                <a:tab pos="1828800" algn="l"/>
                <a:tab pos="2292350" algn="l"/>
              </a:tabLst>
              <a:defRPr/>
            </a:pPr>
            <a:r>
              <a:rPr lang="en-US" sz="2000" b="1" dirty="0">
                <a:solidFill>
                  <a:schemeClr val="bg1"/>
                </a:solidFill>
              </a:rPr>
              <a:t>WMUTX.ORG</a:t>
            </a:r>
            <a:endParaRPr lang="en-US" sz="2000" dirty="0">
              <a:solidFill>
                <a:schemeClr val="bg1"/>
              </a:solidFill>
            </a:endParaRPr>
          </a:p>
          <a:p>
            <a:pPr defTabSz="548640">
              <a:lnSpc>
                <a:spcPct val="100000"/>
              </a:lnSpc>
              <a:spcBef>
                <a:spcPts val="0"/>
              </a:spcBef>
              <a:tabLst>
                <a:tab pos="225425" algn="l"/>
                <a:tab pos="463550" algn="l"/>
                <a:tab pos="914400" algn="l"/>
                <a:tab pos="1371600" algn="l"/>
                <a:tab pos="1828800" algn="l"/>
                <a:tab pos="2292350" algn="l"/>
              </a:tabLst>
              <a:defRPr/>
            </a:pPr>
            <a:endParaRPr lang="en-US" sz="2000" dirty="0">
              <a:solidFill>
                <a:schemeClr val="bg1"/>
              </a:solidFill>
            </a:endParaRPr>
          </a:p>
        </p:txBody>
      </p:sp>
      <p:sp>
        <p:nvSpPr>
          <p:cNvPr id="16" name="Oval 15">
            <a:extLst>
              <a:ext uri="{FF2B5EF4-FFF2-40B4-BE49-F238E27FC236}">
                <a16:creationId xmlns:a16="http://schemas.microsoft.com/office/drawing/2014/main" id="{1182855B-D032-9773-2E4D-DDED104EB714}"/>
              </a:ext>
            </a:extLst>
          </p:cNvPr>
          <p:cNvSpPr/>
          <p:nvPr/>
        </p:nvSpPr>
        <p:spPr>
          <a:xfrm>
            <a:off x="1200866" y="985532"/>
            <a:ext cx="5267194" cy="5040182"/>
          </a:xfrm>
          <a:prstGeom prst="ellipse">
            <a:avLst/>
          </a:prstGeom>
          <a:solidFill>
            <a:schemeClr val="accent4"/>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5E740F1-A8C9-6BC0-6CC7-C4FA94EB7A85}"/>
              </a:ext>
            </a:extLst>
          </p:cNvPr>
          <p:cNvPicPr>
            <a:picLocks noChangeAspect="1"/>
          </p:cNvPicPr>
          <p:nvPr/>
        </p:nvPicPr>
        <p:blipFill>
          <a:blip r:embed="rId3"/>
          <a:stretch>
            <a:fillRect/>
          </a:stretch>
        </p:blipFill>
        <p:spPr>
          <a:xfrm flipH="1">
            <a:off x="458403" y="3125802"/>
            <a:ext cx="527097" cy="606395"/>
          </a:xfrm>
          <a:prstGeom prst="rect">
            <a:avLst/>
          </a:prstGeom>
        </p:spPr>
      </p:pic>
      <p:pic>
        <p:nvPicPr>
          <p:cNvPr id="18" name="Picture 17">
            <a:extLst>
              <a:ext uri="{FF2B5EF4-FFF2-40B4-BE49-F238E27FC236}">
                <a16:creationId xmlns:a16="http://schemas.microsoft.com/office/drawing/2014/main" id="{02C3157D-8F0B-5EAB-CC87-B1AA4BDB83CE}"/>
              </a:ext>
            </a:extLst>
          </p:cNvPr>
          <p:cNvPicPr>
            <a:picLocks noChangeAspect="1"/>
          </p:cNvPicPr>
          <p:nvPr/>
        </p:nvPicPr>
        <p:blipFill>
          <a:blip r:embed="rId3"/>
          <a:stretch>
            <a:fillRect/>
          </a:stretch>
        </p:blipFill>
        <p:spPr>
          <a:xfrm rot="10800000" flipH="1">
            <a:off x="6683426" y="3125802"/>
            <a:ext cx="527097" cy="606395"/>
          </a:xfrm>
          <a:prstGeom prst="rect">
            <a:avLst/>
          </a:prstGeom>
        </p:spPr>
      </p:pic>
      <p:sp>
        <p:nvSpPr>
          <p:cNvPr id="20" name="Title 3">
            <a:extLst>
              <a:ext uri="{FF2B5EF4-FFF2-40B4-BE49-F238E27FC236}">
                <a16:creationId xmlns:a16="http://schemas.microsoft.com/office/drawing/2014/main" id="{B3972D5D-61BA-F447-B389-C8CB5155B81F}"/>
              </a:ext>
            </a:extLst>
          </p:cNvPr>
          <p:cNvSpPr txBox="1">
            <a:spLocks/>
          </p:cNvSpPr>
          <p:nvPr/>
        </p:nvSpPr>
        <p:spPr>
          <a:xfrm>
            <a:off x="2211125" y="1628363"/>
            <a:ext cx="3246675" cy="7581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3600" dirty="0"/>
              <a:t>MISSION</a:t>
            </a:r>
          </a:p>
        </p:txBody>
      </p:sp>
      <p:sp>
        <p:nvSpPr>
          <p:cNvPr id="13" name="Title 3">
            <a:extLst>
              <a:ext uri="{FF2B5EF4-FFF2-40B4-BE49-F238E27FC236}">
                <a16:creationId xmlns:a16="http://schemas.microsoft.com/office/drawing/2014/main" id="{D7580BC7-A7FF-1982-7FB5-BF5152516860}"/>
              </a:ext>
            </a:extLst>
          </p:cNvPr>
          <p:cNvSpPr txBox="1">
            <a:spLocks/>
          </p:cNvSpPr>
          <p:nvPr/>
        </p:nvSpPr>
        <p:spPr>
          <a:xfrm>
            <a:off x="8070572" y="1706793"/>
            <a:ext cx="3389245" cy="107342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r>
              <a:rPr lang="en-US" sz="3600" dirty="0">
                <a:solidFill>
                  <a:schemeClr val="bg2"/>
                </a:solidFill>
              </a:rPr>
              <a:t>Outreach</a:t>
            </a:r>
            <a:endParaRPr lang="en-US" dirty="0">
              <a:solidFill>
                <a:schemeClr val="bg2"/>
              </a:solidFill>
            </a:endParaRPr>
          </a:p>
        </p:txBody>
      </p:sp>
      <p:sp>
        <p:nvSpPr>
          <p:cNvPr id="22" name="Title 3">
            <a:extLst>
              <a:ext uri="{FF2B5EF4-FFF2-40B4-BE49-F238E27FC236}">
                <a16:creationId xmlns:a16="http://schemas.microsoft.com/office/drawing/2014/main" id="{E4F05702-FA9F-738F-6F8C-725BDFAA0AB2}"/>
              </a:ext>
            </a:extLst>
          </p:cNvPr>
          <p:cNvSpPr txBox="1">
            <a:spLocks/>
          </p:cNvSpPr>
          <p:nvPr/>
        </p:nvSpPr>
        <p:spPr>
          <a:xfrm>
            <a:off x="2575574" y="3892530"/>
            <a:ext cx="2517778" cy="441739"/>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2400" dirty="0"/>
              <a:t>Service</a:t>
            </a:r>
          </a:p>
        </p:txBody>
      </p:sp>
      <p:sp>
        <p:nvSpPr>
          <p:cNvPr id="24" name="Title 3">
            <a:extLst>
              <a:ext uri="{FF2B5EF4-FFF2-40B4-BE49-F238E27FC236}">
                <a16:creationId xmlns:a16="http://schemas.microsoft.com/office/drawing/2014/main" id="{46BCA005-7B50-B579-8941-E6C4E4353968}"/>
              </a:ext>
            </a:extLst>
          </p:cNvPr>
          <p:cNvSpPr txBox="1">
            <a:spLocks/>
          </p:cNvSpPr>
          <p:nvPr/>
        </p:nvSpPr>
        <p:spPr>
          <a:xfrm>
            <a:off x="2648411" y="2750160"/>
            <a:ext cx="2372105" cy="75128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2400" dirty="0"/>
              <a:t>Outreach</a:t>
            </a:r>
          </a:p>
        </p:txBody>
      </p:sp>
      <p:pic>
        <p:nvPicPr>
          <p:cNvPr id="3" name="Picture 2" descr="A white logo on a black background&#10;&#10;Description automatically generated">
            <a:extLst>
              <a:ext uri="{FF2B5EF4-FFF2-40B4-BE49-F238E27FC236}">
                <a16:creationId xmlns:a16="http://schemas.microsoft.com/office/drawing/2014/main" id="{4D93E4F5-0F6B-791B-94B0-4851E4F9AEAF}"/>
              </a:ext>
            </a:extLst>
          </p:cNvPr>
          <p:cNvPicPr>
            <a:picLocks noChangeAspect="1"/>
          </p:cNvPicPr>
          <p:nvPr/>
        </p:nvPicPr>
        <p:blipFill rotWithShape="1">
          <a:blip r:embed="rId4"/>
          <a:srcRect l="7314" t="18551" r="8877" b="17858"/>
          <a:stretch/>
        </p:blipFill>
        <p:spPr>
          <a:xfrm>
            <a:off x="11427159" y="6242365"/>
            <a:ext cx="661478" cy="501905"/>
          </a:xfrm>
          <a:prstGeom prst="rect">
            <a:avLst/>
          </a:prstGeom>
        </p:spPr>
      </p:pic>
      <p:pic>
        <p:nvPicPr>
          <p:cNvPr id="4" name="Picture 3" descr="A logo of a company&#10;&#10;Description automatically generated with medium confidence">
            <a:extLst>
              <a:ext uri="{FF2B5EF4-FFF2-40B4-BE49-F238E27FC236}">
                <a16:creationId xmlns:a16="http://schemas.microsoft.com/office/drawing/2014/main" id="{8B1121EE-C40E-08D4-2C41-34DC35D2168D}"/>
              </a:ext>
            </a:extLst>
          </p:cNvPr>
          <p:cNvPicPr>
            <a:picLocks noChangeAspect="1"/>
          </p:cNvPicPr>
          <p:nvPr/>
        </p:nvPicPr>
        <p:blipFill>
          <a:blip r:embed="rId5"/>
          <a:stretch>
            <a:fillRect/>
          </a:stretch>
        </p:blipFill>
        <p:spPr>
          <a:xfrm>
            <a:off x="5796272" y="5140787"/>
            <a:ext cx="1870491" cy="1626514"/>
          </a:xfrm>
          <a:prstGeom prst="rect">
            <a:avLst/>
          </a:prstGeom>
        </p:spPr>
      </p:pic>
    </p:spTree>
    <p:extLst>
      <p:ext uri="{BB962C8B-B14F-4D97-AF65-F5344CB8AC3E}">
        <p14:creationId xmlns:p14="http://schemas.microsoft.com/office/powerpoint/2010/main" val="1908402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8E4B0F4C-1282-4B9A-BD87-8F1B06FE55CF}"/>
              </a:ext>
            </a:extLst>
          </p:cNvPr>
          <p:cNvSpPr/>
          <p:nvPr/>
        </p:nvSpPr>
        <p:spPr>
          <a:xfrm flipV="1">
            <a:off x="1435967" y="1786377"/>
            <a:ext cx="4360305" cy="3758884"/>
          </a:xfrm>
          <a:prstGeom prst="triangle">
            <a:avLst/>
          </a:prstGeom>
          <a:solidFill>
            <a:schemeClr val="bg2"/>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logo of a company&#10;&#10;Description automatically generated with medium confidence">
            <a:extLst>
              <a:ext uri="{FF2B5EF4-FFF2-40B4-BE49-F238E27FC236}">
                <a16:creationId xmlns:a16="http://schemas.microsoft.com/office/drawing/2014/main" id="{2F6470E2-4096-59B1-FB17-832279E9E2F4}"/>
              </a:ext>
            </a:extLst>
          </p:cNvPr>
          <p:cNvPicPr>
            <a:picLocks noChangeAspect="1"/>
          </p:cNvPicPr>
          <p:nvPr/>
        </p:nvPicPr>
        <p:blipFill>
          <a:blip r:embed="rId3"/>
          <a:stretch>
            <a:fillRect/>
          </a:stretch>
        </p:blipFill>
        <p:spPr>
          <a:xfrm>
            <a:off x="5796272" y="5140787"/>
            <a:ext cx="1870491" cy="1626514"/>
          </a:xfrm>
          <a:prstGeom prst="rect">
            <a:avLst/>
          </a:prstGeom>
        </p:spPr>
      </p:pic>
      <p:sp>
        <p:nvSpPr>
          <p:cNvPr id="9" name="Title 3">
            <a:extLst>
              <a:ext uri="{FF2B5EF4-FFF2-40B4-BE49-F238E27FC236}">
                <a16:creationId xmlns:a16="http://schemas.microsoft.com/office/drawing/2014/main" id="{D504F196-76BB-35EB-687A-0546EB221DC0}"/>
              </a:ext>
            </a:extLst>
          </p:cNvPr>
          <p:cNvSpPr txBox="1">
            <a:spLocks/>
          </p:cNvSpPr>
          <p:nvPr/>
        </p:nvSpPr>
        <p:spPr>
          <a:xfrm>
            <a:off x="6731519" y="3859014"/>
            <a:ext cx="4936435" cy="63115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endParaRPr lang="en-US" dirty="0">
              <a:solidFill>
                <a:schemeClr val="bg2"/>
              </a:solidFill>
            </a:endParaRPr>
          </a:p>
        </p:txBody>
      </p:sp>
      <p:sp>
        <p:nvSpPr>
          <p:cNvPr id="10" name="Subtitle 4">
            <a:extLst>
              <a:ext uri="{FF2B5EF4-FFF2-40B4-BE49-F238E27FC236}">
                <a16:creationId xmlns:a16="http://schemas.microsoft.com/office/drawing/2014/main" id="{6467E4F7-0C6B-6AC1-9A48-B8EF4C5B176C}"/>
              </a:ext>
            </a:extLst>
          </p:cNvPr>
          <p:cNvSpPr txBox="1">
            <a:spLocks/>
          </p:cNvSpPr>
          <p:nvPr/>
        </p:nvSpPr>
        <p:spPr>
          <a:xfrm>
            <a:off x="6731520" y="4325218"/>
            <a:ext cx="4936435" cy="1828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chemeClr val="bg1"/>
              </a:solidFill>
            </a:endParaRPr>
          </a:p>
        </p:txBody>
      </p:sp>
      <p:sp>
        <p:nvSpPr>
          <p:cNvPr id="3" name="Subtitle 4">
            <a:extLst>
              <a:ext uri="{FF2B5EF4-FFF2-40B4-BE49-F238E27FC236}">
                <a16:creationId xmlns:a16="http://schemas.microsoft.com/office/drawing/2014/main" id="{C3CCD560-1FDC-2F6E-6DAA-04E3F74BA5F7}"/>
              </a:ext>
            </a:extLst>
          </p:cNvPr>
          <p:cNvSpPr txBox="1">
            <a:spLocks/>
          </p:cNvSpPr>
          <p:nvPr/>
        </p:nvSpPr>
        <p:spPr>
          <a:xfrm>
            <a:off x="6731520" y="4403277"/>
            <a:ext cx="4936435" cy="2287456"/>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548640">
              <a:lnSpc>
                <a:spcPct val="100000"/>
              </a:lnSpc>
              <a:spcBef>
                <a:spcPts val="0"/>
              </a:spcBef>
              <a:tabLst>
                <a:tab pos="225425" algn="l"/>
                <a:tab pos="463550" algn="l"/>
                <a:tab pos="914400" algn="l"/>
                <a:tab pos="1371600" algn="l"/>
                <a:tab pos="1828800" algn="l"/>
                <a:tab pos="2292350" algn="l"/>
              </a:tabLst>
              <a:defRPr/>
            </a:pPr>
            <a:endParaRPr lang="en-US" sz="1900" dirty="0">
              <a:solidFill>
                <a:schemeClr val="bg1"/>
              </a:solidFill>
            </a:endParaRPr>
          </a:p>
        </p:txBody>
      </p:sp>
      <p:sp>
        <p:nvSpPr>
          <p:cNvPr id="8" name="Title 3">
            <a:extLst>
              <a:ext uri="{FF2B5EF4-FFF2-40B4-BE49-F238E27FC236}">
                <a16:creationId xmlns:a16="http://schemas.microsoft.com/office/drawing/2014/main" id="{FA194468-5F24-05D9-AB81-912C46B4D7EC}"/>
              </a:ext>
            </a:extLst>
          </p:cNvPr>
          <p:cNvSpPr>
            <a:spLocks noGrp="1"/>
          </p:cNvSpPr>
          <p:nvPr>
            <p:ph type="ctrTitle"/>
          </p:nvPr>
        </p:nvSpPr>
        <p:spPr>
          <a:xfrm>
            <a:off x="8044405" y="668065"/>
            <a:ext cx="3900668" cy="1118312"/>
          </a:xfrm>
        </p:spPr>
        <p:txBody>
          <a:bodyPr>
            <a:normAutofit/>
          </a:bodyPr>
          <a:lstStyle/>
          <a:p>
            <a:r>
              <a:rPr lang="en-US" sz="3600" dirty="0">
                <a:solidFill>
                  <a:schemeClr val="bg2"/>
                </a:solidFill>
              </a:rPr>
              <a:t>Time for a </a:t>
            </a:r>
            <a:br>
              <a:rPr lang="en-US" sz="3600" dirty="0">
                <a:solidFill>
                  <a:schemeClr val="bg2"/>
                </a:solidFill>
              </a:rPr>
            </a:br>
            <a:r>
              <a:rPr lang="en-US" sz="3600" dirty="0">
                <a:solidFill>
                  <a:schemeClr val="bg2"/>
                </a:solidFill>
              </a:rPr>
              <a:t>New Group?</a:t>
            </a:r>
            <a:endParaRPr lang="en-US" dirty="0">
              <a:solidFill>
                <a:schemeClr val="bg2"/>
              </a:solidFill>
            </a:endParaRPr>
          </a:p>
        </p:txBody>
      </p:sp>
      <p:sp>
        <p:nvSpPr>
          <p:cNvPr id="12" name="Subtitle 4">
            <a:extLst>
              <a:ext uri="{FF2B5EF4-FFF2-40B4-BE49-F238E27FC236}">
                <a16:creationId xmlns:a16="http://schemas.microsoft.com/office/drawing/2014/main" id="{7F15F995-1A5F-291B-52AE-83DEC9A35DF9}"/>
              </a:ext>
            </a:extLst>
          </p:cNvPr>
          <p:cNvSpPr txBox="1">
            <a:spLocks/>
          </p:cNvSpPr>
          <p:nvPr/>
        </p:nvSpPr>
        <p:spPr>
          <a:xfrm>
            <a:off x="8044405" y="1276152"/>
            <a:ext cx="3900668" cy="634933"/>
          </a:xfrm>
          <a:prstGeom prst="rect">
            <a:avLst/>
          </a:prstGeom>
        </p:spPr>
        <p:txBody>
          <a:bodyPr vert="horz" lIns="91440" tIns="45720" rIns="91440" bIns="45720" numCol="2"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548640">
              <a:lnSpc>
                <a:spcPct val="100000"/>
              </a:lnSpc>
              <a:spcBef>
                <a:spcPts val="0"/>
              </a:spcBef>
              <a:buFontTx/>
              <a:buNone/>
              <a:tabLst>
                <a:tab pos="225425" algn="l"/>
                <a:tab pos="463550" algn="l"/>
                <a:tab pos="914400" algn="l"/>
                <a:tab pos="1371600" algn="l"/>
                <a:tab pos="1828800" algn="l"/>
                <a:tab pos="2292350" algn="l"/>
              </a:tabLst>
              <a:defRPr/>
            </a:pPr>
            <a:endParaRPr lang="en-US" sz="2000" dirty="0">
              <a:solidFill>
                <a:schemeClr val="bg1"/>
              </a:solidFill>
            </a:endParaRPr>
          </a:p>
        </p:txBody>
      </p:sp>
      <p:sp>
        <p:nvSpPr>
          <p:cNvPr id="15" name="Subtitle 4">
            <a:extLst>
              <a:ext uri="{FF2B5EF4-FFF2-40B4-BE49-F238E27FC236}">
                <a16:creationId xmlns:a16="http://schemas.microsoft.com/office/drawing/2014/main" id="{FFF2621F-C952-66D9-6A5B-11DA85D2A39F}"/>
              </a:ext>
            </a:extLst>
          </p:cNvPr>
          <p:cNvSpPr txBox="1">
            <a:spLocks/>
          </p:cNvSpPr>
          <p:nvPr/>
        </p:nvSpPr>
        <p:spPr>
          <a:xfrm>
            <a:off x="8044405" y="3059424"/>
            <a:ext cx="3900668" cy="606395"/>
          </a:xfrm>
          <a:prstGeom prst="rect">
            <a:avLst/>
          </a:prstGeom>
        </p:spPr>
        <p:txBody>
          <a:bodyPr vert="horz" lIns="91440" tIns="45720" rIns="91440" bIns="45720" numCol="2"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548640">
              <a:lnSpc>
                <a:spcPct val="100000"/>
              </a:lnSpc>
              <a:spcBef>
                <a:spcPts val="0"/>
              </a:spcBef>
              <a:buFontTx/>
              <a:buNone/>
              <a:tabLst>
                <a:tab pos="225425" algn="l"/>
                <a:tab pos="463550" algn="l"/>
                <a:tab pos="914400" algn="l"/>
                <a:tab pos="1371600" algn="l"/>
                <a:tab pos="1828800" algn="l"/>
                <a:tab pos="2292350" algn="l"/>
              </a:tabLst>
              <a:defRPr/>
            </a:pPr>
            <a:endParaRPr lang="en-US" sz="2000" dirty="0">
              <a:solidFill>
                <a:schemeClr val="bg1"/>
              </a:solidFill>
            </a:endParaRPr>
          </a:p>
        </p:txBody>
      </p:sp>
      <p:sp>
        <p:nvSpPr>
          <p:cNvPr id="21" name="Title 3">
            <a:extLst>
              <a:ext uri="{FF2B5EF4-FFF2-40B4-BE49-F238E27FC236}">
                <a16:creationId xmlns:a16="http://schemas.microsoft.com/office/drawing/2014/main" id="{4AB715AE-C40F-9B65-2F6A-FD2326872E36}"/>
              </a:ext>
            </a:extLst>
          </p:cNvPr>
          <p:cNvSpPr txBox="1">
            <a:spLocks/>
          </p:cNvSpPr>
          <p:nvPr/>
        </p:nvSpPr>
        <p:spPr>
          <a:xfrm>
            <a:off x="2304661" y="2257898"/>
            <a:ext cx="2622918" cy="24136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3600" dirty="0"/>
              <a:t>NEW GROUP</a:t>
            </a:r>
          </a:p>
        </p:txBody>
      </p:sp>
      <p:pic>
        <p:nvPicPr>
          <p:cNvPr id="4" name="Picture 3" descr="A white logo on a black background&#10;&#10;Description automatically generated">
            <a:extLst>
              <a:ext uri="{FF2B5EF4-FFF2-40B4-BE49-F238E27FC236}">
                <a16:creationId xmlns:a16="http://schemas.microsoft.com/office/drawing/2014/main" id="{1AEF2B06-60E0-A343-7FDA-E934A4D6018F}"/>
              </a:ext>
            </a:extLst>
          </p:cNvPr>
          <p:cNvPicPr>
            <a:picLocks noChangeAspect="1"/>
          </p:cNvPicPr>
          <p:nvPr/>
        </p:nvPicPr>
        <p:blipFill rotWithShape="1">
          <a:blip r:embed="rId4"/>
          <a:srcRect l="7314" t="18551" r="8877" b="17858"/>
          <a:stretch/>
        </p:blipFill>
        <p:spPr>
          <a:xfrm>
            <a:off x="11427159" y="6242365"/>
            <a:ext cx="661478" cy="501905"/>
          </a:xfrm>
          <a:prstGeom prst="rect">
            <a:avLst/>
          </a:prstGeom>
        </p:spPr>
      </p:pic>
      <p:sp>
        <p:nvSpPr>
          <p:cNvPr id="6" name="Bent Arrow 5">
            <a:extLst>
              <a:ext uri="{FF2B5EF4-FFF2-40B4-BE49-F238E27FC236}">
                <a16:creationId xmlns:a16="http://schemas.microsoft.com/office/drawing/2014/main" id="{3DC5F6FC-D96D-B4DC-ACAA-0CCDB6F21286}"/>
              </a:ext>
            </a:extLst>
          </p:cNvPr>
          <p:cNvSpPr/>
          <p:nvPr/>
        </p:nvSpPr>
        <p:spPr>
          <a:xfrm rot="5400000">
            <a:off x="5517513" y="3435777"/>
            <a:ext cx="2180194" cy="1610368"/>
          </a:xfrm>
          <a:prstGeom prst="bentArrow">
            <a:avLst>
              <a:gd name="adj1" fmla="val 7965"/>
              <a:gd name="adj2" fmla="val 11751"/>
              <a:gd name="adj3" fmla="val 15536"/>
              <a:gd name="adj4" fmla="val 43750"/>
            </a:avLst>
          </a:prstGeom>
          <a:solidFill>
            <a:srgbClr val="05AE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Subtitle 4">
            <a:extLst>
              <a:ext uri="{FF2B5EF4-FFF2-40B4-BE49-F238E27FC236}">
                <a16:creationId xmlns:a16="http://schemas.microsoft.com/office/drawing/2014/main" id="{51B52E0D-0B3F-5280-A1A9-07FBD3EAEDED}"/>
              </a:ext>
            </a:extLst>
          </p:cNvPr>
          <p:cNvSpPr>
            <a:spLocks noGrp="1"/>
          </p:cNvSpPr>
          <p:nvPr>
            <p:ph type="subTitle" idx="1"/>
          </p:nvPr>
        </p:nvSpPr>
        <p:spPr>
          <a:xfrm>
            <a:off x="8070573" y="1889167"/>
            <a:ext cx="4036545" cy="1410667"/>
          </a:xfrm>
        </p:spPr>
        <p:txBody>
          <a:bodyPr numCol="1">
            <a:normAutofit/>
          </a:bodyPr>
          <a:lstStyle/>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Physical space - 80% </a:t>
            </a:r>
          </a:p>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Time – 2 years</a:t>
            </a:r>
          </a:p>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Social space – connection limit</a:t>
            </a:r>
          </a:p>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God prompts a new leader</a:t>
            </a:r>
          </a:p>
        </p:txBody>
      </p:sp>
    </p:spTree>
    <p:extLst>
      <p:ext uri="{BB962C8B-B14F-4D97-AF65-F5344CB8AC3E}">
        <p14:creationId xmlns:p14="http://schemas.microsoft.com/office/powerpoint/2010/main" val="97916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1000" fill="hold"/>
                                        <p:tgtEl>
                                          <p:spTgt spid="1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1000" fill="hold"/>
                                        <p:tgtEl>
                                          <p:spTgt spid="1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1000" fill="hold"/>
                                        <p:tgtEl>
                                          <p:spTgt spid="1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6467E4F7-0C6B-6AC1-9A48-B8EF4C5B176C}"/>
              </a:ext>
            </a:extLst>
          </p:cNvPr>
          <p:cNvSpPr txBox="1">
            <a:spLocks/>
          </p:cNvSpPr>
          <p:nvPr/>
        </p:nvSpPr>
        <p:spPr>
          <a:xfrm>
            <a:off x="6731520" y="4325218"/>
            <a:ext cx="4936435" cy="1828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chemeClr val="bg1"/>
              </a:solidFill>
            </a:endParaRPr>
          </a:p>
        </p:txBody>
      </p:sp>
      <p:sp>
        <p:nvSpPr>
          <p:cNvPr id="16" name="Oval 15">
            <a:extLst>
              <a:ext uri="{FF2B5EF4-FFF2-40B4-BE49-F238E27FC236}">
                <a16:creationId xmlns:a16="http://schemas.microsoft.com/office/drawing/2014/main" id="{1182855B-D032-9773-2E4D-DDED104EB714}"/>
              </a:ext>
            </a:extLst>
          </p:cNvPr>
          <p:cNvSpPr/>
          <p:nvPr/>
        </p:nvSpPr>
        <p:spPr>
          <a:xfrm>
            <a:off x="1200866" y="985532"/>
            <a:ext cx="5267194" cy="5040182"/>
          </a:xfrm>
          <a:prstGeom prst="ellipse">
            <a:avLst/>
          </a:prstGeom>
          <a:solidFill>
            <a:schemeClr val="accent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5E740F1-A8C9-6BC0-6CC7-C4FA94EB7A85}"/>
              </a:ext>
            </a:extLst>
          </p:cNvPr>
          <p:cNvPicPr>
            <a:picLocks noChangeAspect="1"/>
          </p:cNvPicPr>
          <p:nvPr/>
        </p:nvPicPr>
        <p:blipFill>
          <a:blip r:embed="rId3"/>
          <a:stretch>
            <a:fillRect/>
          </a:stretch>
        </p:blipFill>
        <p:spPr>
          <a:xfrm rot="5400000" flipH="1">
            <a:off x="3580850" y="186331"/>
            <a:ext cx="527097" cy="606395"/>
          </a:xfrm>
          <a:prstGeom prst="rect">
            <a:avLst/>
          </a:prstGeom>
        </p:spPr>
      </p:pic>
      <p:sp>
        <p:nvSpPr>
          <p:cNvPr id="20" name="Title 3">
            <a:extLst>
              <a:ext uri="{FF2B5EF4-FFF2-40B4-BE49-F238E27FC236}">
                <a16:creationId xmlns:a16="http://schemas.microsoft.com/office/drawing/2014/main" id="{B3972D5D-61BA-F447-B389-C8CB5155B81F}"/>
              </a:ext>
            </a:extLst>
          </p:cNvPr>
          <p:cNvSpPr txBox="1">
            <a:spLocks/>
          </p:cNvSpPr>
          <p:nvPr/>
        </p:nvSpPr>
        <p:spPr>
          <a:xfrm>
            <a:off x="2113334" y="1629501"/>
            <a:ext cx="3437321" cy="7581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3600" dirty="0"/>
              <a:t>DISCIPLESHIP</a:t>
            </a:r>
          </a:p>
        </p:txBody>
      </p:sp>
      <p:pic>
        <p:nvPicPr>
          <p:cNvPr id="2" name="Picture 1" descr="A white logo on a black background&#10;&#10;Description automatically generated">
            <a:extLst>
              <a:ext uri="{FF2B5EF4-FFF2-40B4-BE49-F238E27FC236}">
                <a16:creationId xmlns:a16="http://schemas.microsoft.com/office/drawing/2014/main" id="{B05DC318-B9B8-3419-9526-97A5FE83B243}"/>
              </a:ext>
            </a:extLst>
          </p:cNvPr>
          <p:cNvPicPr>
            <a:picLocks noChangeAspect="1"/>
          </p:cNvPicPr>
          <p:nvPr/>
        </p:nvPicPr>
        <p:blipFill rotWithShape="1">
          <a:blip r:embed="rId4"/>
          <a:srcRect l="7314" t="18551" r="8877" b="17858"/>
          <a:stretch/>
        </p:blipFill>
        <p:spPr>
          <a:xfrm>
            <a:off x="11427159" y="6242365"/>
            <a:ext cx="661478" cy="501905"/>
          </a:xfrm>
          <a:prstGeom prst="rect">
            <a:avLst/>
          </a:prstGeom>
        </p:spPr>
      </p:pic>
      <p:sp>
        <p:nvSpPr>
          <p:cNvPr id="12" name="TextBox 11">
            <a:extLst>
              <a:ext uri="{FF2B5EF4-FFF2-40B4-BE49-F238E27FC236}">
                <a16:creationId xmlns:a16="http://schemas.microsoft.com/office/drawing/2014/main" id="{B7FCF96C-2B13-29B5-26CB-6909E5EF3907}"/>
              </a:ext>
            </a:extLst>
          </p:cNvPr>
          <p:cNvSpPr txBox="1"/>
          <p:nvPr/>
        </p:nvSpPr>
        <p:spPr>
          <a:xfrm>
            <a:off x="8029944" y="1659285"/>
            <a:ext cx="4001192" cy="3539430"/>
          </a:xfrm>
          <a:prstGeom prst="rect">
            <a:avLst/>
          </a:prstGeom>
          <a:noFill/>
        </p:spPr>
        <p:txBody>
          <a:bodyPr wrap="square" rtlCol="0">
            <a:spAutoFit/>
          </a:bodyPr>
          <a:lstStyle/>
          <a:p>
            <a:pPr marL="0" marR="0">
              <a:spcBef>
                <a:spcPts val="0"/>
              </a:spcBef>
              <a:spcAft>
                <a:spcPts val="0"/>
              </a:spcAft>
            </a:pPr>
            <a:r>
              <a:rPr lang="en-US" sz="2800" i="1" kern="100" dirty="0">
                <a:solidFill>
                  <a:srgbClr val="D1F3CC"/>
                </a:solidFill>
                <a:effectLst/>
                <a:latin typeface="Calibri" panose="020F0502020204030204" pitchFamily="34" charset="0"/>
                <a:ea typeface="Times New Roman" panose="02020603050405020304" pitchFamily="18" charset="0"/>
                <a:cs typeface="Times New Roman" panose="02020603050405020304" pitchFamily="18" charset="0"/>
              </a:rPr>
              <a:t>Groups that thrive help each other follow Jesus faithfully.</a:t>
            </a:r>
            <a:r>
              <a:rPr lang="en-US" sz="2800"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kern="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This is both individual and corporate. Members of healthy groups help each other study and obey God’s word. </a:t>
            </a:r>
            <a:endParaRPr lang="en-US" sz="2800"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descr="A logo of a company&#10;&#10;Description automatically generated with medium confidence">
            <a:extLst>
              <a:ext uri="{FF2B5EF4-FFF2-40B4-BE49-F238E27FC236}">
                <a16:creationId xmlns:a16="http://schemas.microsoft.com/office/drawing/2014/main" id="{C84A1453-4D92-688D-8487-FDF5937E8006}"/>
              </a:ext>
            </a:extLst>
          </p:cNvPr>
          <p:cNvPicPr>
            <a:picLocks noChangeAspect="1"/>
          </p:cNvPicPr>
          <p:nvPr/>
        </p:nvPicPr>
        <p:blipFill>
          <a:blip r:embed="rId5"/>
          <a:stretch>
            <a:fillRect/>
          </a:stretch>
        </p:blipFill>
        <p:spPr>
          <a:xfrm>
            <a:off x="5796272" y="5140787"/>
            <a:ext cx="1870491" cy="1626514"/>
          </a:xfrm>
          <a:prstGeom prst="rect">
            <a:avLst/>
          </a:prstGeom>
        </p:spPr>
      </p:pic>
    </p:spTree>
    <p:extLst>
      <p:ext uri="{BB962C8B-B14F-4D97-AF65-F5344CB8AC3E}">
        <p14:creationId xmlns:p14="http://schemas.microsoft.com/office/powerpoint/2010/main" val="1428990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6467E4F7-0C6B-6AC1-9A48-B8EF4C5B176C}"/>
              </a:ext>
            </a:extLst>
          </p:cNvPr>
          <p:cNvSpPr txBox="1">
            <a:spLocks/>
          </p:cNvSpPr>
          <p:nvPr/>
        </p:nvSpPr>
        <p:spPr>
          <a:xfrm>
            <a:off x="6731520" y="4325218"/>
            <a:ext cx="4936435" cy="1828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chemeClr val="bg1"/>
              </a:solidFill>
            </a:endParaRPr>
          </a:p>
        </p:txBody>
      </p:sp>
      <p:sp>
        <p:nvSpPr>
          <p:cNvPr id="16" name="Oval 15">
            <a:extLst>
              <a:ext uri="{FF2B5EF4-FFF2-40B4-BE49-F238E27FC236}">
                <a16:creationId xmlns:a16="http://schemas.microsoft.com/office/drawing/2014/main" id="{1182855B-D032-9773-2E4D-DDED104EB714}"/>
              </a:ext>
            </a:extLst>
          </p:cNvPr>
          <p:cNvSpPr/>
          <p:nvPr/>
        </p:nvSpPr>
        <p:spPr>
          <a:xfrm>
            <a:off x="1200866" y="985532"/>
            <a:ext cx="5267194" cy="5040182"/>
          </a:xfrm>
          <a:prstGeom prst="ellipse">
            <a:avLst/>
          </a:prstGeom>
          <a:solidFill>
            <a:schemeClr val="accent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3">
            <a:extLst>
              <a:ext uri="{FF2B5EF4-FFF2-40B4-BE49-F238E27FC236}">
                <a16:creationId xmlns:a16="http://schemas.microsoft.com/office/drawing/2014/main" id="{B3972D5D-61BA-F447-B389-C8CB5155B81F}"/>
              </a:ext>
            </a:extLst>
          </p:cNvPr>
          <p:cNvSpPr txBox="1">
            <a:spLocks/>
          </p:cNvSpPr>
          <p:nvPr/>
        </p:nvSpPr>
        <p:spPr>
          <a:xfrm>
            <a:off x="2113334" y="1629501"/>
            <a:ext cx="3437321" cy="7581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3600" dirty="0"/>
              <a:t>DISCIPLESHIP</a:t>
            </a:r>
          </a:p>
        </p:txBody>
      </p:sp>
      <p:sp>
        <p:nvSpPr>
          <p:cNvPr id="22" name="Title 3">
            <a:extLst>
              <a:ext uri="{FF2B5EF4-FFF2-40B4-BE49-F238E27FC236}">
                <a16:creationId xmlns:a16="http://schemas.microsoft.com/office/drawing/2014/main" id="{E4F05702-FA9F-738F-6F8C-725BDFAA0AB2}"/>
              </a:ext>
            </a:extLst>
          </p:cNvPr>
          <p:cNvSpPr txBox="1">
            <a:spLocks/>
          </p:cNvSpPr>
          <p:nvPr/>
        </p:nvSpPr>
        <p:spPr>
          <a:xfrm>
            <a:off x="2575574" y="3131093"/>
            <a:ext cx="2517778" cy="441739"/>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2400" dirty="0"/>
              <a:t>Teacher</a:t>
            </a:r>
          </a:p>
        </p:txBody>
      </p:sp>
      <p:sp>
        <p:nvSpPr>
          <p:cNvPr id="24" name="Title 3">
            <a:extLst>
              <a:ext uri="{FF2B5EF4-FFF2-40B4-BE49-F238E27FC236}">
                <a16:creationId xmlns:a16="http://schemas.microsoft.com/office/drawing/2014/main" id="{46BCA005-7B50-B579-8941-E6C4E4353968}"/>
              </a:ext>
            </a:extLst>
          </p:cNvPr>
          <p:cNvSpPr txBox="1">
            <a:spLocks/>
          </p:cNvSpPr>
          <p:nvPr/>
        </p:nvSpPr>
        <p:spPr>
          <a:xfrm>
            <a:off x="2648411" y="2522708"/>
            <a:ext cx="2372105" cy="49215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2400" dirty="0"/>
              <a:t>Prayer</a:t>
            </a:r>
          </a:p>
        </p:txBody>
      </p:sp>
      <p:sp>
        <p:nvSpPr>
          <p:cNvPr id="6" name="Title 3">
            <a:extLst>
              <a:ext uri="{FF2B5EF4-FFF2-40B4-BE49-F238E27FC236}">
                <a16:creationId xmlns:a16="http://schemas.microsoft.com/office/drawing/2014/main" id="{BAB0177B-30DD-B1B3-85E1-68FDC963FE83}"/>
              </a:ext>
            </a:extLst>
          </p:cNvPr>
          <p:cNvSpPr>
            <a:spLocks noGrp="1"/>
          </p:cNvSpPr>
          <p:nvPr>
            <p:ph type="ctrTitle"/>
          </p:nvPr>
        </p:nvSpPr>
        <p:spPr>
          <a:xfrm>
            <a:off x="8044405" y="170763"/>
            <a:ext cx="3900668" cy="634933"/>
          </a:xfrm>
        </p:spPr>
        <p:txBody>
          <a:bodyPr>
            <a:normAutofit/>
          </a:bodyPr>
          <a:lstStyle/>
          <a:p>
            <a:r>
              <a:rPr lang="en-US" sz="3200" dirty="0">
                <a:solidFill>
                  <a:schemeClr val="bg2"/>
                </a:solidFill>
              </a:rPr>
              <a:t>Prayer</a:t>
            </a:r>
            <a:endParaRPr lang="en-US" dirty="0">
              <a:solidFill>
                <a:schemeClr val="bg2"/>
              </a:solidFill>
            </a:endParaRPr>
          </a:p>
        </p:txBody>
      </p:sp>
      <p:sp>
        <p:nvSpPr>
          <p:cNvPr id="8" name="Title 3">
            <a:extLst>
              <a:ext uri="{FF2B5EF4-FFF2-40B4-BE49-F238E27FC236}">
                <a16:creationId xmlns:a16="http://schemas.microsoft.com/office/drawing/2014/main" id="{B06E1531-64C4-D7A3-1E59-6DC0626C17A8}"/>
              </a:ext>
            </a:extLst>
          </p:cNvPr>
          <p:cNvSpPr txBox="1">
            <a:spLocks/>
          </p:cNvSpPr>
          <p:nvPr/>
        </p:nvSpPr>
        <p:spPr>
          <a:xfrm>
            <a:off x="8044404" y="1841826"/>
            <a:ext cx="4147596" cy="643228"/>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r>
              <a:rPr lang="en-US" sz="3600" dirty="0">
                <a:solidFill>
                  <a:schemeClr val="bg2"/>
                </a:solidFill>
              </a:rPr>
              <a:t>Teacher/Co-Teacher</a:t>
            </a:r>
            <a:endParaRPr lang="en-US" dirty="0">
              <a:solidFill>
                <a:schemeClr val="bg2"/>
              </a:solidFill>
            </a:endParaRPr>
          </a:p>
        </p:txBody>
      </p:sp>
      <p:sp>
        <p:nvSpPr>
          <p:cNvPr id="11" name="Title 3">
            <a:extLst>
              <a:ext uri="{FF2B5EF4-FFF2-40B4-BE49-F238E27FC236}">
                <a16:creationId xmlns:a16="http://schemas.microsoft.com/office/drawing/2014/main" id="{05588BB9-2A09-90E5-F46A-5A4CDADF8E4B}"/>
              </a:ext>
            </a:extLst>
          </p:cNvPr>
          <p:cNvSpPr txBox="1">
            <a:spLocks/>
          </p:cNvSpPr>
          <p:nvPr/>
        </p:nvSpPr>
        <p:spPr>
          <a:xfrm>
            <a:off x="8044404" y="3707447"/>
            <a:ext cx="3900668" cy="64322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r>
              <a:rPr lang="en-US" sz="3200" dirty="0">
                <a:solidFill>
                  <a:schemeClr val="bg2"/>
                </a:solidFill>
              </a:rPr>
              <a:t>Micro Group </a:t>
            </a:r>
            <a:r>
              <a:rPr lang="en-US" sz="3200" dirty="0" err="1">
                <a:solidFill>
                  <a:schemeClr val="bg2"/>
                </a:solidFill>
              </a:rPr>
              <a:t>Ldr</a:t>
            </a:r>
            <a:endParaRPr lang="en-US" sz="3200" dirty="0">
              <a:solidFill>
                <a:schemeClr val="bg2"/>
              </a:solidFill>
            </a:endParaRPr>
          </a:p>
        </p:txBody>
      </p:sp>
      <p:sp>
        <p:nvSpPr>
          <p:cNvPr id="25" name="Title 3">
            <a:extLst>
              <a:ext uri="{FF2B5EF4-FFF2-40B4-BE49-F238E27FC236}">
                <a16:creationId xmlns:a16="http://schemas.microsoft.com/office/drawing/2014/main" id="{B43FC9EC-E32E-E17B-AF23-8A0FCB45D855}"/>
              </a:ext>
            </a:extLst>
          </p:cNvPr>
          <p:cNvSpPr txBox="1">
            <a:spLocks/>
          </p:cNvSpPr>
          <p:nvPr/>
        </p:nvSpPr>
        <p:spPr>
          <a:xfrm>
            <a:off x="2575574" y="3690975"/>
            <a:ext cx="2517778" cy="441739"/>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2400" dirty="0"/>
              <a:t>Co-Teacher</a:t>
            </a:r>
          </a:p>
        </p:txBody>
      </p:sp>
      <p:sp>
        <p:nvSpPr>
          <p:cNvPr id="26" name="Title 3">
            <a:extLst>
              <a:ext uri="{FF2B5EF4-FFF2-40B4-BE49-F238E27FC236}">
                <a16:creationId xmlns:a16="http://schemas.microsoft.com/office/drawing/2014/main" id="{CC8A7899-085E-9F58-2A91-9B9A06403DAE}"/>
              </a:ext>
            </a:extLst>
          </p:cNvPr>
          <p:cNvSpPr txBox="1">
            <a:spLocks/>
          </p:cNvSpPr>
          <p:nvPr/>
        </p:nvSpPr>
        <p:spPr>
          <a:xfrm>
            <a:off x="2575574" y="4268917"/>
            <a:ext cx="2517778" cy="441739"/>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2400" dirty="0"/>
              <a:t>Micro Groups</a:t>
            </a:r>
          </a:p>
        </p:txBody>
      </p:sp>
      <p:sp>
        <p:nvSpPr>
          <p:cNvPr id="4" name="Subtitle 4">
            <a:extLst>
              <a:ext uri="{FF2B5EF4-FFF2-40B4-BE49-F238E27FC236}">
                <a16:creationId xmlns:a16="http://schemas.microsoft.com/office/drawing/2014/main" id="{9194FDC3-B3FB-5BBF-30A5-5E2FAECD17A7}"/>
              </a:ext>
            </a:extLst>
          </p:cNvPr>
          <p:cNvSpPr txBox="1">
            <a:spLocks/>
          </p:cNvSpPr>
          <p:nvPr/>
        </p:nvSpPr>
        <p:spPr>
          <a:xfrm>
            <a:off x="8044404" y="613989"/>
            <a:ext cx="3623551" cy="1148810"/>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defTabSz="548640">
              <a:lnSpc>
                <a:spcPct val="100000"/>
              </a:lnSpc>
              <a:spcBef>
                <a:spcPts val="0"/>
              </a:spcBef>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Lead prayer time</a:t>
            </a:r>
          </a:p>
          <a:p>
            <a:pPr marL="342900" indent="-342900" defTabSz="548640">
              <a:lnSpc>
                <a:spcPct val="100000"/>
              </a:lnSpc>
              <a:spcBef>
                <a:spcPts val="0"/>
              </a:spcBef>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Use varied prayer formats</a:t>
            </a:r>
          </a:p>
          <a:p>
            <a:pPr marL="342900" indent="-342900" defTabSz="548640">
              <a:lnSpc>
                <a:spcPct val="100000"/>
              </a:lnSpc>
              <a:spcBef>
                <a:spcPts val="0"/>
              </a:spcBef>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Remind group of requests</a:t>
            </a:r>
          </a:p>
          <a:p>
            <a:pPr marL="342900" indent="-342900" defTabSz="548640">
              <a:lnSpc>
                <a:spcPct val="100000"/>
              </a:lnSpc>
              <a:spcBef>
                <a:spcPts val="0"/>
              </a:spcBef>
              <a:buFont typeface="Arial" panose="020B0604020202020204" pitchFamily="34" charset="0"/>
              <a:buChar char="•"/>
              <a:tabLst>
                <a:tab pos="225425" algn="l"/>
                <a:tab pos="463550" algn="l"/>
                <a:tab pos="914400" algn="l"/>
                <a:tab pos="1371600" algn="l"/>
                <a:tab pos="1828800" algn="l"/>
                <a:tab pos="2292350" algn="l"/>
              </a:tabLst>
              <a:defRPr/>
            </a:pPr>
            <a:endParaRPr lang="en-US" sz="2000" dirty="0">
              <a:solidFill>
                <a:schemeClr val="bg1"/>
              </a:solidFill>
            </a:endParaRPr>
          </a:p>
        </p:txBody>
      </p:sp>
      <p:sp>
        <p:nvSpPr>
          <p:cNvPr id="5" name="Subtitle 4">
            <a:extLst>
              <a:ext uri="{FF2B5EF4-FFF2-40B4-BE49-F238E27FC236}">
                <a16:creationId xmlns:a16="http://schemas.microsoft.com/office/drawing/2014/main" id="{1B0E13C0-8805-C911-59CB-BD27A6F4A9E8}"/>
              </a:ext>
            </a:extLst>
          </p:cNvPr>
          <p:cNvSpPr txBox="1">
            <a:spLocks/>
          </p:cNvSpPr>
          <p:nvPr/>
        </p:nvSpPr>
        <p:spPr>
          <a:xfrm>
            <a:off x="8044404" y="2294572"/>
            <a:ext cx="3623551" cy="1148810"/>
          </a:xfrm>
          <a:prstGeom prst="rect">
            <a:avLst/>
          </a:prstGeom>
        </p:spPr>
        <p:txBody>
          <a:bodyPr vert="horz" lIns="91440" tIns="45720" rIns="91440" bIns="45720" numCol="1"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defTabSz="548640">
              <a:lnSpc>
                <a:spcPct val="100000"/>
              </a:lnSpc>
              <a:spcBef>
                <a:spcPts val="0"/>
              </a:spcBef>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Basic discipleship and building group relationships</a:t>
            </a:r>
          </a:p>
          <a:p>
            <a:pPr marL="342900" indent="-342900" defTabSz="548640">
              <a:lnSpc>
                <a:spcPct val="100000"/>
              </a:lnSpc>
              <a:spcBef>
                <a:spcPts val="0"/>
              </a:spcBef>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Participant engagement</a:t>
            </a:r>
          </a:p>
          <a:p>
            <a:pPr marL="342900" indent="-342900" defTabSz="548640">
              <a:lnSpc>
                <a:spcPct val="100000"/>
              </a:lnSpc>
              <a:spcBef>
                <a:spcPts val="0"/>
              </a:spcBef>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Open group principles</a:t>
            </a:r>
          </a:p>
          <a:p>
            <a:pPr marL="342900" indent="-342900" defTabSz="548640">
              <a:lnSpc>
                <a:spcPct val="100000"/>
              </a:lnSpc>
              <a:spcBef>
                <a:spcPts val="0"/>
              </a:spcBef>
              <a:buFont typeface="Arial" panose="020B0604020202020204" pitchFamily="34" charset="0"/>
              <a:buChar char="•"/>
              <a:tabLst>
                <a:tab pos="225425" algn="l"/>
                <a:tab pos="463550" algn="l"/>
                <a:tab pos="914400" algn="l"/>
                <a:tab pos="1371600" algn="l"/>
                <a:tab pos="1828800" algn="l"/>
                <a:tab pos="2292350" algn="l"/>
              </a:tabLst>
              <a:defRPr/>
            </a:pPr>
            <a:endParaRPr lang="en-US" sz="2000" dirty="0">
              <a:solidFill>
                <a:schemeClr val="bg1"/>
              </a:solidFill>
            </a:endParaRPr>
          </a:p>
        </p:txBody>
      </p:sp>
      <p:sp>
        <p:nvSpPr>
          <p:cNvPr id="9" name="Subtitle 4">
            <a:extLst>
              <a:ext uri="{FF2B5EF4-FFF2-40B4-BE49-F238E27FC236}">
                <a16:creationId xmlns:a16="http://schemas.microsoft.com/office/drawing/2014/main" id="{62FBE0A5-64B3-D149-23F7-917ACC11F4F7}"/>
              </a:ext>
            </a:extLst>
          </p:cNvPr>
          <p:cNvSpPr txBox="1">
            <a:spLocks/>
          </p:cNvSpPr>
          <p:nvPr/>
        </p:nvSpPr>
        <p:spPr>
          <a:xfrm>
            <a:off x="8044404" y="4165978"/>
            <a:ext cx="3623551" cy="1148810"/>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defTabSz="548640">
              <a:lnSpc>
                <a:spcPct val="100000"/>
              </a:lnSpc>
              <a:spcBef>
                <a:spcPts val="0"/>
              </a:spcBef>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Subgroups of 2-6</a:t>
            </a:r>
          </a:p>
          <a:p>
            <a:pPr marL="342900" indent="-342900" defTabSz="548640">
              <a:lnSpc>
                <a:spcPct val="100000"/>
              </a:lnSpc>
              <a:spcBef>
                <a:spcPts val="0"/>
              </a:spcBef>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More personal/accountable</a:t>
            </a:r>
          </a:p>
          <a:p>
            <a:pPr marL="342900" indent="-342900" defTabSz="548640">
              <a:lnSpc>
                <a:spcPct val="100000"/>
              </a:lnSpc>
              <a:spcBef>
                <a:spcPts val="0"/>
              </a:spcBef>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Meet at a different time</a:t>
            </a:r>
          </a:p>
        </p:txBody>
      </p:sp>
      <p:pic>
        <p:nvPicPr>
          <p:cNvPr id="2" name="Picture 1">
            <a:extLst>
              <a:ext uri="{FF2B5EF4-FFF2-40B4-BE49-F238E27FC236}">
                <a16:creationId xmlns:a16="http://schemas.microsoft.com/office/drawing/2014/main" id="{53D1FFD7-91D5-1533-7DB7-398186B1088C}"/>
              </a:ext>
            </a:extLst>
          </p:cNvPr>
          <p:cNvPicPr>
            <a:picLocks noChangeAspect="1"/>
          </p:cNvPicPr>
          <p:nvPr/>
        </p:nvPicPr>
        <p:blipFill>
          <a:blip r:embed="rId3"/>
          <a:stretch>
            <a:fillRect/>
          </a:stretch>
        </p:blipFill>
        <p:spPr>
          <a:xfrm rot="5400000" flipH="1">
            <a:off x="3580850" y="186331"/>
            <a:ext cx="527097" cy="606395"/>
          </a:xfrm>
          <a:prstGeom prst="rect">
            <a:avLst/>
          </a:prstGeom>
        </p:spPr>
      </p:pic>
      <p:pic>
        <p:nvPicPr>
          <p:cNvPr id="3" name="Picture 2" descr="A white logo on a black background&#10;&#10;Description automatically generated">
            <a:extLst>
              <a:ext uri="{FF2B5EF4-FFF2-40B4-BE49-F238E27FC236}">
                <a16:creationId xmlns:a16="http://schemas.microsoft.com/office/drawing/2014/main" id="{AFDAC47F-F412-F945-B9A3-36ED04CBCBF8}"/>
              </a:ext>
            </a:extLst>
          </p:cNvPr>
          <p:cNvPicPr>
            <a:picLocks noChangeAspect="1"/>
          </p:cNvPicPr>
          <p:nvPr/>
        </p:nvPicPr>
        <p:blipFill rotWithShape="1">
          <a:blip r:embed="rId4"/>
          <a:srcRect l="7314" t="18551" r="8877" b="17858"/>
          <a:stretch/>
        </p:blipFill>
        <p:spPr>
          <a:xfrm>
            <a:off x="11427159" y="6242365"/>
            <a:ext cx="661478" cy="501905"/>
          </a:xfrm>
          <a:prstGeom prst="rect">
            <a:avLst/>
          </a:prstGeom>
        </p:spPr>
      </p:pic>
      <p:sp>
        <p:nvSpPr>
          <p:cNvPr id="7" name="Title 3">
            <a:extLst>
              <a:ext uri="{FF2B5EF4-FFF2-40B4-BE49-F238E27FC236}">
                <a16:creationId xmlns:a16="http://schemas.microsoft.com/office/drawing/2014/main" id="{CE035852-0E27-7244-9883-4E3944D8E80A}"/>
              </a:ext>
            </a:extLst>
          </p:cNvPr>
          <p:cNvSpPr txBox="1">
            <a:spLocks/>
          </p:cNvSpPr>
          <p:nvPr/>
        </p:nvSpPr>
        <p:spPr>
          <a:xfrm>
            <a:off x="8044404" y="5428513"/>
            <a:ext cx="3900668" cy="64322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r>
              <a:rPr lang="en-US" sz="3200" dirty="0">
                <a:solidFill>
                  <a:schemeClr val="bg2"/>
                </a:solidFill>
              </a:rPr>
              <a:t>Kids Teacher</a:t>
            </a:r>
          </a:p>
        </p:txBody>
      </p:sp>
      <p:sp>
        <p:nvSpPr>
          <p:cNvPr id="12" name="Subtitle 4">
            <a:extLst>
              <a:ext uri="{FF2B5EF4-FFF2-40B4-BE49-F238E27FC236}">
                <a16:creationId xmlns:a16="http://schemas.microsoft.com/office/drawing/2014/main" id="{CE3ECEB8-136D-C7BE-8F2C-FE0DC0D5BF06}"/>
              </a:ext>
            </a:extLst>
          </p:cNvPr>
          <p:cNvSpPr txBox="1">
            <a:spLocks/>
          </p:cNvSpPr>
          <p:nvPr/>
        </p:nvSpPr>
        <p:spPr>
          <a:xfrm>
            <a:off x="8044404" y="5887044"/>
            <a:ext cx="3623551" cy="857226"/>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defTabSz="548640">
              <a:lnSpc>
                <a:spcPct val="100000"/>
              </a:lnSpc>
              <a:spcBef>
                <a:spcPts val="0"/>
              </a:spcBef>
              <a:buFont typeface="Arial" panose="020B0604020202020204" pitchFamily="34" charset="0"/>
              <a:buChar char="•"/>
              <a:tabLst>
                <a:tab pos="225425" algn="l"/>
                <a:tab pos="463550" algn="l"/>
                <a:tab pos="914400" algn="l"/>
                <a:tab pos="1371600" algn="l"/>
                <a:tab pos="1828800" algn="l"/>
                <a:tab pos="2292350" algn="l"/>
              </a:tabLst>
              <a:defRPr/>
            </a:pPr>
            <a:r>
              <a:rPr lang="en-US" sz="2000" dirty="0">
                <a:solidFill>
                  <a:schemeClr val="bg1"/>
                </a:solidFill>
              </a:rPr>
              <a:t>Be sure they’re included in your activities &amp; prayer</a:t>
            </a:r>
          </a:p>
        </p:txBody>
      </p:sp>
      <p:sp>
        <p:nvSpPr>
          <p:cNvPr id="13" name="Title 3">
            <a:extLst>
              <a:ext uri="{FF2B5EF4-FFF2-40B4-BE49-F238E27FC236}">
                <a16:creationId xmlns:a16="http://schemas.microsoft.com/office/drawing/2014/main" id="{A7361F10-2DE5-2945-54DC-DB350E0EB850}"/>
              </a:ext>
            </a:extLst>
          </p:cNvPr>
          <p:cNvSpPr txBox="1">
            <a:spLocks/>
          </p:cNvSpPr>
          <p:nvPr/>
        </p:nvSpPr>
        <p:spPr>
          <a:xfrm>
            <a:off x="2585510" y="4838568"/>
            <a:ext cx="2517778" cy="441739"/>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2400" dirty="0"/>
              <a:t>Kids Teacher</a:t>
            </a:r>
          </a:p>
        </p:txBody>
      </p:sp>
      <p:pic>
        <p:nvPicPr>
          <p:cNvPr id="14" name="Picture 13" descr="A logo of a company&#10;&#10;Description automatically generated with medium confidence">
            <a:extLst>
              <a:ext uri="{FF2B5EF4-FFF2-40B4-BE49-F238E27FC236}">
                <a16:creationId xmlns:a16="http://schemas.microsoft.com/office/drawing/2014/main" id="{A5A0B556-DB30-76CE-0011-F393A23EDFEB}"/>
              </a:ext>
            </a:extLst>
          </p:cNvPr>
          <p:cNvPicPr>
            <a:picLocks noChangeAspect="1"/>
          </p:cNvPicPr>
          <p:nvPr/>
        </p:nvPicPr>
        <p:blipFill>
          <a:blip r:embed="rId5"/>
          <a:stretch>
            <a:fillRect/>
          </a:stretch>
        </p:blipFill>
        <p:spPr>
          <a:xfrm>
            <a:off x="5796272" y="5140787"/>
            <a:ext cx="1870491" cy="1626514"/>
          </a:xfrm>
          <a:prstGeom prst="rect">
            <a:avLst/>
          </a:prstGeom>
        </p:spPr>
      </p:pic>
    </p:spTree>
    <p:extLst>
      <p:ext uri="{BB962C8B-B14F-4D97-AF65-F5344CB8AC3E}">
        <p14:creationId xmlns:p14="http://schemas.microsoft.com/office/powerpoint/2010/main" val="203955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6467E4F7-0C6B-6AC1-9A48-B8EF4C5B176C}"/>
              </a:ext>
            </a:extLst>
          </p:cNvPr>
          <p:cNvSpPr txBox="1">
            <a:spLocks/>
          </p:cNvSpPr>
          <p:nvPr/>
        </p:nvSpPr>
        <p:spPr>
          <a:xfrm>
            <a:off x="6731520" y="4325218"/>
            <a:ext cx="4936435" cy="1828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chemeClr val="bg1"/>
              </a:solidFill>
            </a:endParaRPr>
          </a:p>
        </p:txBody>
      </p:sp>
      <p:sp>
        <p:nvSpPr>
          <p:cNvPr id="16" name="Oval 15">
            <a:extLst>
              <a:ext uri="{FF2B5EF4-FFF2-40B4-BE49-F238E27FC236}">
                <a16:creationId xmlns:a16="http://schemas.microsoft.com/office/drawing/2014/main" id="{1182855B-D032-9773-2E4D-DDED104EB714}"/>
              </a:ext>
            </a:extLst>
          </p:cNvPr>
          <p:cNvSpPr/>
          <p:nvPr/>
        </p:nvSpPr>
        <p:spPr>
          <a:xfrm>
            <a:off x="1200866" y="985532"/>
            <a:ext cx="5267194" cy="5040182"/>
          </a:xfrm>
          <a:prstGeom prst="ellipse">
            <a:avLst/>
          </a:prstGeom>
          <a:solidFill>
            <a:schemeClr val="accent2"/>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5E740F1-A8C9-6BC0-6CC7-C4FA94EB7A85}"/>
              </a:ext>
            </a:extLst>
          </p:cNvPr>
          <p:cNvPicPr>
            <a:picLocks noChangeAspect="1"/>
          </p:cNvPicPr>
          <p:nvPr/>
        </p:nvPicPr>
        <p:blipFill>
          <a:blip r:embed="rId3"/>
          <a:stretch>
            <a:fillRect/>
          </a:stretch>
        </p:blipFill>
        <p:spPr>
          <a:xfrm>
            <a:off x="458403" y="3125802"/>
            <a:ext cx="527097" cy="606395"/>
          </a:xfrm>
          <a:prstGeom prst="rect">
            <a:avLst/>
          </a:prstGeom>
        </p:spPr>
      </p:pic>
      <p:pic>
        <p:nvPicPr>
          <p:cNvPr id="18" name="Picture 17">
            <a:extLst>
              <a:ext uri="{FF2B5EF4-FFF2-40B4-BE49-F238E27FC236}">
                <a16:creationId xmlns:a16="http://schemas.microsoft.com/office/drawing/2014/main" id="{02C3157D-8F0B-5EAB-CC87-B1AA4BDB83CE}"/>
              </a:ext>
            </a:extLst>
          </p:cNvPr>
          <p:cNvPicPr>
            <a:picLocks noChangeAspect="1"/>
          </p:cNvPicPr>
          <p:nvPr/>
        </p:nvPicPr>
        <p:blipFill>
          <a:blip r:embed="rId3"/>
          <a:stretch>
            <a:fillRect/>
          </a:stretch>
        </p:blipFill>
        <p:spPr>
          <a:xfrm rot="10800000">
            <a:off x="6683426" y="3125802"/>
            <a:ext cx="527097" cy="606395"/>
          </a:xfrm>
          <a:prstGeom prst="rect">
            <a:avLst/>
          </a:prstGeom>
        </p:spPr>
      </p:pic>
      <p:sp>
        <p:nvSpPr>
          <p:cNvPr id="20" name="Title 3">
            <a:extLst>
              <a:ext uri="{FF2B5EF4-FFF2-40B4-BE49-F238E27FC236}">
                <a16:creationId xmlns:a16="http://schemas.microsoft.com/office/drawing/2014/main" id="{B3972D5D-61BA-F447-B389-C8CB5155B81F}"/>
              </a:ext>
            </a:extLst>
          </p:cNvPr>
          <p:cNvSpPr txBox="1">
            <a:spLocks/>
          </p:cNvSpPr>
          <p:nvPr/>
        </p:nvSpPr>
        <p:spPr>
          <a:xfrm>
            <a:off x="2211125" y="1628363"/>
            <a:ext cx="3246675" cy="7581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ctr"/>
            <a:r>
              <a:rPr lang="en-US" sz="3600" dirty="0">
                <a:solidFill>
                  <a:schemeClr val="bg1"/>
                </a:solidFill>
              </a:rPr>
              <a:t>COMMUNITY</a:t>
            </a:r>
          </a:p>
        </p:txBody>
      </p:sp>
      <p:pic>
        <p:nvPicPr>
          <p:cNvPr id="2" name="Picture 1" descr="A white logo on a black background&#10;&#10;Description automatically generated">
            <a:extLst>
              <a:ext uri="{FF2B5EF4-FFF2-40B4-BE49-F238E27FC236}">
                <a16:creationId xmlns:a16="http://schemas.microsoft.com/office/drawing/2014/main" id="{6F972CEE-51C9-73FD-0C6B-1CD1DA0F6A2A}"/>
              </a:ext>
            </a:extLst>
          </p:cNvPr>
          <p:cNvPicPr>
            <a:picLocks noChangeAspect="1"/>
          </p:cNvPicPr>
          <p:nvPr/>
        </p:nvPicPr>
        <p:blipFill rotWithShape="1">
          <a:blip r:embed="rId4"/>
          <a:srcRect l="7314" t="18551" r="8877" b="17858"/>
          <a:stretch/>
        </p:blipFill>
        <p:spPr>
          <a:xfrm>
            <a:off x="11427159" y="6242365"/>
            <a:ext cx="661478" cy="501905"/>
          </a:xfrm>
          <a:prstGeom prst="rect">
            <a:avLst/>
          </a:prstGeom>
        </p:spPr>
      </p:pic>
      <p:sp>
        <p:nvSpPr>
          <p:cNvPr id="19" name="TextBox 18">
            <a:extLst>
              <a:ext uri="{FF2B5EF4-FFF2-40B4-BE49-F238E27FC236}">
                <a16:creationId xmlns:a16="http://schemas.microsoft.com/office/drawing/2014/main" id="{656DF5BB-D739-9CB7-AACF-3212AFBA2169}"/>
              </a:ext>
            </a:extLst>
          </p:cNvPr>
          <p:cNvSpPr txBox="1"/>
          <p:nvPr/>
        </p:nvSpPr>
        <p:spPr>
          <a:xfrm>
            <a:off x="8012363" y="1659284"/>
            <a:ext cx="4001192" cy="3539430"/>
          </a:xfrm>
          <a:prstGeom prst="rect">
            <a:avLst/>
          </a:prstGeom>
          <a:noFill/>
        </p:spPr>
        <p:txBody>
          <a:bodyPr wrap="square" rtlCol="0">
            <a:spAutoFit/>
          </a:bodyPr>
          <a:lstStyle/>
          <a:p>
            <a:pPr marL="0" marR="0">
              <a:spcBef>
                <a:spcPts val="0"/>
              </a:spcBef>
              <a:spcAft>
                <a:spcPts val="0"/>
              </a:spcAft>
            </a:pPr>
            <a:r>
              <a:rPr lang="en-US" sz="2800" i="1" kern="100" dirty="0">
                <a:solidFill>
                  <a:srgbClr val="D1F3CC"/>
                </a:solidFill>
                <a:effectLst/>
                <a:latin typeface="Calibri" panose="020F0502020204030204" pitchFamily="34" charset="0"/>
                <a:ea typeface="Times New Roman" panose="02020603050405020304" pitchFamily="18" charset="0"/>
                <a:cs typeface="Times New Roman" panose="02020603050405020304" pitchFamily="18" charset="0"/>
              </a:rPr>
              <a:t>Groups that thrive learn to love unconditionally. </a:t>
            </a:r>
            <a:r>
              <a:rPr lang="en-US" sz="2800"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True community leads members to take responsibility for each other, replacing their own convenience with commitment to others.</a:t>
            </a:r>
          </a:p>
        </p:txBody>
      </p:sp>
      <p:pic>
        <p:nvPicPr>
          <p:cNvPr id="3" name="Picture 2" descr="A logo of a company&#10;&#10;Description automatically generated with medium confidence">
            <a:extLst>
              <a:ext uri="{FF2B5EF4-FFF2-40B4-BE49-F238E27FC236}">
                <a16:creationId xmlns:a16="http://schemas.microsoft.com/office/drawing/2014/main" id="{740FD260-AC70-B81E-B12B-96F910F0C974}"/>
              </a:ext>
            </a:extLst>
          </p:cNvPr>
          <p:cNvPicPr>
            <a:picLocks noChangeAspect="1"/>
          </p:cNvPicPr>
          <p:nvPr/>
        </p:nvPicPr>
        <p:blipFill>
          <a:blip r:embed="rId5"/>
          <a:stretch>
            <a:fillRect/>
          </a:stretch>
        </p:blipFill>
        <p:spPr>
          <a:xfrm>
            <a:off x="5796272" y="5140787"/>
            <a:ext cx="1870491" cy="1626514"/>
          </a:xfrm>
          <a:prstGeom prst="rect">
            <a:avLst/>
          </a:prstGeom>
        </p:spPr>
      </p:pic>
    </p:spTree>
    <p:extLst>
      <p:ext uri="{BB962C8B-B14F-4D97-AF65-F5344CB8AC3E}">
        <p14:creationId xmlns:p14="http://schemas.microsoft.com/office/powerpoint/2010/main" val="640599162"/>
      </p:ext>
    </p:extLst>
  </p:cSld>
  <p:clrMapOvr>
    <a:masterClrMapping/>
  </p:clrMapOvr>
</p:sld>
</file>

<file path=ppt/theme/theme1.xml><?xml version="1.0" encoding="utf-8"?>
<a:theme xmlns:a="http://schemas.openxmlformats.org/drawingml/2006/main" name="Office Theme">
  <a:themeElements>
    <a:clrScheme name="Texas Baptists">
      <a:dk1>
        <a:srgbClr val="172828"/>
      </a:dk1>
      <a:lt1>
        <a:srgbClr val="F5F7F7"/>
      </a:lt1>
      <a:dk2>
        <a:srgbClr val="4C5F61"/>
      </a:dk2>
      <a:lt2>
        <a:srgbClr val="D1F3CC"/>
      </a:lt2>
      <a:accent1>
        <a:srgbClr val="00AE41"/>
      </a:accent1>
      <a:accent2>
        <a:srgbClr val="00567D"/>
      </a:accent2>
      <a:accent3>
        <a:srgbClr val="93D300"/>
      </a:accent3>
      <a:accent4>
        <a:srgbClr val="30C1FF"/>
      </a:accent4>
      <a:accent5>
        <a:srgbClr val="EB3B0A"/>
      </a:accent5>
      <a:accent6>
        <a:srgbClr val="FFDC00"/>
      </a:accent6>
      <a:hlink>
        <a:srgbClr val="30C1FF"/>
      </a:hlink>
      <a:folHlink>
        <a:srgbClr val="4C5F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16708</TotalTime>
  <Words>4414</Words>
  <Application>Microsoft Office PowerPoint</Application>
  <PresentationFormat>Widescreen</PresentationFormat>
  <Paragraphs>399</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Aptos</vt:lpstr>
      <vt:lpstr>Arial</vt:lpstr>
      <vt:lpstr>Calibri</vt:lpstr>
      <vt:lpstr>Calibri Light</vt:lpstr>
      <vt:lpstr>Symbol</vt:lpstr>
      <vt:lpstr>Office Theme</vt:lpstr>
      <vt:lpstr>1_Office Theme</vt:lpstr>
      <vt:lpstr>PowerPoint Presentation</vt:lpstr>
      <vt:lpstr>Groups That Thrive</vt:lpstr>
      <vt:lpstr>PowerPoint Presentation</vt:lpstr>
      <vt:lpstr>PowerPoint Presentation</vt:lpstr>
      <vt:lpstr>PowerPoint Presentation</vt:lpstr>
      <vt:lpstr>Time for a  New Group?</vt:lpstr>
      <vt:lpstr>PowerPoint Presentation</vt:lpstr>
      <vt:lpstr>Prayer</vt:lpstr>
      <vt:lpstr>PowerPoint Presentation</vt:lpstr>
      <vt:lpstr>PowerPoint Presentation</vt:lpstr>
      <vt:lpstr>PowerPoint Presentation</vt:lpstr>
      <vt:lpstr>PowerPoint Presentation</vt:lpstr>
      <vt:lpstr>Resources</vt:lpstr>
      <vt:lpstr>Groups That Thrive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Caleb Arndt</dc:creator>
  <cp:lastModifiedBy>David Adams</cp:lastModifiedBy>
  <cp:revision>19</cp:revision>
  <dcterms:created xsi:type="dcterms:W3CDTF">2024-02-27T22:29:04Z</dcterms:created>
  <dcterms:modified xsi:type="dcterms:W3CDTF">2024-07-21T19:36:01Z</dcterms:modified>
</cp:coreProperties>
</file>