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9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94"/>
  </p:normalViewPr>
  <p:slideViewPr>
    <p:cSldViewPr snapToGrid="0">
      <p:cViewPr varScale="1">
        <p:scale>
          <a:sx n="109" d="100"/>
          <a:sy n="109" d="100"/>
        </p:scale>
        <p:origin x="7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858E6-96A8-7A84-1C96-32B734583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1822EE-773C-6762-B17D-D0B43E7C2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8BCB1-4DD7-17DC-38D8-CDBC72221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A540-56B7-3A40-B9C8-BABF9B3475A1}" type="datetimeFigureOut">
              <a:rPr lang="en-US" smtClean="0"/>
              <a:t>8/21/24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BAAC9-7316-5AA6-4B2F-C11159A80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8570-1F85-AAC9-3085-C31B786DE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AAB9-ABE9-3C4D-8D71-C4D465E81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97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ACF92-2774-4566-45AE-46030971F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115AB7-AC48-8E6E-E1A4-0671B74EC2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A7CCE-31DB-B998-B371-293DA51D6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A540-56B7-3A40-B9C8-BABF9B3475A1}" type="datetimeFigureOut">
              <a:rPr lang="en-US" smtClean="0"/>
              <a:t>8/21/24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8332F-7606-0811-CDAF-EC55920FE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F96A1-2FAE-485A-3306-C5215CB3B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AAB9-ABE9-3C4D-8D71-C4D465E81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08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CE2E27-8A52-D257-806A-1C22B89142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96B4E9-9D23-6605-358D-E213CEFC7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4C5A-02E5-7DD8-33F1-8ABF9BB53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A540-56B7-3A40-B9C8-BABF9B3475A1}" type="datetimeFigureOut">
              <a:rPr lang="en-US" smtClean="0"/>
              <a:t>8/21/24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F2825-D4E6-1744-2A22-589E33844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80E6C-3AF3-23D3-8B78-76F6BA282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AAB9-ABE9-3C4D-8D71-C4D465E81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4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0DD57-B65E-5324-C798-5D8070434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3AD2E-CFFB-6698-D1C7-5EBEE0B90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135C3-9F7B-4796-8D68-A0CB4F5C1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A540-56B7-3A40-B9C8-BABF9B3475A1}" type="datetimeFigureOut">
              <a:rPr lang="en-US" smtClean="0"/>
              <a:t>8/21/24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2177F-CA03-0731-E0F1-BECD1A3A9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6DFD9-4738-BB82-6C44-87E2A8815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AAB9-ABE9-3C4D-8D71-C4D465E81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1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B5A54-7970-E17D-5355-92B2E2B08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1F43B-A5B1-1819-A78E-C7ABB1BEA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C5039-A5F0-799F-DBC9-1D246677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A540-56B7-3A40-B9C8-BABF9B3475A1}" type="datetimeFigureOut">
              <a:rPr lang="en-US" smtClean="0"/>
              <a:t>8/21/24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F387A-7F46-EBD3-05C4-7BB9F6B01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F11DC-4837-E20D-1E26-E7CA10CC5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AAB9-ABE9-3C4D-8D71-C4D465E81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72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AC801-7B4C-80C7-76E8-773B9B33C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17A75-3201-4A1E-78C2-AF03FF59C2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5A17C0-771B-CD5C-D049-C2A280931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EEF17-41E5-A6B3-6CC9-7EBFBD6E4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A540-56B7-3A40-B9C8-BABF9B3475A1}" type="datetimeFigureOut">
              <a:rPr lang="en-US" smtClean="0"/>
              <a:t>8/21/24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2F58B9-303B-6A9E-86B2-A90BFA829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04F64-A054-C15D-4155-C8EF18F85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AAB9-ABE9-3C4D-8D71-C4D465E81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5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7241B-E986-FAB7-E39F-D02F8C567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D0CE7-12BF-0931-05E0-DE36B3505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45DD3-203E-ED88-CB81-A4678C384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96DA48-D406-C13C-F9B2-33FAACB191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A53F4-EEF4-3C6E-57CA-3E386FA85E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86B42B-BBD1-DEB2-1F81-AB43E72D4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A540-56B7-3A40-B9C8-BABF9B3475A1}" type="datetimeFigureOut">
              <a:rPr lang="en-US" smtClean="0"/>
              <a:t>8/21/24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A0E6AE-D302-278D-AE5D-6015AD525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1066CE-EDC9-34AD-67B1-91CA8DB3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AAB9-ABE9-3C4D-8D71-C4D465E81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2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0E800-3B4A-E004-9384-040A6923C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EB2158-3F1C-7950-AD3C-C9D68A38A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A540-56B7-3A40-B9C8-BABF9B3475A1}" type="datetimeFigureOut">
              <a:rPr lang="en-US" smtClean="0"/>
              <a:t>8/21/24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08C76E-74D5-7C9A-C799-BF19CA36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261EE8-1E6B-3E1E-5DCB-11A87D1C9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AAB9-ABE9-3C4D-8D71-C4D465E81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24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BFC83-7CD8-ACFC-C2AE-67F342CB3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A540-56B7-3A40-B9C8-BABF9B3475A1}" type="datetimeFigureOut">
              <a:rPr lang="en-US" smtClean="0"/>
              <a:t>8/21/24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63C890-5CBA-5E60-D65D-E78FF40AC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4EF32-8E13-0168-41F4-9387E53AF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AAB9-ABE9-3C4D-8D71-C4D465E81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1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97655-35EE-3506-2CCA-504452A1F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239F4-73F2-CB75-D80F-984F5466B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2012A3-D92B-8940-4274-C2DC765C2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56A405-1C9D-2B55-589F-756DFD1E4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A540-56B7-3A40-B9C8-BABF9B3475A1}" type="datetimeFigureOut">
              <a:rPr lang="en-US" smtClean="0"/>
              <a:t>8/21/24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CC562-AF3C-5ECC-8C5D-AAFC844E9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6D11EC-CFC1-39B3-2F3F-17161D0C8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AAB9-ABE9-3C4D-8D71-C4D465E81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8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8CBB5-D38B-CE5A-C81D-3CCF05BEA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01B1AD-28F9-3CC0-05F2-75CEE641C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21F89-1228-6EF7-3162-C635D499F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E6E1DD-2552-7BCB-AA59-89F90B33F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A540-56B7-3A40-B9C8-BABF9B3475A1}" type="datetimeFigureOut">
              <a:rPr lang="en-US" smtClean="0"/>
              <a:t>8/21/24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FE820-51A0-D6D7-B1F3-B07330005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1386A-062A-2E9D-E9FA-27C3A8828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AAB9-ABE9-3C4D-8D71-C4D465E81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77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8E24D5-0811-1E27-BB37-4AB3CC565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2FB9E-524C-0468-AAD8-37CD49408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2150F-B49A-4C32-3F5A-275EB2046D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FFA540-56B7-3A40-B9C8-BABF9B3475A1}" type="datetimeFigureOut">
              <a:rPr lang="en-US" smtClean="0"/>
              <a:t>8/21/24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ECBC0-4C25-FA32-A1F8-CFA66AE71F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545E7-FD88-CDB1-CE14-3D6FD5CC3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D1AAB9-ABE9-3C4D-8D71-C4D465E81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0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6D48A-A1DC-E4F0-7C1F-882AA8E71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F2DE81-5F92-1821-A025-0DE4BD638D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 descr="A blue and yellow card with text&#10;&#10;Description automatically generated">
            <a:extLst>
              <a:ext uri="{FF2B5EF4-FFF2-40B4-BE49-F238E27FC236}">
                <a16:creationId xmlns:a16="http://schemas.microsoft.com/office/drawing/2014/main" id="{F3C43718-0B73-A186-B7A3-37D91635F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98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blue and green logos&#10;&#10;Description automatically generated">
            <a:extLst>
              <a:ext uri="{FF2B5EF4-FFF2-40B4-BE49-F238E27FC236}">
                <a16:creationId xmlns:a16="http://schemas.microsoft.com/office/drawing/2014/main" id="{3540B09F-888C-3D5B-038A-DD044303B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28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yellow card with text&#10;&#10;Description automatically generated">
            <a:extLst>
              <a:ext uri="{FF2B5EF4-FFF2-40B4-BE49-F238E27FC236}">
                <a16:creationId xmlns:a16="http://schemas.microsoft.com/office/drawing/2014/main" id="{BD7BB796-03D8-0380-B979-3687371CB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80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9F652-43C0-6BCB-41ED-7DCF07063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blue and yellow background with yellow text&#10;&#10;Description automatically generated">
            <a:extLst>
              <a:ext uri="{FF2B5EF4-FFF2-40B4-BE49-F238E27FC236}">
                <a16:creationId xmlns:a16="http://schemas.microsoft.com/office/drawing/2014/main" id="{02B7156C-5D7D-2602-B834-C393A8D7C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76708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different colored shapes&#10;&#10;Description automatically generated">
            <a:extLst>
              <a:ext uri="{FF2B5EF4-FFF2-40B4-BE49-F238E27FC236}">
                <a16:creationId xmlns:a16="http://schemas.microsoft.com/office/drawing/2014/main" id="{849EA916-6E91-2244-6E43-576EF1822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84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E45EDC21-D261-DB51-A36B-6D2D7ADA3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33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circle with white text&#10;&#10;Description automatically generated">
            <a:extLst>
              <a:ext uri="{FF2B5EF4-FFF2-40B4-BE49-F238E27FC236}">
                <a16:creationId xmlns:a16="http://schemas.microsoft.com/office/drawing/2014/main" id="{6ECD1177-0B3E-E3AD-AA69-528C1D7DA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96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blue text&#10;&#10;Description automatically generated">
            <a:extLst>
              <a:ext uri="{FF2B5EF4-FFF2-40B4-BE49-F238E27FC236}">
                <a16:creationId xmlns:a16="http://schemas.microsoft.com/office/drawing/2014/main" id="{B5E1CB3A-C23E-1F33-8407-E164002FD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71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green circle with white text&#10;&#10;Description automatically generated">
            <a:extLst>
              <a:ext uri="{FF2B5EF4-FFF2-40B4-BE49-F238E27FC236}">
                <a16:creationId xmlns:a16="http://schemas.microsoft.com/office/drawing/2014/main" id="{BC514129-8FA9-5840-A357-6249FB4A0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44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ue sign with white text&#10;&#10;Description automatically generated">
            <a:extLst>
              <a:ext uri="{FF2B5EF4-FFF2-40B4-BE49-F238E27FC236}">
                <a16:creationId xmlns:a16="http://schemas.microsoft.com/office/drawing/2014/main" id="{137C7879-ACBD-42A4-9455-1A3C1C65B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05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yellow circle with black text&#10;&#10;Description automatically generated">
            <a:extLst>
              <a:ext uri="{FF2B5EF4-FFF2-40B4-BE49-F238E27FC236}">
                <a16:creationId xmlns:a16="http://schemas.microsoft.com/office/drawing/2014/main" id="{582F17AA-3554-C7B0-2E6C-7E09006B4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49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Cory Liebrum</dc:creator>
  <cp:lastModifiedBy>Cory Liebrum</cp:lastModifiedBy>
  <cp:revision>2</cp:revision>
  <dcterms:created xsi:type="dcterms:W3CDTF">2024-08-21T21:02:14Z</dcterms:created>
  <dcterms:modified xsi:type="dcterms:W3CDTF">2024-08-21T21:03:10Z</dcterms:modified>
</cp:coreProperties>
</file>