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1.jpeg" ContentType="image/jpeg"/>
  <Override PartName="/ppt/notesSlides/notesSlide3.xml" ContentType="application/vnd.openxmlformats-officedocument.presentationml.notesSlide+xml"/>
  <Override PartName="/ppt/media/image2.jpeg" ContentType="image/jpeg"/>
  <Override PartName="/ppt/notesSlides/notesSlide4.xml" ContentType="application/vnd.openxmlformats-officedocument.presentationml.notesSlide+xml"/>
  <Override PartName="/ppt/media/image3.jpeg" ContentType="image/jpeg"/>
  <Override PartName="/ppt/notesSlides/notesSlide5.xml" ContentType="application/vnd.openxmlformats-officedocument.presentationml.notesSlide+xml"/>
  <Override PartName="/ppt/media/image4.jpeg" ContentType="image/jpeg"/>
  <Override PartName="/ppt/notesSlides/notesSlide6.xml" ContentType="application/vnd.openxmlformats-officedocument.presentationml.notesSlide+xml"/>
  <Override PartName="/ppt/media/image5.jpeg" ContentType="image/jpeg"/>
  <Override PartName="/ppt/notesSlides/notesSlide7.xml" ContentType="application/vnd.openxmlformats-officedocument.presentationml.notesSlide+xml"/>
  <Override PartName="/ppt/media/image6.jpeg" ContentType="image/jpeg"/>
  <Override PartName="/ppt/notesSlides/notesSlide8.xml" ContentType="application/vnd.openxmlformats-officedocument.presentationml.notesSlide+xml"/>
  <Override PartName="/ppt/media/image7.jpeg" ContentType="image/jpeg"/>
  <Override PartName="/ppt/notesSlides/notesSlide9.xml" ContentType="application/vnd.openxmlformats-officedocument.presentationml.notesSlide+xml"/>
  <Override PartName="/ppt/media/image8.jpeg" ContentType="image/jpeg"/>
  <Override PartName="/ppt/notesSlides/notesSlide10.xml" ContentType="application/vnd.openxmlformats-officedocument.presentationml.notesSlide+xml"/>
  <Override PartName="/ppt/media/image9.jpeg" ContentType="image/jpeg"/>
  <Override PartName="/ppt/notesSlides/notesSlide11.xml" ContentType="application/vnd.openxmlformats-officedocument.presentationml.notesSlide+xml"/>
  <Override PartName="/ppt/media/image10.jpeg" ContentType="image/jpeg"/>
  <Override PartName="/ppt/notesSlides/notesSlide12.xml" ContentType="application/vnd.openxmlformats-officedocument.presentationml.notesSlide+xml"/>
  <Override PartName="/ppt/media/image11.jpeg" ContentType="image/jpeg"/>
  <Override PartName="/ppt/notesSlides/notesSlide13.xml" ContentType="application/vnd.openxmlformats-officedocument.presentationml.notesSlide+xml"/>
  <Override PartName="/ppt/media/image12.jpeg" ContentType="image/jpeg"/>
  <Override PartName="/ppt/notesSlides/notesSlide14.xml" ContentType="application/vnd.openxmlformats-officedocument.presentationml.notesSlide+xml"/>
  <Override PartName="/ppt/media/image13.jpeg" ContentType="image/jpeg"/>
  <Override PartName="/ppt/notesSlides/notesSlide15.xml" ContentType="application/vnd.openxmlformats-officedocument.presentationml.notesSlide+xml"/>
  <Override PartName="/ppt/media/image14.jpeg" ContentType="image/jpeg"/>
  <Override PartName="/ppt/notesSlides/notesSlide16.xml" ContentType="application/vnd.openxmlformats-officedocument.presentationml.notesSlide+xml"/>
  <Override PartName="/ppt/media/image15.jpeg" ContentType="image/jpeg"/>
  <Override PartName="/ppt/notesSlides/notesSlide17.xml" ContentType="application/vnd.openxmlformats-officedocument.presentationml.notesSlide+xml"/>
  <Override PartName="/ppt/notesSlides/notesSlide18.xml" ContentType="application/vnd.openxmlformats-officedocument.presentationml.notesSlide+xml"/>
  <Override PartName="/ppt/media/image16.jpeg" ContentType="image/jpeg"/>
  <Override PartName="/ppt/notesSlides/notesSlide19.xml" ContentType="application/vnd.openxmlformats-officedocument.presentationml.notesSlide+xml"/>
  <Override PartName="/ppt/media/image17.jpeg" ContentType="image/jpeg"/>
  <Override PartName="/ppt/notesSlides/notesSlide20.xml" ContentType="application/vnd.openxmlformats-officedocument.presentationml.notesSlide+xml"/>
  <Override PartName="/ppt/media/image18.jpeg" ContentType="image/jpeg"/>
  <Override PartName="/ppt/notesSlides/notesSlide21.xml" ContentType="application/vnd.openxmlformats-officedocument.presentationml.notesSlide+xml"/>
  <Override PartName="/ppt/media/image19.jpeg" ContentType="image/jpeg"/>
  <Override PartName="/ppt/notesSlides/notesSlide22.xml" ContentType="application/vnd.openxmlformats-officedocument.presentationml.notesSlide+xml"/>
  <Override PartName="/ppt/media/image20.jpeg" ContentType="image/jpeg"/>
  <Override PartName="/ppt/notesSlides/notesSlide23.xml" ContentType="application/vnd.openxmlformats-officedocument.presentationml.notesSlide+xml"/>
  <Override PartName="/ppt/media/image21.jpeg" ContentType="image/jpeg"/>
  <Override PartName="/ppt/notesSlides/notesSlide24.xml" ContentType="application/vnd.openxmlformats-officedocument.presentationml.notesSlide+xml"/>
  <Override PartName="/ppt/media/image22.jpeg" ContentType="image/jpeg"/>
  <Override PartName="/ppt/notesSlides/notesSlide25.xml" ContentType="application/vnd.openxmlformats-officedocument.presentationml.notesSlide+xml"/>
  <Override PartName="/ppt/media/image23.jpeg" ContentType="image/jpeg"/>
  <Override PartName="/ppt/notesSlides/notesSlide26.xml" ContentType="application/vnd.openxmlformats-officedocument.presentationml.notesSlide+xml"/>
  <Override PartName="/ppt/media/image24.jpeg" ContentType="image/jpeg"/>
  <Override PartName="/ppt/notesSlides/notesSlide27.xml" ContentType="application/vnd.openxmlformats-officedocument.presentationml.notesSlide+xml"/>
  <Override PartName="/ppt/media/image25.jpeg" ContentType="image/jpeg"/>
  <Override PartName="/ppt/notesSlides/notesSlide28.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Arial"/>
      </a:defRPr>
    </a:lvl1pPr>
    <a:lvl2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Arial"/>
      </a:defRPr>
    </a:lvl2pPr>
    <a:lvl3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Arial"/>
      </a:defRPr>
    </a:lvl3pPr>
    <a:lvl4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Arial"/>
      </a:defRPr>
    </a:lvl4pPr>
    <a:lvl5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Arial"/>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b="def" i="def"/>
      <a:tcStyle>
        <a:tcBdr/>
        <a:fill>
          <a:solidFill>
            <a:srgbClr val="E8EBF5"/>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b="def" i="def"/>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b="def" i="def"/>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05" name="Shape 205"/>
          <p:cNvSpPr/>
          <p:nvPr>
            <p:ph type="sldImg"/>
          </p:nvPr>
        </p:nvSpPr>
        <p:spPr>
          <a:xfrm>
            <a:off x="1143000" y="685800"/>
            <a:ext cx="4572000" cy="3429000"/>
          </a:xfrm>
          <a:prstGeom prst="rect">
            <a:avLst/>
          </a:prstGeom>
        </p:spPr>
        <p:txBody>
          <a:bodyPr/>
          <a:lstStyle/>
          <a:p>
            <a:pPr/>
          </a:p>
        </p:txBody>
      </p:sp>
      <p:sp>
        <p:nvSpPr>
          <p:cNvPr id="206" name="Shape 206"/>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400">
        <a:latin typeface="+mj-lt"/>
        <a:ea typeface="+mj-ea"/>
        <a:cs typeface="+mj-cs"/>
        <a:sym typeface="Arial"/>
      </a:defRPr>
    </a:lvl1pPr>
    <a:lvl2pPr indent="228600" latinLnBrk="0">
      <a:defRPr sz="1400">
        <a:latin typeface="+mj-lt"/>
        <a:ea typeface="+mj-ea"/>
        <a:cs typeface="+mj-cs"/>
        <a:sym typeface="Arial"/>
      </a:defRPr>
    </a:lvl2pPr>
    <a:lvl3pPr indent="457200" latinLnBrk="0">
      <a:defRPr sz="1400">
        <a:latin typeface="+mj-lt"/>
        <a:ea typeface="+mj-ea"/>
        <a:cs typeface="+mj-cs"/>
        <a:sym typeface="Arial"/>
      </a:defRPr>
    </a:lvl3pPr>
    <a:lvl4pPr indent="685800" latinLnBrk="0">
      <a:defRPr sz="1400">
        <a:latin typeface="+mj-lt"/>
        <a:ea typeface="+mj-ea"/>
        <a:cs typeface="+mj-cs"/>
        <a:sym typeface="Arial"/>
      </a:defRPr>
    </a:lvl4pPr>
    <a:lvl5pPr indent="914400" latinLnBrk="0">
      <a:defRPr sz="1400">
        <a:latin typeface="+mj-lt"/>
        <a:ea typeface="+mj-ea"/>
        <a:cs typeface="+mj-cs"/>
        <a:sym typeface="Arial"/>
      </a:defRPr>
    </a:lvl5pPr>
    <a:lvl6pPr indent="1143000" latinLnBrk="0">
      <a:defRPr sz="1400">
        <a:latin typeface="+mj-lt"/>
        <a:ea typeface="+mj-ea"/>
        <a:cs typeface="+mj-cs"/>
        <a:sym typeface="Arial"/>
      </a:defRPr>
    </a:lvl6pPr>
    <a:lvl7pPr indent="1371600" latinLnBrk="0">
      <a:defRPr sz="1400">
        <a:latin typeface="+mj-lt"/>
        <a:ea typeface="+mj-ea"/>
        <a:cs typeface="+mj-cs"/>
        <a:sym typeface="Arial"/>
      </a:defRPr>
    </a:lvl7pPr>
    <a:lvl8pPr indent="1600200" latinLnBrk="0">
      <a:defRPr sz="1400">
        <a:latin typeface="+mj-lt"/>
        <a:ea typeface="+mj-ea"/>
        <a:cs typeface="+mj-cs"/>
        <a:sym typeface="Arial"/>
      </a:defRPr>
    </a:lvl8pPr>
    <a:lvl9pPr indent="1828800" latinLnBrk="0">
      <a:defRPr sz="1400">
        <a:latin typeface="+mj-lt"/>
        <a:ea typeface="+mj-ea"/>
        <a:cs typeface="+mj-cs"/>
        <a:sym typeface="Arial"/>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 Id="rId3" Type="http://schemas.openxmlformats.org/officeDocument/2006/relationships/hyperlink" Target="https://cdn.txb.press/txbpress/teams/cch/discipleship/discipleship-collective/2025/Adult-Presentation-Groups-that-Thrive.pptx" TargetMode="External"/></Relationships>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22.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23.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24.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25.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26.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27.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28.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9" name="Shape 209"/>
          <p:cNvSpPr/>
          <p:nvPr>
            <p:ph type="sldImg"/>
          </p:nvPr>
        </p:nvSpPr>
        <p:spPr>
          <a:prstGeom prst="rect">
            <a:avLst/>
          </a:prstGeom>
        </p:spPr>
        <p:txBody>
          <a:bodyPr/>
          <a:lstStyle/>
          <a:p>
            <a:pPr/>
          </a:p>
        </p:txBody>
      </p:sp>
      <p:sp>
        <p:nvSpPr>
          <p:cNvPr id="210" name="Shape 210"/>
          <p:cNvSpPr/>
          <p:nvPr>
            <p:ph type="body" sz="quarter" idx="1"/>
          </p:nvPr>
        </p:nvSpPr>
        <p:spPr>
          <a:prstGeom prst="rect">
            <a:avLst/>
          </a:prstGeom>
        </p:spPr>
        <p:txBody>
          <a:bodyPr/>
          <a:lstStyle/>
          <a:p>
            <a:pPr>
              <a:lnSpc>
                <a:spcPct val="115000"/>
              </a:lnSpc>
              <a:defRPr b="1" sz="1200"/>
            </a:pPr>
            <a:r>
              <a:t>NOTE TO LEADER: </a:t>
            </a:r>
            <a:r>
              <a:rPr b="0"/>
              <a:t>The suggested times in the notes below add up to around 95 minutes.Try to move through the Mission, Discipleship, and Community sections fairly quickly so more emphasis can be given to the “why” behind the “what,” and to have time to look at the Resources on txb.org/dc toward the end. People will get the idea of how the circles model works by the time you hit the Discipleship circle on slide 6. Emphasize that smaller groups may scale the suggestions back and all groups can modify to fit their situation. But engaging all members in serving some way should become the norm and not the exception. Have fun! Set the example of a joyful leader who looks for God’s best in his people! Thank YOU for serving!</a:t>
            </a:r>
            <a:endParaRPr b="0"/>
          </a:p>
          <a:p>
            <a:pPr>
              <a:lnSpc>
                <a:spcPct val="115000"/>
              </a:lnSpc>
              <a:defRPr b="1" sz="1200"/>
            </a:pPr>
            <a:br>
              <a:rPr b="0"/>
            </a:br>
            <a:r>
              <a:rPr b="0"/>
              <a:t> </a:t>
            </a:r>
            <a:r>
              <a:t>NEW FOR 2025</a:t>
            </a:r>
            <a:r>
              <a:rPr b="0"/>
              <a:t> - While most of these slides are the same as last year, you’ll notice we added slides for the fill in the blanks that are on the handout from last year. You may use the handout from last year OR you can use the new one we created for 2025 OR you don’t have to use either!</a:t>
            </a:r>
          </a:p>
          <a:p>
            <a:pPr>
              <a:lnSpc>
                <a:spcPct val="115000"/>
              </a:lnSpc>
              <a:defRPr sz="1200"/>
            </a:pPr>
            <a:r>
              <a:t>LAST THING…We had some issues with fonts and animation so we just made all of the slides JPGS. You may add your name/contact information in the blank space on this opening slide. </a:t>
            </a:r>
          </a:p>
          <a:p>
            <a:pPr>
              <a:lnSpc>
                <a:spcPct val="115000"/>
              </a:lnSpc>
              <a:defRPr sz="1200"/>
            </a:pPr>
            <a:r>
              <a:t>If you would rather edit the slides you can use the PP from 2024:</a:t>
            </a:r>
          </a:p>
          <a:p>
            <a:pPr>
              <a:lnSpc>
                <a:spcPct val="115000"/>
              </a:lnSpc>
              <a:defRPr sz="1200" u="sng">
                <a:solidFill>
                  <a:srgbClr val="467886"/>
                </a:solidFill>
              </a:defRPr>
            </a:pPr>
            <a:r>
              <a:rPr>
                <a:solidFill>
                  <a:srgbClr val="0000FF"/>
                </a:solidFill>
                <a:uFill>
                  <a:solidFill>
                    <a:srgbClr val="0000FF"/>
                  </a:solidFill>
                </a:uFill>
                <a:hlinkClick r:id="rId3" invalidUrl="" action="" tgtFrame="" tooltip="" history="1" highlightClick="0" endSnd="0"/>
              </a:rPr>
              <a:t>https://cdn.txb.press/txbpress/teams/cch/discipleship/discipleship-collective/2025/Adult-Presentation-Groups-that-Thrive.pptx</a:t>
            </a:r>
          </a:p>
          <a:p>
            <a:pPr>
              <a:lnSpc>
                <a:spcPct val="115000"/>
              </a:lnSpc>
              <a:defRPr sz="1200"/>
            </a:pPr>
            <a:endParaRPr u="sng">
              <a:solidFill>
                <a:srgbClr val="467886"/>
              </a:solidFill>
            </a:endParaRPr>
          </a:p>
          <a:p>
            <a:pPr>
              <a:lnSpc>
                <a:spcPct val="115000"/>
              </a:lnSpc>
              <a:defRPr sz="1200"/>
            </a:pPr>
            <a:r>
              <a:t>(2 min) </a:t>
            </a:r>
          </a:p>
          <a:p>
            <a:pPr>
              <a:lnSpc>
                <a:spcPct val="115000"/>
              </a:lnSpc>
              <a:defRPr sz="1200"/>
            </a:pPr>
            <a:r>
              <a:t>Introduce self briefly.</a:t>
            </a:r>
          </a:p>
          <a:p>
            <a:pPr>
              <a:lnSpc>
                <a:spcPct val="115000"/>
              </a:lnSpc>
              <a:defRPr sz="1200"/>
            </a:pPr>
            <a:r>
              <a:t>(7 min) </a:t>
            </a:r>
          </a:p>
          <a:p>
            <a:pPr>
              <a:lnSpc>
                <a:spcPct val="115000"/>
              </a:lnSpc>
              <a:defRPr sz="1200"/>
            </a:pPr>
            <a:r>
              <a:t>Celebrate what God is doing in our groups/classes! </a:t>
            </a:r>
          </a:p>
          <a:p>
            <a:pPr marL="457200" indent="-304800">
              <a:lnSpc>
                <a:spcPct val="115000"/>
              </a:lnSpc>
              <a:spcBef>
                <a:spcPts val="1200"/>
              </a:spcBef>
              <a:buClr>
                <a:srgbClr val="000000"/>
              </a:buClr>
              <a:buSzPts val="1200"/>
              <a:buFont typeface="Arial"/>
              <a:buChar char="●"/>
              <a:defRPr sz="1200"/>
            </a:pPr>
            <a:r>
              <a:t>Groups of 3 -- take 30 sec ea to share one thing God is doing in your group</a:t>
            </a:r>
          </a:p>
          <a:p>
            <a:pPr marL="457200" indent="-304800">
              <a:lnSpc>
                <a:spcPct val="115000"/>
              </a:lnSpc>
              <a:buClr>
                <a:srgbClr val="000000"/>
              </a:buClr>
              <a:buSzPts val="1200"/>
              <a:buFont typeface="Arial"/>
              <a:buChar char="●"/>
              <a:defRPr sz="1200"/>
            </a:pPr>
            <a:r>
              <a:t>(Call “time” every 30 seconds to move to next person.)</a:t>
            </a:r>
          </a:p>
          <a:p>
            <a:pPr marL="457200" indent="-304800">
              <a:lnSpc>
                <a:spcPct val="115000"/>
              </a:lnSpc>
              <a:buClr>
                <a:srgbClr val="000000"/>
              </a:buClr>
              <a:buSzPts val="1200"/>
              <a:buFont typeface="Arial"/>
              <a:buChar char="●"/>
              <a:defRPr sz="1200"/>
            </a:pPr>
            <a:r>
              <a:t>Let 3-4 ppl share in (15 seconds each) a great thing someone else shared (can’t share your own). </a:t>
            </a:r>
          </a:p>
          <a:p>
            <a:pPr>
              <a:lnSpc>
                <a:spcPct val="115000"/>
              </a:lnSpc>
              <a:spcBef>
                <a:spcPts val="1200"/>
              </a:spcBef>
              <a:defRPr sz="1200"/>
            </a:pPr>
            <a:r>
              <a:t> </a:t>
            </a:r>
          </a:p>
          <a:p>
            <a:pPr>
              <a:lnSpc>
                <a:spcPct val="115000"/>
              </a:lnSpc>
              <a:defRPr sz="1200"/>
            </a:pPr>
            <a:r>
              <a:t>Affirm the leaders for what they are already doing to create a group environment where God can be at work. </a:t>
            </a:r>
          </a:p>
          <a:p>
            <a:pPr>
              <a:lnSpc>
                <a:spcPct val="115000"/>
              </a:lnSpc>
              <a:defRPr sz="1200"/>
            </a:pPr>
            <a:r>
              <a:t> </a:t>
            </a:r>
          </a:p>
          <a:p>
            <a:pPr>
              <a:lnSpc>
                <a:spcPct val="115000"/>
              </a:lnSpc>
              <a:defRPr sz="1200"/>
            </a:pPr>
            <a:r>
              <a:t>State that today OUR GOAL is to leave with some practical tools that may help our groups thrive in making disciples and developing leaders. </a:t>
            </a:r>
          </a:p>
          <a:p>
            <a:pPr>
              <a:lnSpc>
                <a:spcPct val="115000"/>
              </a:lnSpc>
              <a:defRPr sz="1200"/>
            </a:pPr>
            <a:endParaRPr b="1" sz="13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9" name="Shape 259"/>
          <p:cNvSpPr/>
          <p:nvPr>
            <p:ph type="sldImg"/>
          </p:nvPr>
        </p:nvSpPr>
        <p:spPr>
          <a:prstGeom prst="rect">
            <a:avLst/>
          </a:prstGeom>
        </p:spPr>
        <p:txBody>
          <a:bodyPr/>
          <a:lstStyle/>
          <a:p>
            <a:pPr/>
          </a:p>
        </p:txBody>
      </p:sp>
      <p:sp>
        <p:nvSpPr>
          <p:cNvPr id="260" name="Shape 260"/>
          <p:cNvSpPr/>
          <p:nvPr>
            <p:ph type="body" sz="quarter" idx="1"/>
          </p:nvPr>
        </p:nvSpPr>
        <p:spPr>
          <a:prstGeom prst="rect">
            <a:avLst/>
          </a:prstGeom>
        </p:spPr>
        <p:txBody>
          <a:bodyPr/>
          <a:lstStyle/>
          <a:p>
            <a:pPr>
              <a:lnSpc>
                <a:spcPct val="115000"/>
              </a:lnSpc>
              <a:defRPr i="1" sz="1200" u="sng"/>
            </a:pPr>
            <a:r>
              <a:t>(10 min) </a:t>
            </a:r>
          </a:p>
          <a:p>
            <a:pPr>
              <a:lnSpc>
                <a:spcPct val="115000"/>
              </a:lnSpc>
              <a:defRPr b="1" i="1" sz="1200" u="sng"/>
            </a:pPr>
            <a:br/>
            <a:r>
              <a:t>OPEN v CLOSED GROUPS EXPLAIN</a:t>
            </a:r>
          </a:p>
          <a:p>
            <a:pPr>
              <a:lnSpc>
                <a:spcPct val="115000"/>
              </a:lnSpc>
              <a:defRPr sz="1200"/>
            </a:pPr>
            <a:r>
              <a:t>One </a:t>
            </a:r>
            <a:r>
              <a:rPr b="1"/>
              <a:t>DEFINITION</a:t>
            </a:r>
            <a:r>
              <a:t> is important as we begin. </a:t>
            </a:r>
            <a:r>
              <a:rPr b="1"/>
              <a:t>Today we will be talking about “open” groups rather than “closed” groups. </a:t>
            </a:r>
            <a:r>
              <a:t>Here are some distinctives of each:</a:t>
            </a:r>
          </a:p>
          <a:p>
            <a:pPr>
              <a:lnSpc>
                <a:spcPct val="115000"/>
              </a:lnSpc>
              <a:defRPr sz="1200"/>
            </a:pPr>
            <a:r>
              <a:t>OPEN</a:t>
            </a:r>
          </a:p>
          <a:p>
            <a:pPr lvl="1" marL="914400" indent="-304800">
              <a:lnSpc>
                <a:spcPct val="115000"/>
              </a:lnSpc>
              <a:spcBef>
                <a:spcPts val="1200"/>
              </a:spcBef>
              <a:buClr>
                <a:srgbClr val="000000"/>
              </a:buClr>
              <a:buSzPts val="1200"/>
              <a:buFont typeface="Arial"/>
              <a:buChar char="●"/>
              <a:defRPr sz="1200"/>
            </a:pPr>
            <a:r>
              <a:t>People can come any time</a:t>
            </a:r>
          </a:p>
          <a:p>
            <a:pPr lvl="1" marL="914400" indent="-304800">
              <a:lnSpc>
                <a:spcPct val="115000"/>
              </a:lnSpc>
              <a:buClr>
                <a:srgbClr val="000000"/>
              </a:buClr>
              <a:buSzPts val="1200"/>
              <a:buFont typeface="Arial"/>
              <a:buChar char="●"/>
              <a:defRPr sz="1200"/>
            </a:pPr>
            <a:r>
              <a:t>Reaching and assimilating new people is encouraged</a:t>
            </a:r>
          </a:p>
          <a:p>
            <a:pPr lvl="1" marL="914400" indent="-304800">
              <a:lnSpc>
                <a:spcPct val="115000"/>
              </a:lnSpc>
              <a:buClr>
                <a:srgbClr val="000000"/>
              </a:buClr>
              <a:buSzPts val="1200"/>
              <a:buFont typeface="Arial"/>
              <a:buChar char="●"/>
              <a:defRPr sz="1200"/>
            </a:pPr>
            <a:r>
              <a:t>No (or little) homework is required</a:t>
            </a:r>
          </a:p>
          <a:p>
            <a:pPr lvl="1" marL="914400" indent="-304800">
              <a:lnSpc>
                <a:spcPct val="115000"/>
              </a:lnSpc>
              <a:buClr>
                <a:srgbClr val="000000"/>
              </a:buClr>
              <a:buSzPts val="1200"/>
              <a:buFont typeface="Arial"/>
              <a:buChar char="●"/>
              <a:defRPr sz="1200"/>
            </a:pPr>
            <a:r>
              <a:t>Typically requires less accountability</a:t>
            </a:r>
          </a:p>
          <a:p>
            <a:pPr lvl="1" marL="914400" indent="-304800">
              <a:lnSpc>
                <a:spcPct val="115000"/>
              </a:lnSpc>
              <a:buClr>
                <a:srgbClr val="000000"/>
              </a:buClr>
              <a:buSzPts val="1200"/>
              <a:buFont typeface="Arial"/>
              <a:buChar char="●"/>
              <a:defRPr sz="1200"/>
            </a:pPr>
            <a:r>
              <a:t>Often a first-step group in a discipleship strategy</a:t>
            </a:r>
          </a:p>
          <a:p>
            <a:pPr lvl="1" marL="914400" indent="-304800">
              <a:lnSpc>
                <a:spcPct val="115000"/>
              </a:lnSpc>
              <a:buClr>
                <a:srgbClr val="000000"/>
              </a:buClr>
              <a:buSzPts val="1200"/>
              <a:buFont typeface="Arial"/>
              <a:buChar char="●"/>
              <a:defRPr sz="1200"/>
            </a:pPr>
            <a:r>
              <a:t>Usually involves a greater %age of church members than closed groups</a:t>
            </a:r>
          </a:p>
          <a:p>
            <a:pPr lvl="1" marL="914400" indent="-304800">
              <a:lnSpc>
                <a:spcPct val="115000"/>
              </a:lnSpc>
              <a:buClr>
                <a:srgbClr val="000000"/>
              </a:buClr>
              <a:buSzPts val="1200"/>
              <a:buFont typeface="Arial"/>
              <a:buChar char="●"/>
              <a:defRPr sz="1200"/>
            </a:pPr>
          </a:p>
          <a:p>
            <a:pPr>
              <a:lnSpc>
                <a:spcPct val="115000"/>
              </a:lnSpc>
              <a:spcBef>
                <a:spcPts val="1200"/>
              </a:spcBef>
              <a:defRPr sz="1200"/>
            </a:pPr>
            <a:r>
              <a:t>CLOSED</a:t>
            </a:r>
          </a:p>
          <a:p>
            <a:pPr lvl="1" marL="914400" indent="-304800">
              <a:lnSpc>
                <a:spcPct val="115000"/>
              </a:lnSpc>
              <a:spcBef>
                <a:spcPts val="1200"/>
              </a:spcBef>
              <a:buClr>
                <a:srgbClr val="000000"/>
              </a:buClr>
              <a:buSzPts val="1200"/>
              <a:buFont typeface="Arial"/>
              <a:buChar char="●"/>
              <a:defRPr sz="1200"/>
            </a:pPr>
            <a:r>
              <a:t>No new people can join once the group is formed</a:t>
            </a:r>
          </a:p>
          <a:p>
            <a:pPr lvl="1" marL="914400" indent="-304800">
              <a:lnSpc>
                <a:spcPct val="115000"/>
              </a:lnSpc>
              <a:buClr>
                <a:srgbClr val="000000"/>
              </a:buClr>
              <a:buSzPts val="1200"/>
              <a:buFont typeface="Arial"/>
              <a:buChar char="●"/>
              <a:defRPr sz="1200"/>
            </a:pPr>
            <a:r>
              <a:t>In-depth Bible study and/or personal development is valued</a:t>
            </a:r>
          </a:p>
          <a:p>
            <a:pPr lvl="1" marL="914400" indent="-304800">
              <a:lnSpc>
                <a:spcPct val="115000"/>
              </a:lnSpc>
              <a:buClr>
                <a:srgbClr val="000000"/>
              </a:buClr>
              <a:buSzPts val="1200"/>
              <a:buFont typeface="Arial"/>
              <a:buChar char="●"/>
              <a:defRPr sz="1200"/>
            </a:pPr>
            <a:r>
              <a:t>Prework is often required</a:t>
            </a:r>
          </a:p>
          <a:p>
            <a:pPr lvl="1" marL="914400" indent="-304800">
              <a:lnSpc>
                <a:spcPct val="115000"/>
              </a:lnSpc>
              <a:buClr>
                <a:srgbClr val="000000"/>
              </a:buClr>
              <a:buSzPts val="1200"/>
              <a:buFont typeface="Arial"/>
              <a:buChar char="●"/>
              <a:defRPr sz="1200"/>
            </a:pPr>
            <a:r>
              <a:t>Accountability may be greater</a:t>
            </a:r>
          </a:p>
          <a:p>
            <a:pPr lvl="1" marL="914400" indent="-304800">
              <a:lnSpc>
                <a:spcPct val="115000"/>
              </a:lnSpc>
              <a:buClr>
                <a:srgbClr val="000000"/>
              </a:buClr>
              <a:buSzPts val="1200"/>
              <a:buFont typeface="Arial"/>
              <a:buChar char="●"/>
              <a:defRPr sz="1200"/>
            </a:pPr>
            <a:r>
              <a:t>Often a 2nd or 3rd step in a church’s discipleship strategy</a:t>
            </a:r>
          </a:p>
          <a:p>
            <a:pPr lvl="1" marL="914400" indent="-304800">
              <a:lnSpc>
                <a:spcPct val="115000"/>
              </a:lnSpc>
              <a:buClr>
                <a:srgbClr val="000000"/>
              </a:buClr>
              <a:buSzPts val="1200"/>
              <a:buFont typeface="Arial"/>
              <a:buChar char="●"/>
              <a:defRPr sz="1200"/>
            </a:pPr>
            <a:r>
              <a:t>Usually involves a smaller %age of church members than open groups</a:t>
            </a:r>
          </a:p>
          <a:p>
            <a:pPr>
              <a:lnSpc>
                <a:spcPct val="115000"/>
              </a:lnSpc>
              <a:spcBef>
                <a:spcPts val="1200"/>
              </a:spcBef>
              <a:defRPr sz="1200"/>
            </a:pPr>
            <a:r>
              <a:t>Churches need both open and closed groups, but it is important to know the purposes and strengths of each. </a:t>
            </a:r>
            <a:r>
              <a:rPr b="1"/>
              <a:t>Today we are focused on open groups</a:t>
            </a:r>
            <a:r>
              <a:t>, which are typically your church’s primary strategy for discipleship. </a:t>
            </a:r>
          </a:p>
          <a:p>
            <a:pPr>
              <a:lnSpc>
                <a:spcPct val="115000"/>
              </a:lnSpc>
              <a:defRPr sz="1200"/>
            </a:pPr>
            <a:endParaRPr b="1" sz="1500" u="sng"/>
          </a:p>
          <a:p>
            <a:pPr>
              <a:lnSpc>
                <a:spcPct val="115000"/>
              </a:lnSpc>
              <a:defRPr sz="1200"/>
            </a:pPr>
            <a:endParaRPr b="1" sz="1500" u="sng"/>
          </a:p>
          <a:p>
            <a:pPr>
              <a:lnSpc>
                <a:spcPct val="115000"/>
              </a:lnSpc>
              <a:defRPr b="1" sz="1000"/>
            </a:pPr>
            <a:r>
              <a:t>Refocus on Today’s Time Together</a:t>
            </a:r>
          </a:p>
          <a:p>
            <a:pPr>
              <a:lnSpc>
                <a:spcPct val="115000"/>
              </a:lnSpc>
              <a:defRPr sz="1200"/>
            </a:pPr>
            <a:r>
              <a:t>I hope you will allow your “normal” to be CHALLENGED a little today.</a:t>
            </a:r>
          </a:p>
          <a:p>
            <a:pPr>
              <a:lnSpc>
                <a:spcPct val="115000"/>
              </a:lnSpc>
              <a:defRPr sz="1200"/>
            </a:pPr>
            <a:r>
              <a:t>PERMISSION TO NOT BE PERFECT: Sometimes we come to an event like this and feel like we are falling short of what is being suggested. Please don’t have that feeling today. Today is not about perfection, but about making progress. </a:t>
            </a:r>
          </a:p>
          <a:p>
            <a:pPr>
              <a:lnSpc>
                <a:spcPct val="115000"/>
              </a:lnSpc>
              <a:defRPr sz="1200"/>
            </a:pPr>
            <a:r>
              <a:t>What I will suggest in this time together will be </a:t>
            </a:r>
            <a:r>
              <a:rPr b="1" u="sng"/>
              <a:t>a lot to soak in, especially if your group is small or struggling</a:t>
            </a:r>
            <a:r>
              <a:rPr b="1"/>
              <a:t>. I want to ENCOURAGE YOU to listen for </a:t>
            </a:r>
            <a:r>
              <a:rPr b="1" u="sng"/>
              <a:t>one or two </a:t>
            </a:r>
            <a:r>
              <a:t>perspectives or tools you can take away today that will help you make disciples and lead your group better. </a:t>
            </a:r>
          </a:p>
          <a:p>
            <a:pPr>
              <a:lnSpc>
                <a:spcPct val="115000"/>
              </a:lnSpc>
              <a:defRPr sz="1200"/>
            </a:pPr>
          </a:p>
          <a:p>
            <a:pPr>
              <a:lnSpc>
                <a:spcPct val="115000"/>
              </a:lnSpc>
              <a:defRPr b="1" sz="1300"/>
            </a:pPr>
            <a:r>
              <a:t>SAY: What are “Groups That Thrive?”</a:t>
            </a:r>
          </a:p>
          <a:p>
            <a:pPr>
              <a:lnSpc>
                <a:spcPct val="115000"/>
              </a:lnSpc>
              <a:defRPr sz="1200"/>
            </a:p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5" name="Shape 265"/>
          <p:cNvSpPr/>
          <p:nvPr>
            <p:ph type="sldImg"/>
          </p:nvPr>
        </p:nvSpPr>
        <p:spPr>
          <a:prstGeom prst="rect">
            <a:avLst/>
          </a:prstGeom>
        </p:spPr>
        <p:txBody>
          <a:bodyPr/>
          <a:lstStyle/>
          <a:p>
            <a:pPr/>
          </a:p>
        </p:txBody>
      </p:sp>
      <p:sp>
        <p:nvSpPr>
          <p:cNvPr id="266" name="Shape 266"/>
          <p:cNvSpPr/>
          <p:nvPr>
            <p:ph type="body" sz="quarter" idx="1"/>
          </p:nvPr>
        </p:nvSpPr>
        <p:spPr>
          <a:prstGeom prst="rect">
            <a:avLst/>
          </a:prstGeom>
        </p:spPr>
        <p:txBody>
          <a:bodyPr/>
          <a:lstStyle/>
          <a:p>
            <a:pPr>
              <a:lnSpc>
                <a:spcPct val="115000"/>
              </a:lnSpc>
              <a:defRPr sz="1300"/>
            </a:pPr>
            <a:r>
              <a:t>WHAT ARE GROUPS THAT THRIVE?</a:t>
            </a:r>
          </a:p>
          <a:p>
            <a:pPr>
              <a:lnSpc>
                <a:spcPct val="115000"/>
              </a:lnSpc>
              <a:defRPr sz="1300"/>
            </a:pPr>
            <a:r>
              <a:t>They are groups that experience life and growth in three important areas:</a:t>
            </a:r>
          </a:p>
          <a:p>
            <a:pPr marL="457200" indent="-311150">
              <a:lnSpc>
                <a:spcPct val="115000"/>
              </a:lnSpc>
              <a:spcBef>
                <a:spcPts val="1200"/>
              </a:spcBef>
              <a:buClr>
                <a:srgbClr val="000000"/>
              </a:buClr>
              <a:buSzPts val="1300"/>
              <a:buFont typeface="Arial"/>
              <a:buChar char="●"/>
              <a:defRPr sz="1300"/>
            </a:pPr>
            <a:r>
              <a:t>Mission</a:t>
            </a:r>
          </a:p>
          <a:p>
            <a:pPr marL="457200" indent="-311150">
              <a:lnSpc>
                <a:spcPct val="115000"/>
              </a:lnSpc>
              <a:buClr>
                <a:srgbClr val="000000"/>
              </a:buClr>
              <a:buSzPts val="1300"/>
              <a:buFont typeface="Arial"/>
              <a:buChar char="●"/>
              <a:defRPr sz="1300"/>
            </a:pPr>
            <a:r>
              <a:t>Community</a:t>
            </a:r>
          </a:p>
          <a:p>
            <a:pPr marL="457200" indent="-311150">
              <a:lnSpc>
                <a:spcPct val="115000"/>
              </a:lnSpc>
              <a:buClr>
                <a:srgbClr val="000000"/>
              </a:buClr>
              <a:buSzPts val="1300"/>
              <a:buFont typeface="Arial"/>
              <a:buChar char="●"/>
              <a:defRPr sz="1300"/>
            </a:pPr>
            <a:r>
              <a:t>Discipleship </a:t>
            </a:r>
          </a:p>
          <a:p>
            <a:pPr>
              <a:lnSpc>
                <a:spcPct val="115000"/>
              </a:lnSpc>
              <a:spcBef>
                <a:spcPts val="1200"/>
              </a:spcBef>
              <a:defRPr sz="1100"/>
            </a:pPr>
            <a:r>
              <a:t>Today we are going to take a look at each of these areas and see how they come together to form a healthy, thriving small group.</a:t>
            </a:r>
          </a:p>
          <a:p>
            <a:pPr>
              <a:lnSpc>
                <a:spcPct val="115000"/>
              </a:lnSpc>
              <a:spcBef>
                <a:spcPts val="1200"/>
              </a:spcBef>
              <a:defRPr sz="1100"/>
            </a:pPr>
            <a:r>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1" name="Shape 271"/>
          <p:cNvSpPr/>
          <p:nvPr>
            <p:ph type="sldImg"/>
          </p:nvPr>
        </p:nvSpPr>
        <p:spPr>
          <a:prstGeom prst="rect">
            <a:avLst/>
          </a:prstGeom>
        </p:spPr>
        <p:txBody>
          <a:bodyPr/>
          <a:lstStyle/>
          <a:p>
            <a:pPr/>
          </a:p>
        </p:txBody>
      </p:sp>
      <p:sp>
        <p:nvSpPr>
          <p:cNvPr id="272" name="Shape 272"/>
          <p:cNvSpPr/>
          <p:nvPr>
            <p:ph type="body" sz="quarter" idx="1"/>
          </p:nvPr>
        </p:nvSpPr>
        <p:spPr>
          <a:prstGeom prst="rect">
            <a:avLst/>
          </a:prstGeom>
        </p:spPr>
        <p:txBody>
          <a:bodyPr/>
          <a:lstStyle/>
          <a:p>
            <a:pPr>
              <a:lnSpc>
                <a:spcPct val="115000"/>
              </a:lnSpc>
              <a:defRPr i="1" sz="1200"/>
            </a:pPr>
            <a:r>
              <a:t>(10 min) next 4 slides</a:t>
            </a:r>
          </a:p>
          <a:p>
            <a:pPr>
              <a:lnSpc>
                <a:spcPct val="115000"/>
              </a:lnSpc>
              <a:defRPr i="1" sz="1200" u="sng"/>
            </a:pPr>
          </a:p>
          <a:p>
            <a:pPr>
              <a:lnSpc>
                <a:spcPct val="115000"/>
              </a:lnSpc>
              <a:defRPr sz="1300"/>
            </a:pPr>
            <a:r>
              <a:t>The big idea for today is that groups that thrive are those that are moving toward a higher level of involvement and investment by every member, rather than depending on one or two leaders to make community, discipleship, and mission happen. </a:t>
            </a:r>
          </a:p>
          <a:p>
            <a:pPr>
              <a:lnSpc>
                <a:spcPct val="115000"/>
              </a:lnSpc>
              <a:defRPr sz="1200"/>
            </a:pPr>
            <a:endParaRPr sz="1300"/>
          </a:p>
          <a:p>
            <a:pPr>
              <a:lnSpc>
                <a:spcPct val="115000"/>
              </a:lnSpc>
              <a:defRPr sz="1300"/>
            </a:pPr>
            <a:r>
              <a:t>It is our job as group leaders and teachers to share a </a:t>
            </a:r>
            <a:r>
              <a:rPr u="sng"/>
              <a:t>vision</a:t>
            </a:r>
            <a:r>
              <a:t> of what this would look like, then </a:t>
            </a:r>
            <a:r>
              <a:rPr u="sng"/>
              <a:t>invite</a:t>
            </a:r>
            <a:r>
              <a:t> our group members to share the load and the joy of serving! </a:t>
            </a:r>
          </a:p>
          <a:p>
            <a:pPr>
              <a:lnSpc>
                <a:spcPct val="115000"/>
              </a:lnSpc>
              <a:defRPr sz="1200"/>
            </a:pPr>
            <a:endParaRPr sz="1300"/>
          </a:p>
          <a:p>
            <a:pPr>
              <a:lnSpc>
                <a:spcPct val="115000"/>
              </a:lnSpc>
              <a:defRPr b="1" sz="1300"/>
            </a:pPr>
            <a:r>
              <a:t>Leaders in Group That Thrive Understand 4 things….</a:t>
            </a:r>
          </a:p>
          <a:p>
            <a:pPr>
              <a:lnSpc>
                <a:spcPct val="115000"/>
              </a:lnSpc>
              <a:defRPr sz="1200"/>
            </a:pPr>
            <a:endParaRPr b="1" sz="11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7" name="Shape 277"/>
          <p:cNvSpPr/>
          <p:nvPr>
            <p:ph type="sldImg"/>
          </p:nvPr>
        </p:nvSpPr>
        <p:spPr>
          <a:prstGeom prst="rect">
            <a:avLst/>
          </a:prstGeom>
        </p:spPr>
        <p:txBody>
          <a:bodyPr/>
          <a:lstStyle/>
          <a:p>
            <a:pPr/>
          </a:p>
        </p:txBody>
      </p:sp>
      <p:sp>
        <p:nvSpPr>
          <p:cNvPr id="278" name="Shape 278"/>
          <p:cNvSpPr/>
          <p:nvPr>
            <p:ph type="body" sz="quarter" idx="1"/>
          </p:nvPr>
        </p:nvSpPr>
        <p:spPr>
          <a:prstGeom prst="rect">
            <a:avLst/>
          </a:prstGeom>
        </p:spPr>
        <p:txBody>
          <a:bodyPr/>
          <a:lstStyle/>
          <a:p>
            <a:pPr indent="457200">
              <a:lnSpc>
                <a:spcPct val="115000"/>
              </a:lnSpc>
              <a:spcBef>
                <a:spcPts val="1200"/>
              </a:spcBef>
              <a:defRPr b="1" sz="1200"/>
            </a:pPr>
            <a:r>
              <a:t>The group is not </a:t>
            </a:r>
            <a:r>
              <a:rPr i="1" u="sng"/>
              <a:t>mine</a:t>
            </a:r>
            <a:r>
              <a:t> (even if I started it). </a:t>
            </a:r>
          </a:p>
          <a:p>
            <a:pPr lvl="1" marL="914400" indent="-304800">
              <a:lnSpc>
                <a:spcPct val="115000"/>
              </a:lnSpc>
              <a:spcBef>
                <a:spcPts val="1200"/>
              </a:spcBef>
              <a:buClr>
                <a:srgbClr val="000000"/>
              </a:buClr>
              <a:buSzPts val="1200"/>
              <a:buFont typeface="Arial"/>
              <a:buChar char="●"/>
              <a:defRPr sz="1200"/>
            </a:pPr>
            <a:r>
              <a:t>This must be communicated clearly and consistently to the group</a:t>
            </a:r>
          </a:p>
          <a:p>
            <a:pPr lvl="1" marL="914400" indent="-304800">
              <a:lnSpc>
                <a:spcPct val="115000"/>
              </a:lnSpc>
              <a:buClr>
                <a:srgbClr val="000000"/>
              </a:buClr>
              <a:buSzPts val="1200"/>
              <a:buFont typeface="Arial"/>
              <a:buChar char="●"/>
              <a:defRPr sz="1200"/>
            </a:pPr>
            <a:r>
              <a:t>When I do all the work, I get in the way of God’s work of transformation/change in the lives of group members. </a:t>
            </a:r>
          </a:p>
          <a:p>
            <a:pPr lvl="1" marL="914400" indent="-304800">
              <a:lnSpc>
                <a:spcPct val="115000"/>
              </a:lnSpc>
              <a:buClr>
                <a:srgbClr val="000000"/>
              </a:buClr>
              <a:buSzPts val="1200"/>
              <a:buFont typeface="Arial"/>
              <a:buChar char="●"/>
              <a:defRPr sz="1200"/>
            </a:pPr>
            <a:r>
              <a:t>The group belongs to all its members, and it will only thrive if everyone contributes in the way God wants them to. </a:t>
            </a:r>
          </a:p>
          <a:p>
            <a:pPr lvl="1" marL="914400" indent="-304800">
              <a:lnSpc>
                <a:spcPct val="115000"/>
              </a:lnSpc>
              <a:buClr>
                <a:srgbClr val="000000"/>
              </a:buClr>
              <a:buSzPts val="1200"/>
              <a:buFont typeface="Arial"/>
              <a:buChar char="●"/>
              <a:defRPr sz="1200"/>
            </a:pPr>
            <a:r>
              <a:t>(Yes, ultimately it is God’s group, not mine or theirs!) </a:t>
            </a:r>
          </a:p>
          <a:p>
            <a:pPr lvl="1" marL="914400" indent="-304800">
              <a:lnSpc>
                <a:spcPct val="115000"/>
              </a:lnSpc>
              <a:buClr>
                <a:srgbClr val="000000"/>
              </a:buClr>
              <a:buSzPts val="1200"/>
              <a:buFont typeface="Arial"/>
              <a:buChar char="●"/>
              <a:defRPr sz="1200"/>
            </a:pPr>
            <a:r>
              <a:t>He wants to engage them in serving the group, the church, and beyond.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3" name="Shape 283"/>
          <p:cNvSpPr/>
          <p:nvPr>
            <p:ph type="sldImg"/>
          </p:nvPr>
        </p:nvSpPr>
        <p:spPr>
          <a:prstGeom prst="rect">
            <a:avLst/>
          </a:prstGeom>
        </p:spPr>
        <p:txBody>
          <a:bodyPr/>
          <a:lstStyle/>
          <a:p>
            <a:pPr/>
          </a:p>
        </p:txBody>
      </p:sp>
      <p:sp>
        <p:nvSpPr>
          <p:cNvPr id="284" name="Shape 284"/>
          <p:cNvSpPr/>
          <p:nvPr>
            <p:ph type="body" sz="quarter" idx="1"/>
          </p:nvPr>
        </p:nvSpPr>
        <p:spPr>
          <a:prstGeom prst="rect">
            <a:avLst/>
          </a:prstGeom>
        </p:spPr>
        <p:txBody>
          <a:bodyPr/>
          <a:lstStyle/>
          <a:p>
            <a:pPr indent="457200">
              <a:lnSpc>
                <a:spcPct val="115000"/>
              </a:lnSpc>
              <a:spcBef>
                <a:spcPts val="1200"/>
              </a:spcBef>
              <a:defRPr b="1" sz="1200"/>
            </a:pPr>
            <a:r>
              <a:t>I cannot bring </a:t>
            </a:r>
            <a:r>
              <a:rPr i="1" u="sng"/>
              <a:t>transformation</a:t>
            </a:r>
            <a:r>
              <a:t>—only the Holy Spirit does that. But he wants to use me in the process.</a:t>
            </a:r>
          </a:p>
          <a:p>
            <a:pPr lvl="1" marL="914400" indent="-304800">
              <a:lnSpc>
                <a:spcPct val="115000"/>
              </a:lnSpc>
              <a:spcBef>
                <a:spcPts val="1200"/>
              </a:spcBef>
              <a:buClr>
                <a:srgbClr val="000000"/>
              </a:buClr>
              <a:buSzPts val="1200"/>
              <a:buFont typeface="Arial"/>
              <a:buChar char="●"/>
              <a:defRPr sz="1200"/>
            </a:pPr>
            <a:r>
              <a:t>We are called to make disciples of our group members</a:t>
            </a:r>
          </a:p>
          <a:p>
            <a:pPr lvl="1" marL="914400" indent="-304800">
              <a:lnSpc>
                <a:spcPct val="115000"/>
              </a:lnSpc>
              <a:buClr>
                <a:srgbClr val="000000"/>
              </a:buClr>
              <a:buSzPts val="1200"/>
              <a:buFont typeface="Arial"/>
              <a:buChar char="●"/>
              <a:defRPr sz="1200"/>
            </a:pPr>
            <a:r>
              <a:t>We are called to disciple them—from where they are now—not where we think they should be</a:t>
            </a:r>
          </a:p>
          <a:p>
            <a:pPr lvl="1" marL="914400" indent="-304800">
              <a:lnSpc>
                <a:spcPct val="115000"/>
              </a:lnSpc>
              <a:buClr>
                <a:srgbClr val="000000"/>
              </a:buClr>
              <a:buSzPts val="1200"/>
              <a:buFont typeface="Arial"/>
              <a:buChar char="●"/>
              <a:defRPr sz="1200"/>
            </a:pPr>
            <a:r>
              <a:t>Following Jesus obediently implies action—we must ask them to do, not just be or think or agree</a:t>
            </a:r>
          </a:p>
          <a:p>
            <a:pPr lvl="1" marL="914400" indent="-304800">
              <a:lnSpc>
                <a:spcPct val="115000"/>
              </a:lnSpc>
              <a:buClr>
                <a:srgbClr val="000000"/>
              </a:buClr>
              <a:buSzPts val="1200"/>
              <a:buFont typeface="Arial"/>
              <a:buChar char="●"/>
              <a:defRPr sz="1200"/>
            </a:pPr>
            <a:r>
              <a:t>Change is often slow. We must be patient and not give up</a:t>
            </a:r>
          </a:p>
          <a:p>
            <a:pPr lvl="1" marL="914400" indent="-304800">
              <a:lnSpc>
                <a:spcPct val="115000"/>
              </a:lnSpc>
              <a:buClr>
                <a:srgbClr val="000000"/>
              </a:buClr>
              <a:buSzPts val="1200"/>
              <a:buFont typeface="Arial"/>
              <a:buChar char="●"/>
              <a:defRPr sz="1200"/>
            </a:pPr>
            <a:r>
              <a:t>There is no insignificant step of discipleship. Affirm every act of service and commitment of group members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9" name="Shape 289"/>
          <p:cNvSpPr/>
          <p:nvPr>
            <p:ph type="sldImg"/>
          </p:nvPr>
        </p:nvSpPr>
        <p:spPr>
          <a:prstGeom prst="rect">
            <a:avLst/>
          </a:prstGeom>
        </p:spPr>
        <p:txBody>
          <a:bodyPr/>
          <a:lstStyle/>
          <a:p>
            <a:pPr/>
          </a:p>
        </p:txBody>
      </p:sp>
      <p:sp>
        <p:nvSpPr>
          <p:cNvPr id="290" name="Shape 290"/>
          <p:cNvSpPr/>
          <p:nvPr>
            <p:ph type="body" sz="quarter" idx="1"/>
          </p:nvPr>
        </p:nvSpPr>
        <p:spPr>
          <a:prstGeom prst="rect">
            <a:avLst/>
          </a:prstGeom>
        </p:spPr>
        <p:txBody>
          <a:bodyPr/>
          <a:lstStyle/>
          <a:p>
            <a:pPr indent="457200">
              <a:lnSpc>
                <a:spcPct val="115000"/>
              </a:lnSpc>
              <a:spcBef>
                <a:spcPts val="1200"/>
              </a:spcBef>
              <a:defRPr b="1" sz="1200"/>
            </a:pPr>
            <a:r>
              <a:t>When a member decides to serve the group, church, or community they are taking a step of </a:t>
            </a:r>
            <a:r>
              <a:rPr i="1" u="sng"/>
              <a:t>discipleship</a:t>
            </a:r>
            <a:r>
              <a:t>.</a:t>
            </a:r>
          </a:p>
          <a:p>
            <a:pPr lvl="1" marL="914400" indent="-304800">
              <a:lnSpc>
                <a:spcPct val="115000"/>
              </a:lnSpc>
              <a:spcBef>
                <a:spcPts val="1200"/>
              </a:spcBef>
              <a:buClr>
                <a:srgbClr val="000000"/>
              </a:buClr>
              <a:buSzPts val="1200"/>
              <a:buFont typeface="Arial"/>
              <a:buChar char="●"/>
              <a:defRPr sz="1200"/>
            </a:pPr>
            <a:r>
              <a:t>Our job is to help people see our group’s potential in the kingdom and get involved in its work</a:t>
            </a:r>
          </a:p>
          <a:p>
            <a:pPr lvl="1" marL="914400" indent="-304800">
              <a:lnSpc>
                <a:spcPct val="115000"/>
              </a:lnSpc>
              <a:buClr>
                <a:srgbClr val="000000"/>
              </a:buClr>
              <a:buSzPts val="1200"/>
              <a:buFont typeface="Arial"/>
              <a:buChar char="●"/>
              <a:defRPr sz="1200"/>
            </a:pPr>
            <a:r>
              <a:t>Every purpose (Mission, Discipleship, Community) requires action and leadership in the group</a:t>
            </a:r>
          </a:p>
          <a:p>
            <a:pPr lvl="1" marL="914400" indent="-304800">
              <a:lnSpc>
                <a:spcPct val="115000"/>
              </a:lnSpc>
              <a:buClr>
                <a:srgbClr val="000000"/>
              </a:buClr>
              <a:buSzPts val="1200"/>
              <a:buFont typeface="Arial"/>
              <a:buChar char="●"/>
              <a:defRPr sz="1200"/>
            </a:pPr>
            <a:r>
              <a:t>We are not “organizing” so much as we are “calling out” and “equipping” (Eph. 4:11-16)</a:t>
            </a:r>
          </a:p>
          <a:p>
            <a:pPr lvl="1" marL="914400" indent="-304800">
              <a:lnSpc>
                <a:spcPct val="115000"/>
              </a:lnSpc>
              <a:buClr>
                <a:srgbClr val="000000"/>
              </a:buClr>
              <a:buSzPts val="1200"/>
              <a:buFont typeface="Arial"/>
              <a:buChar char="●"/>
              <a:defRPr sz="1200"/>
            </a:pPr>
            <a:r>
              <a:t>People must see how their role in the group connects to God’s larger purposes for our group and church—</a:t>
            </a:r>
            <a:r>
              <a:rPr b="1"/>
              <a:t>we</a:t>
            </a:r>
            <a:r>
              <a:t> must make this clear</a:t>
            </a:r>
          </a:p>
          <a:p>
            <a:pPr indent="914400">
              <a:lnSpc>
                <a:spcPct val="115000"/>
              </a:lnSpc>
              <a:spcBef>
                <a:spcPts val="1200"/>
              </a:spcBef>
              <a:defRPr sz="1200"/>
            </a:pPr>
            <a:endParaRPr sz="11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5" name="Shape 295"/>
          <p:cNvSpPr/>
          <p:nvPr>
            <p:ph type="sldImg"/>
          </p:nvPr>
        </p:nvSpPr>
        <p:spPr>
          <a:prstGeom prst="rect">
            <a:avLst/>
          </a:prstGeom>
        </p:spPr>
        <p:txBody>
          <a:bodyPr/>
          <a:lstStyle/>
          <a:p>
            <a:pPr/>
          </a:p>
        </p:txBody>
      </p:sp>
      <p:sp>
        <p:nvSpPr>
          <p:cNvPr id="296" name="Shape 296"/>
          <p:cNvSpPr/>
          <p:nvPr>
            <p:ph type="body" sz="quarter" idx="1"/>
          </p:nvPr>
        </p:nvSpPr>
        <p:spPr>
          <a:prstGeom prst="rect">
            <a:avLst/>
          </a:prstGeom>
        </p:spPr>
        <p:txBody>
          <a:bodyPr/>
          <a:lstStyle/>
          <a:p>
            <a:pPr indent="457200">
              <a:lnSpc>
                <a:spcPct val="115000"/>
              </a:lnSpc>
              <a:spcBef>
                <a:spcPts val="1200"/>
              </a:spcBef>
              <a:defRPr b="1" sz="1200"/>
            </a:pPr>
            <a:r>
              <a:t>Some members will serve in other ways </a:t>
            </a:r>
            <a:r>
              <a:rPr i="1" u="sng"/>
              <a:t>outside</a:t>
            </a:r>
            <a:r>
              <a:t> your group. </a:t>
            </a:r>
          </a:p>
          <a:p>
            <a:pPr lvl="1" marL="914400" indent="-304800">
              <a:lnSpc>
                <a:spcPct val="115000"/>
              </a:lnSpc>
              <a:spcBef>
                <a:spcPts val="1200"/>
              </a:spcBef>
              <a:buClr>
                <a:srgbClr val="000000"/>
              </a:buClr>
              <a:buSzPts val="1200"/>
              <a:buFont typeface="Arial"/>
              <a:buChar char="●"/>
              <a:defRPr sz="1200"/>
            </a:pPr>
            <a:r>
              <a:t>Affirm those who lead in other ministries as if it were a ministry of your group (in a sense it actually is!)</a:t>
            </a:r>
          </a:p>
          <a:p>
            <a:pPr lvl="1" marL="914400" indent="-304800">
              <a:lnSpc>
                <a:spcPct val="115000"/>
              </a:lnSpc>
              <a:buClr>
                <a:srgbClr val="000000"/>
              </a:buClr>
              <a:buSzPts val="1200"/>
              <a:buFont typeface="Arial"/>
              <a:buChar char="●"/>
              <a:defRPr sz="1200"/>
            </a:pPr>
            <a:r>
              <a:t>Celebrate when God calls someone out of your group to lead in another group (Yes, it will hurt your average attendance, but in the big picture it is a good thing for your church.)</a:t>
            </a:r>
          </a:p>
          <a:p>
            <a:pPr lvl="1" marL="914400" indent="-304800">
              <a:lnSpc>
                <a:spcPct val="115000"/>
              </a:lnSpc>
              <a:buClr>
                <a:srgbClr val="000000"/>
              </a:buClr>
              <a:buSzPts val="1200"/>
              <a:buFont typeface="Arial"/>
              <a:buChar char="●"/>
              <a:defRPr sz="1200"/>
            </a:pPr>
            <a:endParaRPr sz="11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9" name="Shape 299"/>
          <p:cNvSpPr/>
          <p:nvPr>
            <p:ph type="sldImg"/>
          </p:nvPr>
        </p:nvSpPr>
        <p:spPr>
          <a:prstGeom prst="rect">
            <a:avLst/>
          </a:prstGeom>
        </p:spPr>
        <p:txBody>
          <a:bodyPr/>
          <a:lstStyle/>
          <a:p>
            <a:pPr/>
          </a:p>
        </p:txBody>
      </p:sp>
      <p:sp>
        <p:nvSpPr>
          <p:cNvPr id="300" name="Shape 300"/>
          <p:cNvSpPr/>
          <p:nvPr>
            <p:ph type="body" sz="quarter" idx="1"/>
          </p:nvPr>
        </p:nvSpPr>
        <p:spPr>
          <a:prstGeom prst="rect">
            <a:avLst/>
          </a:prstGeom>
        </p:spPr>
        <p:txBody>
          <a:bodyPr/>
          <a:lstStyle/>
          <a:p>
            <a:pPr>
              <a:defRPr sz="1200"/>
            </a:pPr>
          </a:p>
          <a:p>
            <a:pPr>
              <a:defRPr b="1"/>
            </a:pPr>
            <a:r>
              <a:t>(</a:t>
            </a:r>
            <a:r>
              <a:rPr b="0"/>
              <a:t>Pass out </a:t>
            </a:r>
            <a:r>
              <a:t>Adult Group Ministry Circles Model handout.) </a:t>
            </a:r>
          </a:p>
          <a:p>
            <a:pPr>
              <a:defRPr sz="1200"/>
            </a:pPr>
            <a:endParaRPr b="1"/>
          </a:p>
          <a:p>
            <a:pPr/>
            <a:r>
              <a:t>To help us visualize a thriving group, we will work through a simple tool using this graphic that you can use to encourage every member to be involved in Mission, Community, or Discipleship. The goal would be to have every member’s name in one of these three areas, representing their commitment to help the group thrive. </a:t>
            </a:r>
            <a:endParaRPr sz="1200"/>
          </a:p>
          <a:p>
            <a:pPr>
              <a:defRPr sz="1200"/>
            </a:pPr>
          </a:p>
          <a:p>
            <a:pPr>
              <a:defRPr b="1"/>
            </a:pPr>
            <a:r>
              <a:t>There is an editable Microsoft Word version you can download on our website www.txb.org/dc</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4" name="Shape 304"/>
          <p:cNvSpPr/>
          <p:nvPr>
            <p:ph type="sldImg"/>
          </p:nvPr>
        </p:nvSpPr>
        <p:spPr>
          <a:prstGeom prst="rect">
            <a:avLst/>
          </a:prstGeom>
        </p:spPr>
        <p:txBody>
          <a:bodyPr/>
          <a:lstStyle/>
          <a:p>
            <a:pPr/>
          </a:p>
        </p:txBody>
      </p:sp>
      <p:sp>
        <p:nvSpPr>
          <p:cNvPr id="305" name="Shape 305"/>
          <p:cNvSpPr/>
          <p:nvPr>
            <p:ph type="body" sz="quarter" idx="1"/>
          </p:nvPr>
        </p:nvSpPr>
        <p:spPr>
          <a:prstGeom prst="rect">
            <a:avLst/>
          </a:prstGeom>
        </p:spPr>
        <p:txBody>
          <a:bodyPr/>
          <a:lstStyle/>
          <a:p>
            <a:pPr>
              <a:defRPr b="1"/>
            </a:pPr>
            <a:r>
              <a:t>MISSION</a:t>
            </a:r>
            <a:endParaRPr sz="1200"/>
          </a:p>
          <a:p>
            <a:pPr>
              <a:defRPr sz="1200"/>
            </a:pPr>
          </a:p>
          <a:p>
            <a:pPr>
              <a:defRPr sz="1200"/>
            </a:pPr>
            <a:r>
              <a:t>(5 min this slide)</a:t>
            </a:r>
          </a:p>
          <a:p>
            <a:pPr>
              <a:defRPr sz="1200"/>
            </a:pPr>
          </a:p>
          <a:p>
            <a:pPr>
              <a:defRPr b="1"/>
            </a:pPr>
            <a:r>
              <a:t>Thriving groups have an outward-focused component – they are on mission together beyond the walls of their church and home. We are called to influence our world by being like Christ.</a:t>
            </a:r>
            <a:endParaRPr sz="1200"/>
          </a:p>
          <a:p>
            <a:pPr>
              <a:defRPr sz="1200"/>
            </a:pPr>
          </a:p>
          <a:p>
            <a:pPr>
              <a:defRPr sz="1200"/>
            </a:pPr>
            <a:r>
              <a:t>A young man read a current book about Sunday School and was surprised to find that SS had a missional element. He had never heard that before. His perception and personal experience of Sunday School was just a Bible study without any thought that the group should have an outward focus. This is ironic, because the Sunday School movement began over 230 years ago to make a difference for uneducated and unchurched children in Gloucester, England, who worked in factories six days a week and had only Sunday off. That first Sunday School used the Bible to teach reading and was the first introduction to the gospel that many of those children ever had.</a:t>
            </a:r>
          </a:p>
          <a:p>
            <a:pPr>
              <a:defRPr sz="1200"/>
            </a:pPr>
          </a:p>
          <a:p>
            <a:pPr>
              <a:defRPr b="1"/>
            </a:pPr>
            <a:r>
              <a:t>Being on Mission together may be the missing “secret sauce” for many groups that struggle to thrive. </a:t>
            </a:r>
            <a:endParaRPr sz="1200"/>
          </a:p>
          <a:p>
            <a:pPr>
              <a:defRPr sz="1200"/>
            </a:pPr>
            <a:endParaRPr b="1"/>
          </a:p>
          <a:p>
            <a:pPr>
              <a:defRPr b="1"/>
            </a:pPr>
            <a:r>
              <a:t>On a scale of one to ten, how would you say your group is doing with a missional focus? </a:t>
            </a:r>
            <a:endParaRPr sz="1200"/>
          </a:p>
          <a:p>
            <a:pPr>
              <a:defRPr sz="1200"/>
            </a:pPr>
          </a:p>
          <a:p>
            <a:pPr>
              <a:defRPr b="1" sz="1200"/>
            </a:pPr>
            <a:r>
              <a:t>Let’s talk about how we might engage group members to be on Mission together.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8" name="Shape 308"/>
          <p:cNvSpPr/>
          <p:nvPr>
            <p:ph type="sldImg"/>
          </p:nvPr>
        </p:nvSpPr>
        <p:spPr>
          <a:prstGeom prst="rect">
            <a:avLst/>
          </a:prstGeom>
        </p:spPr>
        <p:txBody>
          <a:bodyPr/>
          <a:lstStyle/>
          <a:p>
            <a:pPr/>
          </a:p>
        </p:txBody>
      </p:sp>
      <p:sp>
        <p:nvSpPr>
          <p:cNvPr id="309" name="Shape 309"/>
          <p:cNvSpPr/>
          <p:nvPr>
            <p:ph type="body" sz="quarter" idx="1"/>
          </p:nvPr>
        </p:nvSpPr>
        <p:spPr>
          <a:prstGeom prst="rect">
            <a:avLst/>
          </a:prstGeom>
        </p:spPr>
        <p:txBody>
          <a:bodyPr/>
          <a:lstStyle/>
          <a:p>
            <a:pPr>
              <a:defRPr sz="1200"/>
            </a:pPr>
            <a:r>
              <a:t>(10 min this slide) </a:t>
            </a:r>
          </a:p>
          <a:p>
            <a:pPr>
              <a:defRPr sz="1200"/>
            </a:pPr>
          </a:p>
          <a:p>
            <a:pPr>
              <a:defRPr b="1" sz="1200"/>
            </a:pPr>
            <a:r>
              <a:t>What kinds of actions or activities might indicate a group is on Mission together? </a:t>
            </a:r>
            <a:br/>
            <a:r>
              <a:t>(list on board)</a:t>
            </a:r>
          </a:p>
          <a:p>
            <a:pPr>
              <a:defRPr sz="1200"/>
            </a:pPr>
            <a:endParaRPr b="1"/>
          </a:p>
          <a:p>
            <a:pPr>
              <a:defRPr sz="1200"/>
            </a:pPr>
            <a:r>
              <a:t>Next, who in your group would be most passionate or interested in the group being on Mission together? (If you can’t think of anyone, begin to ask God to put this on someone’s heart and ask your group to join you in this prayer. Be persistent in prayer AND in asking your group to pray. It often takes time.)</a:t>
            </a:r>
          </a:p>
          <a:p>
            <a:pPr>
              <a:defRPr sz="1200"/>
            </a:pPr>
          </a:p>
          <a:p>
            <a:pPr>
              <a:defRPr sz="1200"/>
            </a:pPr>
            <a:r>
              <a:t>Depending on the person and the group, this person might be your Outreach leader or Service leader.  Or your class/group may just need one “MISSION” leader. </a:t>
            </a:r>
            <a:r>
              <a:rPr b="1"/>
              <a:t>To illustrate, </a:t>
            </a:r>
            <a:r>
              <a:t>let’s assume you will have two leaders in the Mission circle of our graphic—one who loves </a:t>
            </a:r>
            <a:r>
              <a:rPr b="1"/>
              <a:t>Outreach</a:t>
            </a:r>
            <a:r>
              <a:t> and one who loves </a:t>
            </a:r>
            <a:r>
              <a:rPr b="1"/>
              <a:t>Service.</a:t>
            </a:r>
            <a:r>
              <a:t> You might have other roles in your group.</a:t>
            </a:r>
          </a:p>
          <a:p>
            <a:pPr>
              <a:defRPr sz="1200"/>
            </a:pPr>
          </a:p>
          <a:p>
            <a:pPr>
              <a:defRPr b="1" sz="1200"/>
            </a:pPr>
            <a:r>
              <a:t>How will you help them get started leading the group in these areas? </a:t>
            </a:r>
          </a:p>
          <a:p>
            <a:pPr marL="171450" indent="-171450">
              <a:buClr>
                <a:srgbClr val="000000"/>
              </a:buClr>
              <a:buSzPts val="1200"/>
              <a:buFont typeface="Arial"/>
              <a:buChar char="•"/>
              <a:defRPr sz="1200"/>
            </a:pPr>
            <a:r>
              <a:t>Explain the job. </a:t>
            </a:r>
          </a:p>
          <a:p>
            <a:pPr marL="171450" indent="-171450">
              <a:buClr>
                <a:srgbClr val="000000"/>
              </a:buClr>
              <a:buSzPts val="1200"/>
              <a:buFont typeface="Arial"/>
              <a:buChar char="•"/>
              <a:defRPr sz="1200"/>
            </a:pPr>
            <a:r>
              <a:t>Empower them. </a:t>
            </a:r>
          </a:p>
          <a:p>
            <a:pPr marL="171450" indent="-171450">
              <a:buClr>
                <a:srgbClr val="000000"/>
              </a:buClr>
              <a:buSzPts val="1200"/>
              <a:buFont typeface="Arial"/>
              <a:buChar char="•"/>
              <a:defRPr sz="1200"/>
            </a:pPr>
            <a:r>
              <a:t>Regularly give them some group time to engage the rest of the group.</a:t>
            </a:r>
          </a:p>
          <a:p>
            <a:pPr>
              <a:defRPr sz="1200"/>
            </a:pPr>
          </a:p>
          <a:p>
            <a:pPr>
              <a:defRPr sz="1200"/>
            </a:pPr>
            <a:endParaRPr b="1" u="sng"/>
          </a:p>
          <a:p>
            <a:pPr>
              <a:defRPr b="1" u="sng"/>
            </a:pPr>
            <a:r>
              <a:t>Outreach Leader</a:t>
            </a:r>
          </a:p>
          <a:p>
            <a:pPr>
              <a:defRPr sz="1200"/>
            </a:pPr>
            <a:endParaRPr b="1"/>
          </a:p>
          <a:p>
            <a:pPr>
              <a:defRPr b="1" sz="1200"/>
            </a:pPr>
            <a:r>
              <a:t>READ “WHAT DO I DO?” on handout. Discuss value of having at least a brief job description for each leader.</a:t>
            </a:r>
          </a:p>
          <a:p>
            <a:pPr>
              <a:defRPr sz="1200"/>
            </a:pPr>
            <a:endParaRPr b="1"/>
          </a:p>
          <a:p>
            <a:pPr marL="181240" indent="-181240">
              <a:buClr>
                <a:srgbClr val="000000"/>
              </a:buClr>
              <a:buSzPts val="1200"/>
              <a:buFont typeface="Arial"/>
              <a:buChar char="•"/>
              <a:defRPr sz="1200"/>
            </a:pPr>
            <a:r>
              <a:t>Multiple people can lead here, but select one to be THE leader (same idea throughout) </a:t>
            </a:r>
          </a:p>
          <a:p>
            <a:pPr marL="181240" indent="-181240">
              <a:buClr>
                <a:srgbClr val="000000"/>
              </a:buClr>
              <a:buSzPts val="1200"/>
              <a:buFont typeface="Arial"/>
              <a:buChar char="•"/>
              <a:defRPr b="1" sz="1200"/>
            </a:pPr>
            <a:r>
              <a:t>What are some things an outreach leader could lead the class to do?</a:t>
            </a:r>
          </a:p>
          <a:p>
            <a:pPr lvl="1" marL="664546" indent="-181240">
              <a:buClr>
                <a:srgbClr val="000000"/>
              </a:buClr>
              <a:buSzPts val="1200"/>
              <a:buFont typeface="Arial"/>
              <a:buChar char="•"/>
              <a:defRPr sz="1200"/>
            </a:pPr>
            <a:r>
              <a:t>Point out txb.org/evangelism as a source of witnessing tools</a:t>
            </a:r>
          </a:p>
          <a:p>
            <a:pPr lvl="1" marL="664546" indent="-181240">
              <a:buClr>
                <a:srgbClr val="000000"/>
              </a:buClr>
              <a:buSzPts val="1200"/>
              <a:buFont typeface="Arial"/>
              <a:buChar char="•"/>
              <a:defRPr sz="1200"/>
            </a:pPr>
            <a:r>
              <a:t>Easter egg hunt for kids (ask guests if they’ve heard the Easter story)</a:t>
            </a:r>
          </a:p>
          <a:p>
            <a:pPr lvl="1" marL="664546" indent="-181240">
              <a:buClr>
                <a:srgbClr val="000000"/>
              </a:buClr>
              <a:buSzPts val="1200"/>
              <a:buFont typeface="Arial"/>
              <a:buChar char="•"/>
              <a:defRPr sz="1200"/>
            </a:pPr>
            <a:r>
              <a:t>Teach group the 3 Circles gospel presentation</a:t>
            </a:r>
          </a:p>
          <a:p>
            <a:pPr lvl="1" marL="664546" indent="-181240">
              <a:buClr>
                <a:srgbClr val="000000"/>
              </a:buClr>
              <a:buSzPts val="1200"/>
              <a:buFont typeface="Arial"/>
              <a:buChar char="•"/>
              <a:defRPr sz="1200"/>
            </a:pPr>
            <a:r>
              <a:t>Nametags (open groups should actually expect and invite guests!) </a:t>
            </a:r>
          </a:p>
          <a:p>
            <a:pPr lvl="1" marL="664546" indent="-181240">
              <a:buClr>
                <a:srgbClr val="000000"/>
              </a:buClr>
              <a:buSzPts val="1200"/>
              <a:buFont typeface="Arial"/>
              <a:buChar char="•"/>
              <a:defRPr sz="1200"/>
            </a:pPr>
            <a:r>
              <a:t>Guest follow up – HOW? </a:t>
            </a:r>
          </a:p>
          <a:p>
            <a:pPr lvl="2" marL="1147852" indent="-181240">
              <a:buClr>
                <a:srgbClr val="000000"/>
              </a:buClr>
              <a:buSzPts val="1200"/>
              <a:buFont typeface="Arial"/>
              <a:buChar char="•"/>
              <a:defRPr sz="1200"/>
            </a:pPr>
            <a:r>
              <a:t>Who will be responsible for calling/texting/emailing?</a:t>
            </a:r>
          </a:p>
          <a:p>
            <a:pPr lvl="2" marL="1147852" indent="-181240">
              <a:buClr>
                <a:srgbClr val="000000"/>
              </a:buClr>
              <a:buSzPts val="1200"/>
              <a:buFont typeface="Arial"/>
              <a:buChar char="•"/>
              <a:defRPr sz="1200"/>
            </a:pPr>
            <a:r>
              <a:t>Invite to lunch</a:t>
            </a:r>
          </a:p>
          <a:p>
            <a:pPr lvl="2" marL="1147852" indent="-181240">
              <a:buClr>
                <a:srgbClr val="000000"/>
              </a:buClr>
              <a:buSzPts val="1200"/>
              <a:buFont typeface="Arial"/>
              <a:buChar char="•"/>
              <a:defRPr sz="1200"/>
            </a:pPr>
            <a:r>
              <a:t>Invite to sit in worship</a:t>
            </a:r>
          </a:p>
          <a:p>
            <a:pPr lvl="2" marL="1147852" indent="-181240">
              <a:buClr>
                <a:srgbClr val="000000"/>
              </a:buClr>
              <a:buSzPts val="1200"/>
              <a:buFont typeface="Arial"/>
              <a:buChar char="•"/>
              <a:defRPr sz="1200"/>
            </a:pPr>
            <a:r>
              <a:t>Invite to fellowships</a:t>
            </a:r>
          </a:p>
          <a:p>
            <a:pPr lvl="2" marL="1147852" indent="-181240">
              <a:buClr>
                <a:srgbClr val="000000"/>
              </a:buClr>
              <a:buSzPts val="1200"/>
              <a:buFont typeface="Arial"/>
              <a:buChar char="•"/>
              <a:defRPr sz="1200"/>
            </a:pPr>
            <a:r>
              <a:t>Ask if want to be on FB page, group messaging, etc. </a:t>
            </a:r>
          </a:p>
          <a:p>
            <a:pPr marL="233452" indent="-181240">
              <a:buClr>
                <a:srgbClr val="000000"/>
              </a:buClr>
              <a:buSzPts val="1200"/>
              <a:buFont typeface="Arial"/>
              <a:buChar char="•"/>
              <a:defRPr sz="1200"/>
            </a:pPr>
            <a:r>
              <a:t>See link to “General Evangelism Strategies” at txb.org/evangelism</a:t>
            </a:r>
          </a:p>
          <a:p>
            <a:pPr lvl="1" marL="664546" indent="-181240">
              <a:buClr>
                <a:srgbClr val="000000"/>
              </a:buClr>
              <a:buSzPts val="1200"/>
              <a:buFont typeface="Arial"/>
              <a:buChar char="•"/>
              <a:defRPr sz="1200"/>
            </a:pPr>
            <a:r>
              <a:t>4XFour Challenge</a:t>
            </a:r>
          </a:p>
          <a:p>
            <a:pPr lvl="1" marL="664546" indent="-181240">
              <a:buClr>
                <a:srgbClr val="000000"/>
              </a:buClr>
              <a:buSzPts val="1200"/>
              <a:buFont typeface="Arial"/>
              <a:buChar char="•"/>
              <a:defRPr sz="1200"/>
            </a:pPr>
            <a:r>
              <a:t>Storytelling</a:t>
            </a:r>
          </a:p>
          <a:p>
            <a:pPr lvl="1" marL="664546" indent="-181240">
              <a:buClr>
                <a:srgbClr val="000000"/>
              </a:buClr>
              <a:buSzPts val="1200"/>
              <a:buFont typeface="Arial"/>
              <a:buChar char="•"/>
              <a:defRPr sz="1200"/>
            </a:pPr>
            <a:r>
              <a:t>One-verse Evangelism (Rom 6:23 – wages sin death gift life)</a:t>
            </a:r>
          </a:p>
          <a:p>
            <a:pPr>
              <a:defRPr sz="1200"/>
            </a:pPr>
            <a:endParaRPr b="1"/>
          </a:p>
          <a:p>
            <a:pPr>
              <a:defRPr b="1" u="sng"/>
            </a:pPr>
            <a:r>
              <a:t>Service Leader</a:t>
            </a:r>
          </a:p>
          <a:p>
            <a:pPr>
              <a:defRPr sz="1200"/>
            </a:pPr>
            <a:endParaRPr b="1"/>
          </a:p>
          <a:p>
            <a:pPr>
              <a:defRPr b="1" sz="1200"/>
            </a:pPr>
            <a:r>
              <a:t>READ “WHAT DO I DO?” on handout. Emphasize that your “job descriptions” can be customized but should not overwhelm group members. (They can also be fun.)</a:t>
            </a:r>
          </a:p>
          <a:p>
            <a:pPr marL="181240" indent="-181240">
              <a:buClr>
                <a:srgbClr val="000000"/>
              </a:buClr>
              <a:buSzPts val="1200"/>
              <a:buFont typeface="Arial"/>
              <a:buChar char="•"/>
              <a:defRPr sz="1200"/>
            </a:pPr>
            <a:r>
              <a:t>Multiple people can lead here – PUT NAMES ON VISUAL</a:t>
            </a:r>
          </a:p>
          <a:p>
            <a:pPr marL="181240" indent="-181240">
              <a:buClr>
                <a:srgbClr val="000000"/>
              </a:buClr>
              <a:buSzPts val="1200"/>
              <a:buFont typeface="Arial"/>
              <a:buChar char="•"/>
              <a:defRPr sz="1200"/>
            </a:pPr>
            <a:r>
              <a:t>What can a service leader help the group to do?</a:t>
            </a:r>
          </a:p>
          <a:p>
            <a:pPr lvl="1" marL="664546" indent="-181240">
              <a:buClr>
                <a:srgbClr val="000000"/>
              </a:buClr>
              <a:buSzPts val="1200"/>
              <a:buFont typeface="Arial"/>
              <a:buChar char="•"/>
              <a:defRPr sz="1200"/>
            </a:pPr>
            <a:r>
              <a:t>Homeless hygiene kits</a:t>
            </a:r>
          </a:p>
          <a:p>
            <a:pPr lvl="1" marL="664546" indent="-181240">
              <a:buClr>
                <a:srgbClr val="000000"/>
              </a:buClr>
              <a:buSzPts val="1200"/>
              <a:buFont typeface="Arial"/>
              <a:buChar char="•"/>
              <a:defRPr sz="1200"/>
            </a:pPr>
            <a:r>
              <a:t>Assisting senior adults in community</a:t>
            </a:r>
          </a:p>
          <a:p>
            <a:pPr lvl="1" marL="664546" indent="-181240">
              <a:buClr>
                <a:srgbClr val="000000"/>
              </a:buClr>
              <a:buSzPts val="1200"/>
              <a:buFont typeface="Arial"/>
              <a:buChar char="•"/>
              <a:defRPr sz="1200"/>
            </a:pPr>
            <a:r>
              <a:t>Food bags for school kids</a:t>
            </a:r>
          </a:p>
          <a:p>
            <a:pPr lvl="1" marL="664546" indent="-181240">
              <a:buClr>
                <a:srgbClr val="000000"/>
              </a:buClr>
              <a:buSzPts val="1200"/>
              <a:buFont typeface="Arial"/>
              <a:buChar char="•"/>
              <a:defRPr sz="1200"/>
            </a:pPr>
            <a:r>
              <a:t>Adopt a Baptist Student Ministry student from a local college (see Brenda Sanders with TXBSM)</a:t>
            </a:r>
          </a:p>
          <a:p>
            <a:pPr lvl="1" marL="664546" indent="-181240">
              <a:buClr>
                <a:srgbClr val="000000"/>
              </a:buClr>
              <a:buSzPts val="1200"/>
              <a:buFont typeface="Arial"/>
              <a:buChar char="•"/>
              <a:defRPr sz="1200"/>
            </a:pPr>
            <a:r>
              <a:t>tbmxtx.org and wmutx.org for ideas (Your group also has other unique opportunities)</a:t>
            </a:r>
          </a:p>
          <a:p>
            <a:pPr>
              <a:defRPr sz="1200"/>
            </a:pPr>
          </a:p>
          <a:p>
            <a:pPr>
              <a:defRPr b="1" sz="1200"/>
            </a:pPr>
            <a:r>
              <a:t>Ask, “What have you seen in your church to get a group involved in Mission?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3" name="Shape 213"/>
          <p:cNvSpPr/>
          <p:nvPr>
            <p:ph type="sldImg"/>
          </p:nvPr>
        </p:nvSpPr>
        <p:spPr>
          <a:prstGeom prst="rect">
            <a:avLst/>
          </a:prstGeom>
        </p:spPr>
        <p:txBody>
          <a:bodyPr/>
          <a:lstStyle/>
          <a:p>
            <a:pPr/>
          </a:p>
        </p:txBody>
      </p:sp>
      <p:sp>
        <p:nvSpPr>
          <p:cNvPr id="214" name="Shape 214"/>
          <p:cNvSpPr/>
          <p:nvPr>
            <p:ph type="body" sz="quarter" idx="1"/>
          </p:nvPr>
        </p:nvSpPr>
        <p:spPr>
          <a:prstGeom prst="rect">
            <a:avLst/>
          </a:prstGeom>
        </p:spPr>
        <p:txBody>
          <a:bodyPr/>
          <a:lstStyle/>
          <a:p>
            <a:pPr>
              <a:lnSpc>
                <a:spcPct val="115000"/>
              </a:lnSpc>
              <a:defRPr sz="1200"/>
            </a:pPr>
            <a:r>
              <a:t>(10 min) </a:t>
            </a:r>
            <a:r>
              <a:rPr b="1"/>
              <a:t>Why Groups?  (The next 7 Slides) Also on Handout</a:t>
            </a:r>
            <a:endParaRPr b="1"/>
          </a:p>
          <a:p>
            <a:pPr>
              <a:lnSpc>
                <a:spcPct val="115000"/>
              </a:lnSpc>
              <a:defRPr sz="1200"/>
            </a:pPr>
            <a:endParaRPr b="1"/>
          </a:p>
          <a:p>
            <a:pPr>
              <a:lnSpc>
                <a:spcPct val="115000"/>
              </a:lnSpc>
              <a:defRPr b="1" sz="1200"/>
            </a:pPr>
            <a:r>
              <a:t>Ask: Whatever you call your primary groups ministry, why is it important to your church? </a:t>
            </a:r>
          </a:p>
          <a:p>
            <a:pPr>
              <a:lnSpc>
                <a:spcPct val="115000"/>
              </a:lnSpc>
              <a:defRPr b="1" sz="1200"/>
            </a:pPr>
            <a:r>
              <a:t>Maybe write some on the white board</a:t>
            </a:r>
          </a:p>
          <a:p>
            <a:pPr>
              <a:lnSpc>
                <a:spcPct val="115000"/>
              </a:lnSpc>
              <a:defRPr sz="1200"/>
            </a:pPr>
            <a:endParaRPr b="1" sz="1100"/>
          </a:p>
          <a:p>
            <a:pPr>
              <a:lnSpc>
                <a:spcPct val="115000"/>
              </a:lnSpc>
              <a:defRPr b="1" sz="1100"/>
            </a:pPr>
            <a:r>
              <a:t>SAY: Let me give you 5 reasons why I think Groups are important to your church. </a:t>
            </a:r>
          </a:p>
          <a:p>
            <a:pPr>
              <a:lnSpc>
                <a:spcPct val="115000"/>
              </a:lnSpc>
              <a:defRPr b="1" sz="1100"/>
            </a:pPr>
            <a:r>
              <a:t>You can fill in the blanks on the handout if you have one.</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2" name="Shape 312"/>
          <p:cNvSpPr/>
          <p:nvPr>
            <p:ph type="sldImg"/>
          </p:nvPr>
        </p:nvSpPr>
        <p:spPr>
          <a:prstGeom prst="rect">
            <a:avLst/>
          </a:prstGeom>
        </p:spPr>
        <p:txBody>
          <a:bodyPr/>
          <a:lstStyle/>
          <a:p>
            <a:pPr/>
          </a:p>
        </p:txBody>
      </p:sp>
      <p:sp>
        <p:nvSpPr>
          <p:cNvPr id="313" name="Shape 313"/>
          <p:cNvSpPr/>
          <p:nvPr>
            <p:ph type="body" sz="quarter" idx="1"/>
          </p:nvPr>
        </p:nvSpPr>
        <p:spPr>
          <a:prstGeom prst="rect">
            <a:avLst/>
          </a:prstGeom>
        </p:spPr>
        <p:txBody>
          <a:bodyPr/>
          <a:lstStyle/>
          <a:p>
            <a:pPr>
              <a:defRPr sz="1200"/>
            </a:pPr>
            <a:r>
              <a:t>(</a:t>
            </a:r>
            <a:r>
              <a:rPr b="1"/>
              <a:t>NOTE TO LEADER: </a:t>
            </a:r>
            <a:r>
              <a:rPr i="1"/>
              <a:t>While new groups can be a healthy growth strategy in just about any community, the focus of this seminar is encouraging leaders to get maximum member involvement in ministry to and through their groups. Starting new groups can be an emotional idea for some leaders. </a:t>
            </a:r>
            <a:r>
              <a:rPr b="1" i="1"/>
              <a:t>Do not get distracted by a debate around starting new groups</a:t>
            </a:r>
            <a:r>
              <a:t>.) </a:t>
            </a:r>
          </a:p>
          <a:p>
            <a:pPr>
              <a:defRPr sz="1200"/>
            </a:pPr>
            <a:endParaRPr b="1"/>
          </a:p>
          <a:p>
            <a:pPr>
              <a:defRPr sz="1200"/>
            </a:pPr>
            <a:r>
              <a:t>(5 min this slide) </a:t>
            </a:r>
          </a:p>
          <a:p>
            <a:pPr>
              <a:defRPr sz="1200"/>
            </a:pPr>
          </a:p>
          <a:p>
            <a:pPr>
              <a:defRPr b="1" sz="1200"/>
            </a:pPr>
            <a:r>
              <a:t>Next New Group</a:t>
            </a:r>
          </a:p>
          <a:p>
            <a:pPr>
              <a:defRPr sz="1200"/>
            </a:pPr>
          </a:p>
          <a:p>
            <a:pPr>
              <a:defRPr sz="1200"/>
            </a:pPr>
            <a:r>
              <a:t>The light green triangle in the model represents the idea of your group helping start a new group. </a:t>
            </a:r>
          </a:p>
          <a:p>
            <a:pPr>
              <a:defRPr sz="1200"/>
            </a:pPr>
          </a:p>
          <a:p>
            <a:pPr>
              <a:defRPr sz="1200"/>
            </a:pPr>
            <a:r>
              <a:t>If we want to reach our communities for Jesus, we must develop a culture that says </a:t>
            </a:r>
            <a:r>
              <a:rPr b="1"/>
              <a:t>new</a:t>
            </a:r>
            <a:r>
              <a:t> groups are </a:t>
            </a:r>
            <a:r>
              <a:rPr b="1"/>
              <a:t>essential</a:t>
            </a:r>
            <a:r>
              <a:t>. </a:t>
            </a:r>
            <a:r>
              <a:rPr b="1"/>
              <a:t>I totally understand resistance to this idea. </a:t>
            </a:r>
          </a:p>
          <a:p>
            <a:pPr lvl="1" marL="628650" indent="-171450">
              <a:buClr>
                <a:srgbClr val="000000"/>
              </a:buClr>
              <a:buSzPts val="1200"/>
              <a:buFont typeface="Arial"/>
              <a:buChar char="•"/>
              <a:defRPr sz="1200"/>
            </a:pPr>
            <a:r>
              <a:t>Some of you have been hurt, </a:t>
            </a:r>
          </a:p>
          <a:p>
            <a:pPr lvl="1" marL="628650" indent="-171450">
              <a:buClr>
                <a:srgbClr val="000000"/>
              </a:buClr>
              <a:buSzPts val="1200"/>
              <a:buFont typeface="Arial"/>
              <a:buChar char="•"/>
              <a:defRPr sz="1200"/>
            </a:pPr>
            <a:r>
              <a:t>Others were made uncomfortable, and </a:t>
            </a:r>
          </a:p>
          <a:p>
            <a:pPr lvl="1" marL="628650" indent="-171450">
              <a:buClr>
                <a:srgbClr val="000000"/>
              </a:buClr>
              <a:buSzPts val="1200"/>
              <a:buFont typeface="Arial"/>
              <a:buChar char="•"/>
              <a:defRPr sz="1200"/>
            </a:pPr>
            <a:r>
              <a:t>Still others believe your success as a group is measured by how many are in it. </a:t>
            </a:r>
          </a:p>
          <a:p>
            <a:pPr>
              <a:defRPr sz="1200"/>
            </a:pPr>
          </a:p>
          <a:p>
            <a:pPr>
              <a:defRPr sz="1200"/>
            </a:pPr>
            <a:r>
              <a:t>LET ME TRY TO PAINT A DIFFERENT VISION FOR NEW GROUPS. </a:t>
            </a:r>
          </a:p>
          <a:p>
            <a:pPr>
              <a:defRPr sz="1200"/>
            </a:pPr>
          </a:p>
          <a:p>
            <a:pPr>
              <a:defRPr sz="1200"/>
            </a:pPr>
            <a:r>
              <a:t>(Share a story of difficulty of newcomer finding a group or story of a new group reaching new people)</a:t>
            </a:r>
          </a:p>
          <a:p>
            <a:pPr>
              <a:defRPr sz="1200"/>
            </a:pPr>
            <a:endParaRPr b="1"/>
          </a:p>
          <a:p>
            <a:pPr>
              <a:defRPr b="1" sz="1200"/>
            </a:pPr>
            <a:r>
              <a:t>Say, “Here are some ways we know it may be time to start a new group:” </a:t>
            </a:r>
            <a:r>
              <a:rPr b="0"/>
              <a:t>(</a:t>
            </a:r>
            <a:r>
              <a:rPr b="0" i="1"/>
              <a:t>click for each way</a:t>
            </a:r>
            <a:r>
              <a:rPr b="0"/>
              <a:t>)</a:t>
            </a:r>
          </a:p>
          <a:p>
            <a:pPr lvl="1" marL="664546" indent="-181240">
              <a:buClr>
                <a:srgbClr val="000000"/>
              </a:buClr>
              <a:buSzPts val="1200"/>
              <a:buFont typeface="Arial"/>
              <a:buChar char="•"/>
              <a:defRPr b="1" i="1" sz="1200"/>
            </a:pPr>
            <a:r>
              <a:t>Physical space </a:t>
            </a:r>
          </a:p>
          <a:p>
            <a:pPr lvl="2" marL="1121745" indent="-181240">
              <a:buClr>
                <a:srgbClr val="000000"/>
              </a:buClr>
              <a:buSzPts val="1200"/>
              <a:buFont typeface="Arial"/>
              <a:buChar char="•"/>
              <a:defRPr sz="1200"/>
            </a:pPr>
            <a:r>
              <a:t>80% of space capacity is full</a:t>
            </a:r>
          </a:p>
          <a:p>
            <a:pPr lvl="2" marL="1121745" indent="-181240">
              <a:buClr>
                <a:srgbClr val="000000"/>
              </a:buClr>
              <a:buSzPts val="1200"/>
              <a:buFont typeface="Arial"/>
              <a:buChar char="•"/>
              <a:defRPr sz="1200"/>
            </a:pPr>
            <a:r>
              <a:t>SUGGESTED SQ FT PER ADULT HAS BEEN 15 (prob higher post-covid)</a:t>
            </a:r>
          </a:p>
          <a:p>
            <a:pPr lvl="2" marL="1121745" indent="-181240">
              <a:buClr>
                <a:srgbClr val="000000"/>
              </a:buClr>
              <a:buSzPts val="1200"/>
              <a:buFont typeface="Arial"/>
              <a:buChar char="•"/>
              <a:defRPr sz="1200"/>
            </a:pPr>
            <a:r>
              <a:t>SUGGESTED ENROLLMENT MAX 35 (typical 50% att = 17.5) WHY?</a:t>
            </a:r>
          </a:p>
          <a:p>
            <a:pPr lvl="1" marL="664546" indent="-181240">
              <a:buClr>
                <a:srgbClr val="000000"/>
              </a:buClr>
              <a:buSzPts val="1200"/>
              <a:buFont typeface="Arial"/>
              <a:buChar char="•"/>
              <a:defRPr b="1" i="1" sz="1200"/>
            </a:pPr>
            <a:r>
              <a:t>Time (2 years)</a:t>
            </a:r>
          </a:p>
          <a:p>
            <a:pPr lvl="2" marL="1121745" indent="-181240">
              <a:buClr>
                <a:srgbClr val="000000"/>
              </a:buClr>
              <a:buSzPts val="1200"/>
              <a:buFont typeface="Arial"/>
              <a:buChar char="•"/>
              <a:defRPr sz="1200"/>
            </a:pPr>
            <a:r>
              <a:t>Group culture is set - hard for new people to break into</a:t>
            </a:r>
          </a:p>
          <a:p>
            <a:pPr lvl="2" marL="1121745" indent="-181240">
              <a:buClr>
                <a:srgbClr val="000000"/>
              </a:buClr>
              <a:buSzPts val="1200"/>
              <a:buFont typeface="Arial"/>
              <a:buChar char="•"/>
              <a:defRPr sz="1200"/>
            </a:pPr>
            <a:r>
              <a:t>We have our own stories, communication patterns, group history</a:t>
            </a:r>
          </a:p>
          <a:p>
            <a:pPr lvl="1" marL="664546" indent="-181240">
              <a:buClr>
                <a:srgbClr val="000000"/>
              </a:buClr>
              <a:buSzPts val="1200"/>
              <a:buFont typeface="Arial"/>
              <a:buChar char="•"/>
              <a:defRPr b="1" i="1" sz="1200"/>
            </a:pPr>
            <a:r>
              <a:t>Social space </a:t>
            </a:r>
          </a:p>
          <a:p>
            <a:pPr lvl="2" marL="1121745" indent="-181240">
              <a:buClr>
                <a:srgbClr val="000000"/>
              </a:buClr>
              <a:buSzPts val="1200"/>
              <a:buFont typeface="Arial"/>
              <a:buChar char="•"/>
              <a:defRPr sz="1200"/>
            </a:pPr>
            <a:r>
              <a:t>People are like Legos-we all have limited connections avail</a:t>
            </a:r>
          </a:p>
          <a:p>
            <a:pPr lvl="2" marL="1121745" indent="-181240">
              <a:buClr>
                <a:srgbClr val="000000"/>
              </a:buClr>
              <a:buSzPts val="1200"/>
              <a:buFont typeface="Arial"/>
              <a:buChar char="•"/>
              <a:defRPr sz="1200"/>
            </a:pPr>
            <a:r>
              <a:t>There’s a BIG difference in being friendly and being a friend</a:t>
            </a:r>
          </a:p>
          <a:p>
            <a:pPr lvl="1" marL="664546" indent="-181240">
              <a:buClr>
                <a:srgbClr val="000000"/>
              </a:buClr>
              <a:buSzPts val="1200"/>
              <a:buFont typeface="Arial"/>
              <a:buChar char="•"/>
              <a:defRPr b="1" i="1" sz="1200"/>
            </a:pPr>
            <a:r>
              <a:t>God is prompting someone(s)</a:t>
            </a:r>
          </a:p>
          <a:p>
            <a:pPr lvl="2" marL="1121745" indent="-181240">
              <a:buClr>
                <a:srgbClr val="000000"/>
              </a:buClr>
              <a:buSzPts val="1200"/>
              <a:buFont typeface="Arial"/>
              <a:buChar char="•"/>
              <a:defRPr sz="1200"/>
            </a:pPr>
            <a:r>
              <a:t>If only man is prompting, it may not be time</a:t>
            </a:r>
          </a:p>
          <a:p>
            <a:pPr lvl="2" marL="1121745" indent="-181240">
              <a:buClr>
                <a:srgbClr val="000000"/>
              </a:buClr>
              <a:buSzPts val="1200"/>
              <a:buFont typeface="Arial"/>
              <a:buChar char="•"/>
              <a:defRPr sz="1200"/>
            </a:pPr>
            <a:r>
              <a:t>If God is prompting, we’d better be open and obedient</a:t>
            </a:r>
          </a:p>
          <a:p>
            <a:pPr indent="26106">
              <a:defRPr sz="1200"/>
            </a:pPr>
          </a:p>
          <a:p>
            <a:pPr indent="26106">
              <a:defRPr sz="1200"/>
            </a:pPr>
          </a:p>
          <a:p>
            <a:pPr indent="26106">
              <a:defRPr b="1" sz="1200"/>
            </a:pPr>
            <a:r>
              <a:t>RELATED RESOURCE AT txb.org/dc</a:t>
            </a:r>
          </a:p>
          <a:p>
            <a:pPr marL="197556" indent="-171450">
              <a:buClr>
                <a:srgbClr val="000000"/>
              </a:buClr>
              <a:buSzPts val="1200"/>
              <a:buFont typeface="Arial"/>
              <a:buChar char="•"/>
              <a:defRPr sz="1200"/>
            </a:pPr>
            <a:r>
              <a:t>Checklist for Starting New Groups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6" name="Shape 316"/>
          <p:cNvSpPr/>
          <p:nvPr>
            <p:ph type="sldImg"/>
          </p:nvPr>
        </p:nvSpPr>
        <p:spPr>
          <a:prstGeom prst="rect">
            <a:avLst/>
          </a:prstGeom>
        </p:spPr>
        <p:txBody>
          <a:bodyPr/>
          <a:lstStyle/>
          <a:p>
            <a:pPr/>
          </a:p>
        </p:txBody>
      </p:sp>
      <p:sp>
        <p:nvSpPr>
          <p:cNvPr id="317" name="Shape 317"/>
          <p:cNvSpPr/>
          <p:nvPr>
            <p:ph type="body" sz="quarter" idx="1"/>
          </p:nvPr>
        </p:nvSpPr>
        <p:spPr>
          <a:prstGeom prst="rect">
            <a:avLst/>
          </a:prstGeom>
        </p:spPr>
        <p:txBody>
          <a:bodyPr/>
          <a:lstStyle/>
          <a:p>
            <a:pPr>
              <a:defRPr b="1"/>
            </a:pPr>
            <a:r>
              <a:t>DISCIPLESHIP</a:t>
            </a:r>
            <a:endParaRPr sz="1200"/>
          </a:p>
          <a:p>
            <a:pPr>
              <a:defRPr sz="1200"/>
            </a:pPr>
          </a:p>
          <a:p>
            <a:pPr>
              <a:defRPr sz="1200"/>
            </a:pPr>
            <a:r>
              <a:t>(5 min this slide) </a:t>
            </a:r>
          </a:p>
          <a:p>
            <a:pPr>
              <a:defRPr sz="1200"/>
            </a:pPr>
          </a:p>
          <a:p>
            <a:pPr>
              <a:defRPr b="1" sz="1200"/>
            </a:pPr>
            <a:r>
              <a:t>Thriving groups involve multiple members and multiple formats to help people grow in their walk with Christ. </a:t>
            </a:r>
          </a:p>
          <a:p>
            <a:pPr>
              <a:defRPr sz="1200"/>
            </a:pPr>
          </a:p>
          <a:p>
            <a:pPr>
              <a:defRPr b="1"/>
            </a:pPr>
            <a:r>
              <a:t>How would you define discipleship? </a:t>
            </a:r>
            <a:r>
              <a:rPr b="0" sz="1200"/>
              <a:t>(allow brief answers, include your own or these ideas from 2 Timothy)</a:t>
            </a:r>
            <a:endParaRPr sz="1200"/>
          </a:p>
          <a:p>
            <a:pPr marL="171450" indent="-171450">
              <a:buClr>
                <a:srgbClr val="000000"/>
              </a:buClr>
              <a:buSzPts val="1200"/>
              <a:buFont typeface="Arial"/>
              <a:buChar char="•"/>
              <a:defRPr sz="1200"/>
            </a:pPr>
            <a:r>
              <a:t>Using my gifts and abilities for the cause of Christ (2 Tim 1:6)</a:t>
            </a:r>
          </a:p>
          <a:p>
            <a:pPr marL="171450" indent="-171450">
              <a:buClr>
                <a:srgbClr val="000000"/>
              </a:buClr>
              <a:buSzPts val="1200"/>
              <a:buFont typeface="Arial"/>
              <a:buChar char="•"/>
              <a:defRPr sz="1200"/>
            </a:pPr>
            <a:r>
              <a:t>Living faithfully regardless of circumstances (2 Tim 2:1)</a:t>
            </a:r>
          </a:p>
          <a:p>
            <a:pPr marL="171450" indent="-171450">
              <a:buClr>
                <a:srgbClr val="000000"/>
              </a:buClr>
              <a:buSzPts val="1200"/>
              <a:buFont typeface="Arial"/>
              <a:buChar char="•"/>
              <a:defRPr sz="1200"/>
            </a:pPr>
            <a:r>
              <a:t>Helping another believer grow in thinking and acting like Jesus (2 Tim 2:2)</a:t>
            </a:r>
          </a:p>
          <a:p>
            <a:pPr marL="171450" indent="-171450">
              <a:buClr>
                <a:srgbClr val="000000"/>
              </a:buClr>
              <a:buSzPts val="1200"/>
              <a:buFont typeface="Arial"/>
              <a:buChar char="•"/>
              <a:defRPr sz="1200"/>
            </a:pPr>
            <a:r>
              <a:t>Becoming a self-feeder who “correctly handles the word of truth.” (2 Tim 2:15)</a:t>
            </a:r>
          </a:p>
          <a:p>
            <a:pPr marL="95250" indent="-19050">
              <a:defRPr sz="1200"/>
            </a:pPr>
          </a:p>
          <a:p>
            <a:pPr>
              <a:defRPr b="1"/>
            </a:pPr>
            <a:r>
              <a:t>Our groups must become much more than just hearing a good teacher or enjoying each others’ company. Our groups are fertile soil for people to grow beyond where they are today in thinking and acting like Christ. </a:t>
            </a:r>
            <a:endParaRPr sz="1200"/>
          </a:p>
          <a:p>
            <a:pPr>
              <a:defRPr sz="1200"/>
            </a:pPr>
            <a:endParaRPr b="1"/>
          </a:p>
          <a:p>
            <a:pPr>
              <a:defRPr b="1"/>
            </a:pPr>
            <a:r>
              <a:t>On a scale of one to ten, how would you say your group is doing with helping people grow in thinking and acting like Jesus? </a:t>
            </a:r>
            <a:endParaRPr sz="1200"/>
          </a:p>
          <a:p>
            <a:pPr>
              <a:defRPr sz="1200"/>
            </a:pPr>
          </a:p>
          <a:p>
            <a:pPr>
              <a:defRPr b="1" sz="1200"/>
            </a:pPr>
            <a:r>
              <a:t>Let’s talk about how we might engage group members in life-changing Discipleship together.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0" name="Shape 320"/>
          <p:cNvSpPr/>
          <p:nvPr>
            <p:ph type="sldImg"/>
          </p:nvPr>
        </p:nvSpPr>
        <p:spPr>
          <a:prstGeom prst="rect">
            <a:avLst/>
          </a:prstGeom>
        </p:spPr>
        <p:txBody>
          <a:bodyPr/>
          <a:lstStyle/>
          <a:p>
            <a:pPr/>
          </a:p>
        </p:txBody>
      </p:sp>
      <p:sp>
        <p:nvSpPr>
          <p:cNvPr id="321" name="Shape 321"/>
          <p:cNvSpPr/>
          <p:nvPr>
            <p:ph type="body" sz="quarter" idx="1"/>
          </p:nvPr>
        </p:nvSpPr>
        <p:spPr>
          <a:prstGeom prst="rect">
            <a:avLst/>
          </a:prstGeom>
        </p:spPr>
        <p:txBody>
          <a:bodyPr/>
          <a:lstStyle/>
          <a:p>
            <a:pPr>
              <a:defRPr sz="1200"/>
            </a:pPr>
            <a:r>
              <a:t>(10 min this slide) </a:t>
            </a:r>
          </a:p>
          <a:p>
            <a:pPr>
              <a:defRPr sz="1200"/>
            </a:pPr>
          </a:p>
          <a:p>
            <a:pPr>
              <a:defRPr b="1" sz="1200"/>
            </a:pPr>
            <a:r>
              <a:t>What kinds of actions or activities might indicate a group is growing in DISCIPLESHIP? (list on board)</a:t>
            </a:r>
          </a:p>
          <a:p>
            <a:pPr>
              <a:defRPr sz="1200"/>
            </a:pPr>
            <a:endParaRPr b="1"/>
          </a:p>
          <a:p>
            <a:pPr>
              <a:defRPr sz="1200"/>
            </a:pPr>
            <a:r>
              <a:t>Next, who in your group would be most passionate or interested in helping disciple others? (If you can’t think of anyone, begin to ask God to put this on someone’s heart and ask your group to join you in this prayer. Be persistent in prayer AND in asking your group to pray. It often takes time.)</a:t>
            </a:r>
          </a:p>
          <a:p>
            <a:pPr>
              <a:defRPr sz="1200"/>
            </a:pPr>
          </a:p>
          <a:p>
            <a:pPr>
              <a:defRPr sz="1200"/>
            </a:pPr>
            <a:r>
              <a:t>Depending on the person and the group, this person might be one of the leaders listed in the circle.  Or your class/group may just need a PRAYER leader and a TEACHER right now. </a:t>
            </a:r>
            <a:r>
              <a:rPr b="1"/>
              <a:t>But let me stretch your thinking by suggesting you at least need a CO-TEACHER. We should always be developing new people to guide group Bible study. </a:t>
            </a:r>
          </a:p>
          <a:p>
            <a:pPr>
              <a:defRPr sz="1200"/>
            </a:pPr>
          </a:p>
          <a:p>
            <a:pPr>
              <a:defRPr b="1" sz="1200"/>
            </a:pPr>
            <a:r>
              <a:t>How will you help them get started leading the group in these areas? </a:t>
            </a:r>
          </a:p>
          <a:p>
            <a:pPr marL="171450" indent="-171450">
              <a:buClr>
                <a:srgbClr val="000000"/>
              </a:buClr>
              <a:buSzPts val="1200"/>
              <a:buFont typeface="Arial"/>
              <a:buChar char="•"/>
              <a:defRPr sz="1200"/>
            </a:pPr>
            <a:r>
              <a:t>Explain the job. </a:t>
            </a:r>
          </a:p>
          <a:p>
            <a:pPr marL="171450" indent="-171450">
              <a:buClr>
                <a:srgbClr val="000000"/>
              </a:buClr>
              <a:buSzPts val="1200"/>
              <a:buFont typeface="Arial"/>
              <a:buChar char="•"/>
              <a:defRPr sz="1200"/>
            </a:pPr>
            <a:r>
              <a:t>Empower them. </a:t>
            </a:r>
          </a:p>
          <a:p>
            <a:pPr marL="171450" indent="-171450">
              <a:buClr>
                <a:srgbClr val="000000"/>
              </a:buClr>
              <a:buSzPts val="1200"/>
              <a:buFont typeface="Arial"/>
              <a:buChar char="•"/>
              <a:defRPr sz="1200"/>
            </a:pPr>
            <a:r>
              <a:t>Regularly give them some group time to engage the rest of the group.</a:t>
            </a:r>
          </a:p>
          <a:p>
            <a:pPr>
              <a:defRPr sz="1200"/>
            </a:pPr>
          </a:p>
          <a:p>
            <a:pPr>
              <a:defRPr sz="1200"/>
            </a:pPr>
            <a:endParaRPr b="1"/>
          </a:p>
          <a:p>
            <a:pPr>
              <a:defRPr b="1" sz="1200"/>
            </a:pPr>
            <a:r>
              <a:t>READ ROLE DESCRIPTIONS UNDER DISCIPLESHIP on handout for leaders listed. Discuss value of having at least a brief job description for each leader. </a:t>
            </a:r>
            <a:r>
              <a:rPr b="0"/>
              <a:t>(The part about sports teams is just for fun, and the job description for KIDS TEACHER should be provided by the kids ministry leader, not us.) </a:t>
            </a:r>
          </a:p>
          <a:p>
            <a:pPr>
              <a:defRPr sz="1200"/>
            </a:pPr>
          </a:p>
          <a:p>
            <a:pPr>
              <a:defRPr sz="1200"/>
            </a:pPr>
            <a:r>
              <a:t>How could I help a PRAYER leader lead the group well? (click) for starter ideas, then brainstorm others.</a:t>
            </a:r>
          </a:p>
          <a:p>
            <a:pPr>
              <a:defRPr sz="1200"/>
            </a:pPr>
            <a:endParaRPr b="1"/>
          </a:p>
          <a:p>
            <a:pPr>
              <a:defRPr sz="1200"/>
            </a:pPr>
            <a:r>
              <a:t>How could I help a TEACHER or CO-TEACHER lead the group well? (click) for starter ideas, then brainstorm others.</a:t>
            </a:r>
          </a:p>
          <a:p>
            <a:pPr>
              <a:defRPr sz="1200"/>
            </a:pPr>
            <a:endParaRPr b="1"/>
          </a:p>
          <a:p>
            <a:pPr>
              <a:defRPr sz="1200"/>
            </a:pPr>
            <a:r>
              <a:t>What is a MICRO GROUP and how could I help someone start a group like this? (click) for starter ideas, then brainstorm others.</a:t>
            </a:r>
          </a:p>
          <a:p>
            <a:pPr>
              <a:defRPr sz="1200"/>
            </a:pPr>
          </a:p>
          <a:p>
            <a:pPr>
              <a:defRPr sz="1200"/>
            </a:pPr>
            <a:r>
              <a:t>How could I encourage group members to serve as a KIDS TEACHER? (click) for starter ideas, then brainstorm others. </a:t>
            </a:r>
          </a:p>
          <a:p>
            <a:pPr>
              <a:defRPr sz="1200"/>
            </a:pPr>
          </a:p>
          <a:p>
            <a:pPr>
              <a:lnSpc>
                <a:spcPct val="107000"/>
              </a:lnSpc>
              <a:defRPr b="1" sz="1800"/>
            </a:pPr>
            <a:r>
              <a:t>Ask, “How have you seen someone grow as a follower of Jesus by stepping up to help others grow in some way?”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4" name="Shape 324"/>
          <p:cNvSpPr/>
          <p:nvPr>
            <p:ph type="sldImg"/>
          </p:nvPr>
        </p:nvSpPr>
        <p:spPr>
          <a:prstGeom prst="rect">
            <a:avLst/>
          </a:prstGeom>
        </p:spPr>
        <p:txBody>
          <a:bodyPr/>
          <a:lstStyle/>
          <a:p>
            <a:pPr/>
          </a:p>
        </p:txBody>
      </p:sp>
      <p:sp>
        <p:nvSpPr>
          <p:cNvPr id="325" name="Shape 325"/>
          <p:cNvSpPr/>
          <p:nvPr>
            <p:ph type="body" sz="quarter" idx="1"/>
          </p:nvPr>
        </p:nvSpPr>
        <p:spPr>
          <a:prstGeom prst="rect">
            <a:avLst/>
          </a:prstGeom>
        </p:spPr>
        <p:txBody>
          <a:bodyPr/>
          <a:lstStyle/>
          <a:p>
            <a:pPr>
              <a:defRPr sz="1200"/>
            </a:pPr>
            <a:r>
              <a:t>(5 min this slide) </a:t>
            </a:r>
          </a:p>
          <a:p>
            <a:pPr>
              <a:defRPr sz="1200"/>
            </a:pPr>
          </a:p>
          <a:p>
            <a:pPr>
              <a:defRPr b="1" sz="1200"/>
            </a:pPr>
            <a:r>
              <a:t>Thriving groups share the joys and responsibilities of being together and caring for each other. </a:t>
            </a:r>
          </a:p>
          <a:p>
            <a:pPr>
              <a:defRPr sz="1200"/>
            </a:pPr>
          </a:p>
          <a:p>
            <a:pPr>
              <a:defRPr b="1"/>
            </a:pPr>
            <a:r>
              <a:t>What is biblical community? </a:t>
            </a:r>
            <a:r>
              <a:rPr b="0" sz="1200"/>
              <a:t>(allow brief answers, include your own or these ideas)</a:t>
            </a:r>
            <a:endParaRPr sz="1200"/>
          </a:p>
          <a:p>
            <a:pPr marL="171450" indent="-171450">
              <a:buClr>
                <a:srgbClr val="000000"/>
              </a:buClr>
              <a:buSzPts val="1200"/>
              <a:buFont typeface="Arial"/>
              <a:buChar char="•"/>
              <a:defRPr sz="1200"/>
            </a:pPr>
            <a:r>
              <a:t>Acts 2</a:t>
            </a:r>
          </a:p>
          <a:p>
            <a:pPr marL="95250" indent="-19050">
              <a:defRPr sz="1200"/>
            </a:pPr>
          </a:p>
          <a:p>
            <a:pPr>
              <a:defRPr b="1"/>
            </a:pPr>
            <a:r>
              <a:t>Community is often fun, but it can also be hard. </a:t>
            </a:r>
            <a:endParaRPr sz="1200"/>
          </a:p>
          <a:p>
            <a:pPr>
              <a:defRPr sz="1200"/>
            </a:pPr>
            <a:endParaRPr b="1"/>
          </a:p>
          <a:p>
            <a:pPr>
              <a:defRPr b="1"/>
            </a:pPr>
            <a:r>
              <a:t>On a scale of one to ten, how would you say your group is doing with Community? </a:t>
            </a:r>
            <a:endParaRPr sz="1200"/>
          </a:p>
          <a:p>
            <a:pPr>
              <a:defRPr sz="1200"/>
            </a:pPr>
          </a:p>
          <a:p>
            <a:pPr>
              <a:defRPr b="1" sz="1200"/>
            </a:pPr>
            <a:r>
              <a:t>Let’s talk about how we might engage group members in meaningful Community.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8" name="Shape 328"/>
          <p:cNvSpPr/>
          <p:nvPr>
            <p:ph type="sldImg"/>
          </p:nvPr>
        </p:nvSpPr>
        <p:spPr>
          <a:prstGeom prst="rect">
            <a:avLst/>
          </a:prstGeom>
        </p:spPr>
        <p:txBody>
          <a:bodyPr/>
          <a:lstStyle/>
          <a:p>
            <a:pPr/>
          </a:p>
        </p:txBody>
      </p:sp>
      <p:sp>
        <p:nvSpPr>
          <p:cNvPr id="329" name="Shape 329"/>
          <p:cNvSpPr/>
          <p:nvPr>
            <p:ph type="body" sz="quarter" idx="1"/>
          </p:nvPr>
        </p:nvSpPr>
        <p:spPr>
          <a:prstGeom prst="rect">
            <a:avLst/>
          </a:prstGeom>
        </p:spPr>
        <p:txBody>
          <a:bodyPr/>
          <a:lstStyle/>
          <a:p>
            <a:pPr>
              <a:defRPr sz="1200"/>
            </a:pPr>
            <a:r>
              <a:t>(10 min this slide) </a:t>
            </a:r>
          </a:p>
          <a:p>
            <a:pPr>
              <a:defRPr b="1" sz="1200"/>
            </a:pPr>
            <a:r>
              <a:t>How could you tell if a group is experiencing biblical COMMUNITY? (list on board)</a:t>
            </a:r>
          </a:p>
          <a:p>
            <a:pPr>
              <a:defRPr sz="1200"/>
            </a:pPr>
            <a:endParaRPr b="1"/>
          </a:p>
          <a:p>
            <a:pPr>
              <a:defRPr sz="1200"/>
            </a:pPr>
            <a:r>
              <a:t>Next, who in your group would be most passionate or interested in helping facilitate Community? (If you can’t think of anyone, begin to ask God to put this on someone’s heart and ask your group to join you in this prayer. Be persistent in prayer AND in asking your group to pray. It often takes time.)</a:t>
            </a:r>
          </a:p>
          <a:p>
            <a:pPr>
              <a:defRPr sz="1200"/>
            </a:pPr>
          </a:p>
          <a:p>
            <a:pPr>
              <a:defRPr sz="1200"/>
            </a:pPr>
            <a:r>
              <a:t>Depending on the person and the group, this person might be one of the leaders listed in the circle.  Or your class/group may just need one person who will work to develop Community within the group. You can add other roles as you add new people to your group. </a:t>
            </a:r>
          </a:p>
          <a:p>
            <a:pPr>
              <a:defRPr sz="1200"/>
            </a:pPr>
          </a:p>
          <a:p>
            <a:pPr>
              <a:defRPr b="1" sz="1200"/>
            </a:pPr>
            <a:r>
              <a:t>How will you help them get started leading the group in these areas? </a:t>
            </a:r>
          </a:p>
          <a:p>
            <a:pPr marL="171450" indent="-171450">
              <a:buClr>
                <a:srgbClr val="000000"/>
              </a:buClr>
              <a:buSzPts val="1200"/>
              <a:buFont typeface="Arial"/>
              <a:buChar char="•"/>
              <a:defRPr sz="1200"/>
            </a:pPr>
            <a:r>
              <a:t>Explain the job. </a:t>
            </a:r>
          </a:p>
          <a:p>
            <a:pPr marL="171450" indent="-171450">
              <a:buClr>
                <a:srgbClr val="000000"/>
              </a:buClr>
              <a:buSzPts val="1200"/>
              <a:buFont typeface="Arial"/>
              <a:buChar char="•"/>
              <a:defRPr sz="1200"/>
            </a:pPr>
            <a:r>
              <a:t>Empower them. </a:t>
            </a:r>
          </a:p>
          <a:p>
            <a:pPr marL="171450" indent="-171450">
              <a:buClr>
                <a:srgbClr val="000000"/>
              </a:buClr>
              <a:buSzPts val="1200"/>
              <a:buFont typeface="Arial"/>
              <a:buChar char="•"/>
              <a:defRPr sz="1200"/>
            </a:pPr>
            <a:r>
              <a:t>Regularly give them some group time to engage the rest of the group.</a:t>
            </a:r>
          </a:p>
          <a:p>
            <a:pPr>
              <a:defRPr sz="1200"/>
            </a:pPr>
          </a:p>
          <a:p>
            <a:pPr>
              <a:defRPr sz="1200"/>
            </a:pPr>
            <a:endParaRPr b="1"/>
          </a:p>
          <a:p>
            <a:pPr>
              <a:defRPr b="1" sz="1200"/>
            </a:pPr>
            <a:r>
              <a:t>READ ROLE DESCRIPTIONS UNDER COMMUNITY on handout for leaders listed. </a:t>
            </a:r>
            <a:br/>
            <a:r>
              <a:t>Discuss value of having at least a brief job description for each leader. </a:t>
            </a:r>
          </a:p>
          <a:p>
            <a:pPr>
              <a:defRPr sz="1200"/>
            </a:pPr>
          </a:p>
          <a:p>
            <a:pPr marL="171450" indent="-171450">
              <a:buClr>
                <a:srgbClr val="000000"/>
              </a:buClr>
              <a:buSzPts val="1200"/>
              <a:buFont typeface="Arial"/>
              <a:buChar char="•"/>
              <a:defRPr sz="1200"/>
            </a:pPr>
            <a:r>
              <a:t>Member Care Leader – Remember “care groups”? The idea can still work when people realize that people can fall through the cracks if we are not very intentional. Very small groups may only need one person, but be sure to share the load as your group gets beyond 5 or 6 members (not just attenders).</a:t>
            </a:r>
          </a:p>
          <a:p>
            <a:pPr marL="171450" indent="-171450">
              <a:buClr>
                <a:srgbClr val="000000"/>
              </a:buClr>
              <a:buSzPts val="1200"/>
              <a:buFont typeface="Arial"/>
              <a:buChar char="•"/>
              <a:defRPr sz="1200"/>
            </a:pPr>
            <a:r>
              <a:t>Greeting – You probably already have someone who does this naturally. Help them see why it is important to the kingdom of God and the health of your group. </a:t>
            </a:r>
          </a:p>
          <a:p>
            <a:pPr marL="171450" indent="-171450">
              <a:buClr>
                <a:srgbClr val="000000"/>
              </a:buClr>
              <a:buSzPts val="1200"/>
              <a:buFont typeface="Arial"/>
              <a:buChar char="•"/>
              <a:defRPr sz="1200"/>
            </a:pPr>
            <a:r>
              <a:t>Fellowship – Some call this the “party person” or team. Multiple people can certainly be involved here. </a:t>
            </a:r>
          </a:p>
          <a:p>
            <a:pPr marL="171450" indent="-171450">
              <a:buClr>
                <a:srgbClr val="000000"/>
              </a:buClr>
              <a:buSzPts val="1200"/>
              <a:buFont typeface="Arial"/>
              <a:buChar char="•"/>
              <a:defRPr sz="1200"/>
            </a:pPr>
            <a:r>
              <a:t>Attendance – Periodically explain why this role is important to caring well for each other and following up with guests. The spiritual implications of this job are great. </a:t>
            </a:r>
          </a:p>
          <a:p>
            <a:pPr marL="171450" indent="-171450">
              <a:buClr>
                <a:srgbClr val="000000"/>
              </a:buClr>
              <a:buSzPts val="1200"/>
              <a:buFont typeface="Arial"/>
              <a:buChar char="•"/>
              <a:defRPr sz="1200"/>
            </a:pPr>
            <a:r>
              <a:t>Coffee and Donut Connoisseur – This one’s not on the list, but you can create your own roles if they give someone a place to serve! </a:t>
            </a:r>
          </a:p>
          <a:p>
            <a:pPr marL="95250" indent="-19050">
              <a:defRPr sz="1200"/>
            </a:pPr>
          </a:p>
          <a:p>
            <a:pPr>
              <a:defRPr b="1" sz="1200"/>
            </a:pPr>
            <a:r>
              <a:t>WHAT HAVE YOU SEEN WORK IN YOUR CHURCH?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2" name="Shape 332"/>
          <p:cNvSpPr/>
          <p:nvPr>
            <p:ph type="sldImg"/>
          </p:nvPr>
        </p:nvSpPr>
        <p:spPr>
          <a:prstGeom prst="rect">
            <a:avLst/>
          </a:prstGeom>
        </p:spPr>
        <p:txBody>
          <a:bodyPr/>
          <a:lstStyle/>
          <a:p>
            <a:pPr/>
          </a:p>
        </p:txBody>
      </p:sp>
      <p:sp>
        <p:nvSpPr>
          <p:cNvPr id="333" name="Shape 333"/>
          <p:cNvSpPr/>
          <p:nvPr>
            <p:ph type="body" sz="quarter" idx="1"/>
          </p:nvPr>
        </p:nvSpPr>
        <p:spPr>
          <a:prstGeom prst="rect">
            <a:avLst/>
          </a:prstGeom>
        </p:spPr>
        <p:txBody>
          <a:bodyPr/>
          <a:lstStyle/>
          <a:p>
            <a:pPr>
              <a:defRPr sz="1200"/>
            </a:pPr>
            <a:r>
              <a:t>(3 min this slide)</a:t>
            </a:r>
          </a:p>
          <a:p>
            <a:pPr>
              <a:defRPr sz="1200"/>
            </a:pPr>
          </a:p>
          <a:p>
            <a:pPr>
              <a:defRPr b="1" sz="1200"/>
            </a:pPr>
            <a:r>
              <a:t>A key person is shown in the middle of our three circles model…</a:t>
            </a:r>
          </a:p>
          <a:p>
            <a:pPr>
              <a:defRPr sz="1200"/>
            </a:pPr>
          </a:p>
          <a:p>
            <a:pPr>
              <a:defRPr b="1" sz="1200"/>
            </a:pPr>
            <a:r>
              <a:t>Group Coordinator </a:t>
            </a:r>
          </a:p>
          <a:p>
            <a:pPr marL="171450" indent="-171450">
              <a:buClr>
                <a:srgbClr val="000000"/>
              </a:buClr>
              <a:buSzPts val="1200"/>
              <a:buFont typeface="Arial"/>
              <a:buChar char="•"/>
              <a:defRPr sz="1200"/>
            </a:pPr>
            <a:r>
              <a:t>Keeps all leaders encouraged and motivated. </a:t>
            </a:r>
          </a:p>
          <a:p>
            <a:pPr marL="171450" indent="-171450">
              <a:buClr>
                <a:srgbClr val="000000"/>
              </a:buClr>
              <a:buSzPts val="1200"/>
              <a:buFont typeface="Arial"/>
              <a:buChar char="•"/>
              <a:defRPr sz="1200"/>
            </a:pPr>
            <a:r>
              <a:t>Should NOT be the teacher. The whole idea is that groups thrive when everyone is invested. When everything runs through the teacher fewer people will step up. In fact, when any one person holds on to a group too tightly, it can give the impression that others are not needed for the group to be “successful.” Our suggestion is that a teacher becomes a cheerleader for all things besides leading Bible study. AND is willing to give up TIME so others can take the lead.</a:t>
            </a:r>
          </a:p>
          <a:p>
            <a:pPr marL="171450" indent="-171450">
              <a:buClr>
                <a:srgbClr val="000000"/>
              </a:buClr>
              <a:buSzPts val="1200"/>
              <a:buFont typeface="Arial"/>
              <a:buChar char="•"/>
              <a:defRPr sz="1200"/>
            </a:pPr>
            <a:r>
              <a:t>Should plan ahead with the teacher and other leaders in the group. Having something to look forward to is important for group health. </a:t>
            </a:r>
          </a:p>
          <a:p>
            <a:pPr>
              <a:defRPr sz="1200"/>
            </a:pPr>
          </a:p>
          <a:p>
            <a:pPr>
              <a:lnSpc>
                <a:spcPct val="107000"/>
              </a:lnSpc>
              <a:defRPr b="1" sz="1800"/>
            </a:pPr>
            <a:r>
              <a:t>Ask, “Who might be a good COORDINATOR for your group?” </a:t>
            </a:r>
          </a:p>
          <a:p>
            <a:pPr>
              <a:lnSpc>
                <a:spcPct val="107000"/>
              </a:lnSpc>
              <a:defRPr sz="1800"/>
            </a:pPr>
            <a:r>
              <a:t>Suggest that an extended time of prayer precede asking this person to serve. The wrong person in this role can bring frustration, but the right person can launch the group toward thriving! </a:t>
            </a:r>
            <a:endParaRPr sz="1200"/>
          </a:p>
          <a:p>
            <a:pPr>
              <a:lnSpc>
                <a:spcPct val="107000"/>
              </a:lnSpc>
              <a:defRPr sz="1800"/>
            </a:pPr>
            <a:r>
              <a:t> </a:t>
            </a:r>
            <a:endParaRPr sz="1200"/>
          </a:p>
          <a:p>
            <a:pPr>
              <a:defRPr b="1" sz="1200"/>
            </a:pPr>
            <a:r>
              <a:t>In addition, larger groups may need a…</a:t>
            </a:r>
          </a:p>
          <a:p>
            <a:pPr>
              <a:defRPr sz="1200"/>
            </a:pPr>
          </a:p>
          <a:p>
            <a:pPr>
              <a:defRPr b="1" sz="1200"/>
            </a:pPr>
            <a:r>
              <a:t>Communication Leader</a:t>
            </a:r>
          </a:p>
          <a:p>
            <a:pPr marL="171450" indent="-171450">
              <a:buClr>
                <a:srgbClr val="000000"/>
              </a:buClr>
              <a:buSzPts val="1200"/>
              <a:buFont typeface="Arial"/>
              <a:buChar char="•"/>
              <a:defRPr sz="1200"/>
            </a:pPr>
            <a:r>
              <a:t>Insures everyone gets the latest news and information concerning the group. </a:t>
            </a:r>
          </a:p>
          <a:p>
            <a:pPr marL="171450" indent="-171450">
              <a:buClr>
                <a:srgbClr val="000000"/>
              </a:buClr>
              <a:buSzPts val="1200"/>
              <a:buFont typeface="Arial"/>
              <a:buChar char="•"/>
              <a:defRPr sz="1200"/>
            </a:pPr>
            <a:r>
              <a:t>Consistent communication helps all group members and guests feel included.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6" name="Shape 336"/>
          <p:cNvSpPr/>
          <p:nvPr>
            <p:ph type="sldImg"/>
          </p:nvPr>
        </p:nvSpPr>
        <p:spPr>
          <a:prstGeom prst="rect">
            <a:avLst/>
          </a:prstGeom>
        </p:spPr>
        <p:txBody>
          <a:bodyPr/>
          <a:lstStyle/>
          <a:p>
            <a:pPr/>
          </a:p>
        </p:txBody>
      </p:sp>
      <p:sp>
        <p:nvSpPr>
          <p:cNvPr id="337" name="Shape 337"/>
          <p:cNvSpPr/>
          <p:nvPr>
            <p:ph type="body" sz="quarter" idx="1"/>
          </p:nvPr>
        </p:nvSpPr>
        <p:spPr>
          <a:prstGeom prst="rect">
            <a:avLst/>
          </a:prstGeom>
        </p:spPr>
        <p:txBody>
          <a:bodyPr/>
          <a:lstStyle/>
          <a:p>
            <a:pPr>
              <a:defRPr sz="1200"/>
            </a:pPr>
            <a:r>
              <a:t>(3 min this slide)</a:t>
            </a:r>
          </a:p>
          <a:p>
            <a:pPr>
              <a:defRPr sz="1200"/>
            </a:pPr>
            <a:endParaRPr b="1"/>
          </a:p>
          <a:p>
            <a:pPr>
              <a:defRPr b="1" sz="1200"/>
            </a:pPr>
            <a:r>
              <a:t>What results can we expect if we begin to engage our group members in leading Mission, Community, and Discipleship in our groups? </a:t>
            </a:r>
          </a:p>
          <a:p>
            <a:pPr>
              <a:defRPr sz="1200"/>
            </a:pPr>
            <a:endParaRPr b="1"/>
          </a:p>
          <a:p>
            <a:pPr>
              <a:defRPr sz="1200"/>
            </a:pPr>
            <a:r>
              <a:t>(click for quote)</a:t>
            </a:r>
          </a:p>
          <a:p>
            <a:pPr>
              <a:defRPr i="1" sz="1200"/>
            </a:pPr>
            <a:r>
              <a:t>“There is a holy cause and effect in ministry. If we will make the training of the saints our holy cause, the effect is a healthy church…. We are not merely suggesting there is a relationship between equipping and health. We are declaring that equipping causes health. Equipping is the work of leadership.”</a:t>
            </a:r>
            <a:r>
              <a:rPr i="0"/>
              <a:t> (Designed to Lead, Geiger &amp; Peck, 2016, pp. 35-36)</a:t>
            </a:r>
          </a:p>
          <a:p>
            <a:pPr>
              <a:defRPr sz="1200"/>
            </a:pPr>
          </a:p>
          <a:p>
            <a:pPr>
              <a:defRPr sz="1200"/>
            </a:pPr>
            <a:r>
              <a:t>Our groups will become healthier, our churches will become healthier, and our group members will grow as followers of Jesus </a:t>
            </a:r>
            <a:r>
              <a:rPr b="1"/>
              <a:t>when we invite them to take a step of discipleship and serve. The good news is WE get to be a part of helping them experience this growth.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0" name="Shape 340"/>
          <p:cNvSpPr/>
          <p:nvPr>
            <p:ph type="sldImg"/>
          </p:nvPr>
        </p:nvSpPr>
        <p:spPr>
          <a:prstGeom prst="rect">
            <a:avLst/>
          </a:prstGeom>
        </p:spPr>
        <p:txBody>
          <a:bodyPr/>
          <a:lstStyle/>
          <a:p>
            <a:pPr/>
          </a:p>
        </p:txBody>
      </p:sp>
      <p:sp>
        <p:nvSpPr>
          <p:cNvPr id="341" name="Shape 341"/>
          <p:cNvSpPr/>
          <p:nvPr>
            <p:ph type="body" sz="quarter" idx="1"/>
          </p:nvPr>
        </p:nvSpPr>
        <p:spPr>
          <a:prstGeom prst="rect">
            <a:avLst/>
          </a:prstGeom>
        </p:spPr>
        <p:txBody>
          <a:bodyPr/>
          <a:lstStyle/>
          <a:p>
            <a:pPr>
              <a:defRPr sz="1200"/>
            </a:pPr>
            <a:r>
              <a:t>(10 min) </a:t>
            </a:r>
          </a:p>
          <a:p>
            <a:pPr>
              <a:defRPr sz="1200"/>
            </a:pPr>
          </a:p>
          <a:p>
            <a:pPr>
              <a:defRPr sz="1200"/>
            </a:pPr>
            <a:r>
              <a:t>Spend a few minutes on the Discipleship Collective web page showing available resources. The link on the PPT slide should be clickable, but you’ll need to be connected to wifi. </a:t>
            </a:r>
          </a:p>
          <a:p>
            <a:pPr>
              <a:defRPr sz="1200"/>
            </a:pPr>
          </a:p>
          <a:p>
            <a:pPr marL="171450" indent="-171450">
              <a:buClr>
                <a:srgbClr val="FFFFFF"/>
              </a:buClr>
              <a:buSzPts val="1200"/>
              <a:buFont typeface="Arial"/>
              <a:buChar char="•"/>
              <a:defRPr sz="1200"/>
            </a:pPr>
            <a:r>
              <a:t>Invite them to find the page on their phones. </a:t>
            </a:r>
          </a:p>
          <a:p>
            <a:pPr marL="171450" indent="-171450">
              <a:buClr>
                <a:srgbClr val="FFFFFF"/>
              </a:buClr>
              <a:buSzPts val="1200"/>
              <a:buFont typeface="Arial"/>
              <a:buChar char="•"/>
              <a:defRPr sz="1200"/>
            </a:pPr>
            <a:r>
              <a:t>Click on a few links of interest to your group</a:t>
            </a:r>
          </a:p>
          <a:p>
            <a:pPr marL="171450" indent="-171450">
              <a:buClr>
                <a:srgbClr val="FFFFFF"/>
              </a:buClr>
              <a:buSzPts val="1200"/>
              <a:buFont typeface="Arial"/>
              <a:buChar char="•"/>
              <a:defRPr sz="1200"/>
            </a:pPr>
            <a:r>
              <a:t>Point out last year’s training models they can use in their own churches</a:t>
            </a:r>
          </a:p>
          <a:p>
            <a:pPr marL="171450" indent="-171450">
              <a:buClr>
                <a:srgbClr val="FFFFFF"/>
              </a:buClr>
              <a:buSzPts val="1200"/>
              <a:buFont typeface="Arial"/>
              <a:buChar char="•"/>
              <a:defRPr sz="1200"/>
            </a:pPr>
            <a:r>
              <a:t>Ask for other suggested resources</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4" name="Shape 344"/>
          <p:cNvSpPr/>
          <p:nvPr>
            <p:ph type="sldImg"/>
          </p:nvPr>
        </p:nvSpPr>
        <p:spPr>
          <a:prstGeom prst="rect">
            <a:avLst/>
          </a:prstGeom>
        </p:spPr>
        <p:txBody>
          <a:bodyPr/>
          <a:lstStyle/>
          <a:p>
            <a:pPr/>
          </a:p>
        </p:txBody>
      </p:sp>
      <p:sp>
        <p:nvSpPr>
          <p:cNvPr id="345" name="Shape 345"/>
          <p:cNvSpPr/>
          <p:nvPr>
            <p:ph type="body" sz="quarter" idx="1"/>
          </p:nvPr>
        </p:nvSpPr>
        <p:spPr>
          <a:prstGeom prst="rect">
            <a:avLst/>
          </a:prstGeom>
        </p:spPr>
        <p:txBody>
          <a:bodyPr/>
          <a:lstStyle/>
          <a:p>
            <a:pPr>
              <a:defRPr sz="1200"/>
            </a:pPr>
            <a:r>
              <a:t>(3 min) What is one thing you will put into practice because of our time together today? </a:t>
            </a:r>
          </a:p>
          <a:p>
            <a:pPr>
              <a:defRPr sz="1200"/>
            </a:pPr>
          </a:p>
          <a:p>
            <a:pPr>
              <a:defRPr sz="1200"/>
            </a:pPr>
            <a:r>
              <a:t>(2 min) Pray for the leaders and dismiss.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9" name="Shape 219"/>
          <p:cNvSpPr/>
          <p:nvPr>
            <p:ph type="sldImg"/>
          </p:nvPr>
        </p:nvSpPr>
        <p:spPr>
          <a:prstGeom prst="rect">
            <a:avLst/>
          </a:prstGeom>
        </p:spPr>
        <p:txBody>
          <a:bodyPr/>
          <a:lstStyle/>
          <a:p>
            <a:pPr/>
          </a:p>
        </p:txBody>
      </p:sp>
      <p:sp>
        <p:nvSpPr>
          <p:cNvPr id="220" name="Shape 220"/>
          <p:cNvSpPr/>
          <p:nvPr>
            <p:ph type="body" sz="quarter" idx="1"/>
          </p:nvPr>
        </p:nvSpPr>
        <p:spPr>
          <a:prstGeom prst="rect">
            <a:avLst/>
          </a:prstGeom>
        </p:spPr>
        <p:txBody>
          <a:bodyPr/>
          <a:lstStyle/>
          <a:p>
            <a:pPr>
              <a:lnSpc>
                <a:spcPct val="115000"/>
              </a:lnSpc>
              <a:defRPr b="1" sz="1300"/>
            </a:pPr>
            <a:r>
              <a:t>Groups ministry is the most </a:t>
            </a:r>
            <a:r>
              <a:rPr u="sng"/>
              <a:t>essential</a:t>
            </a:r>
            <a:r>
              <a:t> component of the church. Groups provide the infrastructure for sustained discipleship, ministry and growth.</a:t>
            </a:r>
          </a:p>
          <a:p>
            <a:pPr lvl="1" marL="914400" indent="-314325">
              <a:lnSpc>
                <a:spcPct val="115000"/>
              </a:lnSpc>
              <a:spcBef>
                <a:spcPts val="1200"/>
              </a:spcBef>
              <a:buClr>
                <a:srgbClr val="000000"/>
              </a:buClr>
              <a:buSzPts val="1300"/>
              <a:buFont typeface="Arial"/>
              <a:buChar char="●"/>
              <a:defRPr sz="1300"/>
            </a:pPr>
            <a:r>
              <a:t>Jesus’ group of 12 – taught through life lessons and experiences</a:t>
            </a:r>
          </a:p>
          <a:p>
            <a:pPr lvl="1" marL="914400" indent="-314325">
              <a:lnSpc>
                <a:spcPct val="115000"/>
              </a:lnSpc>
              <a:buClr>
                <a:srgbClr val="000000"/>
              </a:buClr>
              <a:buSzPts val="1300"/>
              <a:buFont typeface="Arial"/>
              <a:buChar char="●"/>
              <a:defRPr sz="1300"/>
            </a:pPr>
            <a:r>
              <a:t>Jesus said, “…truly I tell you that if two of you on earth agree about anything they ask for, it will be done for them by my Father in heaven. For where two or three gather in my name, there am I with them.” (Mt 18:19–20)</a:t>
            </a:r>
          </a:p>
          <a:p>
            <a:pPr lvl="1" marL="914400" indent="-314325">
              <a:lnSpc>
                <a:spcPct val="115000"/>
              </a:lnSpc>
              <a:buClr>
                <a:srgbClr val="000000"/>
              </a:buClr>
              <a:buSzPts val="1300"/>
              <a:buFont typeface="Arial"/>
              <a:buChar char="●"/>
              <a:defRPr sz="1300"/>
            </a:pPr>
            <a:r>
              <a:t>The earliest church met together in the temple courts and broke bread together in their homes. (Acts 2:46)</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5" name="Shape 225"/>
          <p:cNvSpPr/>
          <p:nvPr>
            <p:ph type="sldImg"/>
          </p:nvPr>
        </p:nvSpPr>
        <p:spPr>
          <a:prstGeom prst="rect">
            <a:avLst/>
          </a:prstGeom>
        </p:spPr>
        <p:txBody>
          <a:bodyPr/>
          <a:lstStyle/>
          <a:p>
            <a:pPr/>
          </a:p>
        </p:txBody>
      </p:sp>
      <p:sp>
        <p:nvSpPr>
          <p:cNvPr id="226" name="Shape 226"/>
          <p:cNvSpPr/>
          <p:nvPr>
            <p:ph type="body" sz="quarter" idx="1"/>
          </p:nvPr>
        </p:nvSpPr>
        <p:spPr>
          <a:prstGeom prst="rect">
            <a:avLst/>
          </a:prstGeom>
        </p:spPr>
        <p:txBody>
          <a:bodyPr/>
          <a:lstStyle/>
          <a:p>
            <a:pPr>
              <a:lnSpc>
                <a:spcPct val="115000"/>
              </a:lnSpc>
              <a:defRPr b="1" sz="1300"/>
            </a:pPr>
            <a:r>
              <a:t>Groups ministry is </a:t>
            </a:r>
            <a:r>
              <a:rPr u="sng"/>
              <a:t>lay</a:t>
            </a:r>
            <a:r>
              <a:t>-led. It is not primarily dependent on a specially trained pastor, but on members who are called, gifted, and committed. (Continued on next page)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1" name="Shape 231"/>
          <p:cNvSpPr/>
          <p:nvPr>
            <p:ph type="sldImg"/>
          </p:nvPr>
        </p:nvSpPr>
        <p:spPr>
          <a:prstGeom prst="rect">
            <a:avLst/>
          </a:prstGeom>
        </p:spPr>
        <p:txBody>
          <a:bodyPr/>
          <a:lstStyle/>
          <a:p>
            <a:pPr/>
          </a:p>
        </p:txBody>
      </p:sp>
      <p:sp>
        <p:nvSpPr>
          <p:cNvPr id="232" name="Shape 232"/>
          <p:cNvSpPr/>
          <p:nvPr>
            <p:ph type="body" sz="quarter" idx="1"/>
          </p:nvPr>
        </p:nvSpPr>
        <p:spPr>
          <a:prstGeom prst="rect">
            <a:avLst/>
          </a:prstGeom>
        </p:spPr>
        <p:txBody>
          <a:bodyPr/>
          <a:lstStyle/>
          <a:p>
            <a:pPr>
              <a:lnSpc>
                <a:spcPct val="115000"/>
              </a:lnSpc>
              <a:defRPr b="1" sz="1300"/>
            </a:pPr>
            <a:r>
              <a:t>However, the greatest fallacy of groups ministry is the mistaken idea that it can </a:t>
            </a:r>
            <a:r>
              <a:rPr u="sng"/>
              <a:t>run itself</a:t>
            </a:r>
            <a:r>
              <a:t>. Leaders at every level need regular training, encouragement, and resources. </a:t>
            </a:r>
          </a:p>
          <a:p>
            <a:pPr>
              <a:lnSpc>
                <a:spcPct val="115000"/>
              </a:lnSpc>
              <a:defRPr sz="1300"/>
            </a:pPr>
            <a:r>
              <a:t>-That’s why this DC has been organized today - we need to have training times like this on a regular basis</a:t>
            </a:r>
          </a:p>
          <a:p>
            <a:pPr>
              <a:lnSpc>
                <a:spcPct val="115000"/>
              </a:lnSpc>
              <a:defRPr sz="1200"/>
            </a:pPr>
            <a:endParaRPr sz="11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7" name="Shape 237"/>
          <p:cNvSpPr/>
          <p:nvPr>
            <p:ph type="sldImg"/>
          </p:nvPr>
        </p:nvSpPr>
        <p:spPr>
          <a:prstGeom prst="rect">
            <a:avLst/>
          </a:prstGeom>
        </p:spPr>
        <p:txBody>
          <a:bodyPr/>
          <a:lstStyle/>
          <a:p>
            <a:pPr/>
          </a:p>
        </p:txBody>
      </p:sp>
      <p:sp>
        <p:nvSpPr>
          <p:cNvPr id="238" name="Shape 238"/>
          <p:cNvSpPr/>
          <p:nvPr>
            <p:ph type="body" sz="quarter" idx="1"/>
          </p:nvPr>
        </p:nvSpPr>
        <p:spPr>
          <a:prstGeom prst="rect">
            <a:avLst/>
          </a:prstGeom>
        </p:spPr>
        <p:txBody>
          <a:bodyPr/>
          <a:lstStyle/>
          <a:p>
            <a:pPr>
              <a:lnSpc>
                <a:spcPct val="115000"/>
              </a:lnSpc>
              <a:defRPr b="1" sz="1300"/>
            </a:pPr>
            <a:r>
              <a:t>Groups ministry used strategically can provide an effective leadership pipeline for new leaders to receive on-the-job training and support. </a:t>
            </a:r>
          </a:p>
          <a:p>
            <a:pPr>
              <a:lnSpc>
                <a:spcPct val="115000"/>
              </a:lnSpc>
              <a:defRPr sz="1200"/>
            </a:pPr>
            <a:r>
              <a:t>-Groups that thrive work to involve as many members as possible in kingdom work. </a:t>
            </a:r>
          </a:p>
          <a:p>
            <a:pPr>
              <a:lnSpc>
                <a:spcPct val="115000"/>
              </a:lnSpc>
              <a:defRPr sz="1200"/>
            </a:pPr>
            <a:r>
              <a:t>-Members are affirmed in both simple and complex areas of service for the good of the group and the church. </a:t>
            </a:r>
          </a:p>
          <a:p>
            <a:pPr>
              <a:lnSpc>
                <a:spcPct val="115000"/>
              </a:lnSpc>
              <a:defRPr sz="1200"/>
            </a:pPr>
            <a:endParaRPr sz="11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3" name="Shape 243"/>
          <p:cNvSpPr/>
          <p:nvPr>
            <p:ph type="sldImg"/>
          </p:nvPr>
        </p:nvSpPr>
        <p:spPr>
          <a:prstGeom prst="rect">
            <a:avLst/>
          </a:prstGeom>
        </p:spPr>
        <p:txBody>
          <a:bodyPr/>
          <a:lstStyle/>
          <a:p>
            <a:pPr/>
          </a:p>
        </p:txBody>
      </p:sp>
      <p:sp>
        <p:nvSpPr>
          <p:cNvPr id="244" name="Shape 244"/>
          <p:cNvSpPr/>
          <p:nvPr>
            <p:ph type="body" sz="quarter" idx="1"/>
          </p:nvPr>
        </p:nvSpPr>
        <p:spPr>
          <a:prstGeom prst="rect">
            <a:avLst/>
          </a:prstGeom>
        </p:spPr>
        <p:txBody>
          <a:bodyPr/>
          <a:lstStyle/>
          <a:p>
            <a:pPr>
              <a:lnSpc>
                <a:spcPct val="115000"/>
              </a:lnSpc>
              <a:defRPr b="1" sz="1200"/>
            </a:pPr>
            <a:r>
              <a:t>Groups provide </a:t>
            </a:r>
            <a:r>
              <a:rPr u="sng"/>
              <a:t>community</a:t>
            </a:r>
            <a:r>
              <a:t> at the most basic level in the church. </a:t>
            </a:r>
          </a:p>
          <a:p>
            <a:pPr>
              <a:lnSpc>
                <a:spcPct val="115000"/>
              </a:lnSpc>
              <a:defRPr sz="1200"/>
            </a:pPr>
            <a:endParaRPr b="1" sz="11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9" name="Shape 249"/>
          <p:cNvSpPr/>
          <p:nvPr>
            <p:ph type="sldImg"/>
          </p:nvPr>
        </p:nvSpPr>
        <p:spPr>
          <a:prstGeom prst="rect">
            <a:avLst/>
          </a:prstGeom>
        </p:spPr>
        <p:txBody>
          <a:bodyPr/>
          <a:lstStyle/>
          <a:p>
            <a:pPr/>
          </a:p>
        </p:txBody>
      </p:sp>
      <p:sp>
        <p:nvSpPr>
          <p:cNvPr id="250" name="Shape 250"/>
          <p:cNvSpPr/>
          <p:nvPr>
            <p:ph type="body" sz="quarter" idx="1"/>
          </p:nvPr>
        </p:nvSpPr>
        <p:spPr>
          <a:prstGeom prst="rect">
            <a:avLst/>
          </a:prstGeom>
        </p:spPr>
        <p:txBody>
          <a:bodyPr/>
          <a:lstStyle/>
          <a:p>
            <a:pPr>
              <a:lnSpc>
                <a:spcPct val="115000"/>
              </a:lnSpc>
              <a:defRPr b="1" sz="1300"/>
            </a:pPr>
            <a:r>
              <a:t>Groups can be replicated to multiply the ministry </a:t>
            </a:r>
            <a:r>
              <a:rPr u="sng"/>
              <a:t>impact</a:t>
            </a:r>
            <a:r>
              <a:t> of the church.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5" name="Shape 255"/>
          <p:cNvSpPr/>
          <p:nvPr>
            <p:ph type="sldImg"/>
          </p:nvPr>
        </p:nvSpPr>
        <p:spPr>
          <a:prstGeom prst="rect">
            <a:avLst/>
          </a:prstGeom>
        </p:spPr>
        <p:txBody>
          <a:bodyPr/>
          <a:lstStyle/>
          <a:p>
            <a:pPr/>
          </a:p>
        </p:txBody>
      </p:sp>
      <p:sp>
        <p:nvSpPr>
          <p:cNvPr id="256" name="Shape 256"/>
          <p:cNvSpPr/>
          <p:nvPr>
            <p:ph type="body" sz="quarter" idx="1"/>
          </p:nvPr>
        </p:nvSpPr>
        <p:spPr>
          <a:prstGeom prst="rect">
            <a:avLst/>
          </a:prstGeom>
        </p:spPr>
        <p:txBody>
          <a:bodyPr/>
          <a:lstStyle/>
          <a:p>
            <a:pPr>
              <a:lnSpc>
                <a:spcPct val="115000"/>
              </a:lnSpc>
              <a:defRPr b="1" sz="1300"/>
            </a:pPr>
            <a:r>
              <a:t>Group leaders are making </a:t>
            </a:r>
            <a:r>
              <a:rPr u="sng"/>
              <a:t>disciples</a:t>
            </a:r>
            <a:r>
              <a:t> as they help members discover and use their gifts and abilities for the good of the group, church, and community. </a:t>
            </a:r>
          </a:p>
          <a:p>
            <a:pPr>
              <a:lnSpc>
                <a:spcPct val="115000"/>
              </a:lnSpc>
              <a:defRPr sz="1200"/>
            </a:pPr>
            <a:endParaRPr b="1" sz="1100"/>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_AND_BODY">
    <p:spTree>
      <p:nvGrpSpPr>
        <p:cNvPr id="1" name=""/>
        <p:cNvGrpSpPr/>
        <p:nvPr/>
      </p:nvGrpSpPr>
      <p:grpSpPr>
        <a:xfrm>
          <a:off x="0" y="0"/>
          <a:ext cx="0" cy="0"/>
          <a:chOff x="0" y="0"/>
          <a:chExt cx="0" cy="0"/>
        </a:xfrm>
      </p:grpSpPr>
      <p:sp>
        <p:nvSpPr>
          <p:cNvPr id="1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p:bg>
      <p:bgPr>
        <a:solidFill>
          <a:srgbClr val="172828"/>
        </a:solidFill>
      </p:bgPr>
    </p:bg>
    <p:spTree>
      <p:nvGrpSpPr>
        <p:cNvPr id="1" name=""/>
        <p:cNvGrpSpPr/>
        <p:nvPr/>
      </p:nvGrpSpPr>
      <p:grpSpPr>
        <a:xfrm>
          <a:off x="0" y="0"/>
          <a:ext cx="0" cy="0"/>
          <a:chOff x="0" y="0"/>
          <a:chExt cx="0" cy="0"/>
        </a:xfrm>
      </p:grpSpPr>
      <p:sp>
        <p:nvSpPr>
          <p:cNvPr id="92" name="Title Text"/>
          <p:cNvSpPr txBox="1"/>
          <p:nvPr>
            <p:ph type="title"/>
          </p:nvPr>
        </p:nvSpPr>
        <p:spPr>
          <a:xfrm>
            <a:off x="599661" y="1122362"/>
            <a:ext cx="9144001" cy="2387601"/>
          </a:xfrm>
          <a:prstGeom prst="rect">
            <a:avLst/>
          </a:prstGeom>
        </p:spPr>
        <p:txBody>
          <a:bodyPr anchor="b"/>
          <a:lstStyle>
            <a:lvl1pPr>
              <a:defRPr b="1" sz="6000">
                <a:solidFill>
                  <a:srgbClr val="F5F7F7"/>
                </a:solidFill>
                <a:latin typeface="+mj-lt"/>
                <a:ea typeface="+mj-ea"/>
                <a:cs typeface="+mj-cs"/>
                <a:sym typeface="Arial"/>
              </a:defRPr>
            </a:lvl1pPr>
          </a:lstStyle>
          <a:p>
            <a:pPr/>
            <a:r>
              <a:t>Title Text</a:t>
            </a:r>
          </a:p>
        </p:txBody>
      </p:sp>
      <p:sp>
        <p:nvSpPr>
          <p:cNvPr id="93" name="Body Level One…"/>
          <p:cNvSpPr txBox="1"/>
          <p:nvPr>
            <p:ph type="body" sz="quarter" idx="1"/>
          </p:nvPr>
        </p:nvSpPr>
        <p:spPr>
          <a:xfrm>
            <a:off x="599661" y="3602037"/>
            <a:ext cx="9144001" cy="1655763"/>
          </a:xfrm>
          <a:prstGeom prst="rect">
            <a:avLst/>
          </a:prstGeom>
        </p:spPr>
        <p:txBody>
          <a:bodyPr/>
          <a:lstStyle>
            <a:lvl1pPr marL="406400" indent="-355600">
              <a:buClrTx/>
              <a:buSzTx/>
              <a:buFontTx/>
              <a:buNone/>
              <a:defRPr sz="2400">
                <a:solidFill>
                  <a:srgbClr val="F5F7F7"/>
                </a:solidFill>
                <a:latin typeface="+mj-lt"/>
                <a:ea typeface="+mj-ea"/>
                <a:cs typeface="+mj-cs"/>
                <a:sym typeface="Arial"/>
              </a:defRPr>
            </a:lvl1pPr>
            <a:lvl2pPr marL="406400" indent="127000">
              <a:buClrTx/>
              <a:buSzTx/>
              <a:buFontTx/>
              <a:buNone/>
              <a:defRPr sz="2400">
                <a:solidFill>
                  <a:srgbClr val="F5F7F7"/>
                </a:solidFill>
                <a:latin typeface="+mj-lt"/>
                <a:ea typeface="+mj-ea"/>
                <a:cs typeface="+mj-cs"/>
                <a:sym typeface="Arial"/>
              </a:defRPr>
            </a:lvl2pPr>
            <a:lvl3pPr marL="406400" indent="609600">
              <a:buClrTx/>
              <a:buSzTx/>
              <a:buFontTx/>
              <a:buNone/>
              <a:defRPr sz="2400">
                <a:solidFill>
                  <a:srgbClr val="F5F7F7"/>
                </a:solidFill>
                <a:latin typeface="+mj-lt"/>
                <a:ea typeface="+mj-ea"/>
                <a:cs typeface="+mj-cs"/>
                <a:sym typeface="Arial"/>
              </a:defRPr>
            </a:lvl3pPr>
            <a:lvl4pPr marL="406400" indent="1079500">
              <a:buClrTx/>
              <a:buSzTx/>
              <a:buFontTx/>
              <a:buNone/>
              <a:defRPr sz="2400">
                <a:solidFill>
                  <a:srgbClr val="F5F7F7"/>
                </a:solidFill>
                <a:latin typeface="+mj-lt"/>
                <a:ea typeface="+mj-ea"/>
                <a:cs typeface="+mj-cs"/>
                <a:sym typeface="Arial"/>
              </a:defRPr>
            </a:lvl4pPr>
            <a:lvl5pPr marL="406400" indent="1536700">
              <a:buClrTx/>
              <a:buSzTx/>
              <a:buFontTx/>
              <a:buNone/>
              <a:defRPr sz="2400">
                <a:solidFill>
                  <a:srgbClr val="F5F7F7"/>
                </a:solidFill>
                <a:latin typeface="+mj-lt"/>
                <a:ea typeface="+mj-ea"/>
                <a:cs typeface="+mj-cs"/>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94" name="Slide Number"/>
          <p:cNvSpPr txBox="1"/>
          <p:nvPr>
            <p:ph type="sldNum" sz="quarter" idx="2"/>
          </p:nvPr>
        </p:nvSpPr>
        <p:spPr>
          <a:xfrm>
            <a:off x="5892800" y="6172200"/>
            <a:ext cx="2844800" cy="3683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_Title Slide">
    <p:bg>
      <p:bgPr>
        <a:solidFill>
          <a:srgbClr val="F5F7F7"/>
        </a:solidFill>
      </p:bgPr>
    </p:bg>
    <p:spTree>
      <p:nvGrpSpPr>
        <p:cNvPr id="1" name=""/>
        <p:cNvGrpSpPr/>
        <p:nvPr/>
      </p:nvGrpSpPr>
      <p:grpSpPr>
        <a:xfrm>
          <a:off x="0" y="0"/>
          <a:ext cx="0" cy="0"/>
          <a:chOff x="0" y="0"/>
          <a:chExt cx="0" cy="0"/>
        </a:xfrm>
      </p:grpSpPr>
      <p:sp>
        <p:nvSpPr>
          <p:cNvPr id="101" name="Title Text"/>
          <p:cNvSpPr txBox="1"/>
          <p:nvPr>
            <p:ph type="title"/>
          </p:nvPr>
        </p:nvSpPr>
        <p:spPr>
          <a:xfrm>
            <a:off x="599661" y="1122362"/>
            <a:ext cx="9144001" cy="2387601"/>
          </a:xfrm>
          <a:prstGeom prst="rect">
            <a:avLst/>
          </a:prstGeom>
        </p:spPr>
        <p:txBody>
          <a:bodyPr anchor="b"/>
          <a:lstStyle>
            <a:lvl1pPr>
              <a:defRPr b="1" sz="6000">
                <a:solidFill>
                  <a:srgbClr val="F5F7F7"/>
                </a:solidFill>
                <a:latin typeface="+mj-lt"/>
                <a:ea typeface="+mj-ea"/>
                <a:cs typeface="+mj-cs"/>
                <a:sym typeface="Arial"/>
              </a:defRPr>
            </a:lvl1pPr>
          </a:lstStyle>
          <a:p>
            <a:pPr/>
            <a:r>
              <a:t>Title Text</a:t>
            </a:r>
          </a:p>
        </p:txBody>
      </p:sp>
      <p:sp>
        <p:nvSpPr>
          <p:cNvPr id="102" name="Body Level One…"/>
          <p:cNvSpPr txBox="1"/>
          <p:nvPr>
            <p:ph type="body" sz="quarter" idx="1"/>
          </p:nvPr>
        </p:nvSpPr>
        <p:spPr>
          <a:xfrm>
            <a:off x="599661" y="3602037"/>
            <a:ext cx="9144001" cy="1655763"/>
          </a:xfrm>
          <a:prstGeom prst="rect">
            <a:avLst/>
          </a:prstGeom>
        </p:spPr>
        <p:txBody>
          <a:bodyPr/>
          <a:lstStyle>
            <a:lvl1pPr marL="406400" indent="-355600">
              <a:buClrTx/>
              <a:buSzTx/>
              <a:buFontTx/>
              <a:buNone/>
              <a:defRPr sz="2400">
                <a:solidFill>
                  <a:srgbClr val="F5F7F7"/>
                </a:solidFill>
                <a:latin typeface="+mj-lt"/>
                <a:ea typeface="+mj-ea"/>
                <a:cs typeface="+mj-cs"/>
                <a:sym typeface="Arial"/>
              </a:defRPr>
            </a:lvl1pPr>
            <a:lvl2pPr marL="406400" indent="127000">
              <a:buClrTx/>
              <a:buSzTx/>
              <a:buFontTx/>
              <a:buNone/>
              <a:defRPr sz="2400">
                <a:solidFill>
                  <a:srgbClr val="F5F7F7"/>
                </a:solidFill>
                <a:latin typeface="+mj-lt"/>
                <a:ea typeface="+mj-ea"/>
                <a:cs typeface="+mj-cs"/>
                <a:sym typeface="Arial"/>
              </a:defRPr>
            </a:lvl2pPr>
            <a:lvl3pPr marL="406400" indent="609600">
              <a:buClrTx/>
              <a:buSzTx/>
              <a:buFontTx/>
              <a:buNone/>
              <a:defRPr sz="2400">
                <a:solidFill>
                  <a:srgbClr val="F5F7F7"/>
                </a:solidFill>
                <a:latin typeface="+mj-lt"/>
                <a:ea typeface="+mj-ea"/>
                <a:cs typeface="+mj-cs"/>
                <a:sym typeface="Arial"/>
              </a:defRPr>
            </a:lvl3pPr>
            <a:lvl4pPr marL="406400" indent="1079500">
              <a:buClrTx/>
              <a:buSzTx/>
              <a:buFontTx/>
              <a:buNone/>
              <a:defRPr sz="2400">
                <a:solidFill>
                  <a:srgbClr val="F5F7F7"/>
                </a:solidFill>
                <a:latin typeface="+mj-lt"/>
                <a:ea typeface="+mj-ea"/>
                <a:cs typeface="+mj-cs"/>
                <a:sym typeface="Arial"/>
              </a:defRPr>
            </a:lvl4pPr>
            <a:lvl5pPr marL="406400" indent="1536700">
              <a:buClrTx/>
              <a:buSzTx/>
              <a:buFontTx/>
              <a:buNone/>
              <a:defRPr sz="2400">
                <a:solidFill>
                  <a:srgbClr val="F5F7F7"/>
                </a:solidFill>
                <a:latin typeface="+mj-lt"/>
                <a:ea typeface="+mj-ea"/>
                <a:cs typeface="+mj-cs"/>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103" name="Slide Number"/>
          <p:cNvSpPr txBox="1"/>
          <p:nvPr>
            <p:ph type="sldNum" sz="quarter" idx="2"/>
          </p:nvPr>
        </p:nvSpPr>
        <p:spPr>
          <a:xfrm>
            <a:off x="5892800" y="6172200"/>
            <a:ext cx="2844800" cy="3683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4_Title Slide">
    <p:bg>
      <p:bgPr>
        <a:solidFill>
          <a:srgbClr val="F5F7F7"/>
        </a:solidFill>
      </p:bgPr>
    </p:bg>
    <p:spTree>
      <p:nvGrpSpPr>
        <p:cNvPr id="1" name=""/>
        <p:cNvGrpSpPr/>
        <p:nvPr/>
      </p:nvGrpSpPr>
      <p:grpSpPr>
        <a:xfrm>
          <a:off x="0" y="0"/>
          <a:ext cx="0" cy="0"/>
          <a:chOff x="0" y="0"/>
          <a:chExt cx="0" cy="0"/>
        </a:xfrm>
      </p:grpSpPr>
      <p:sp>
        <p:nvSpPr>
          <p:cNvPr id="110" name="Google Shape;59;p24"/>
          <p:cNvSpPr/>
          <p:nvPr/>
        </p:nvSpPr>
        <p:spPr>
          <a:xfrm>
            <a:off x="-69575" y="0"/>
            <a:ext cx="6165576" cy="6858000"/>
          </a:xfrm>
          <a:prstGeom prst="rect">
            <a:avLst/>
          </a:prstGeom>
          <a:solidFill>
            <a:srgbClr val="172828"/>
          </a:solidFill>
          <a:ln w="12700">
            <a:miter lim="400000"/>
          </a:ln>
        </p:spPr>
        <p:txBody>
          <a:bodyPr lIns="0" tIns="0" rIns="0" bIns="0" anchor="ctr"/>
          <a:lstStyle/>
          <a:p>
            <a:pPr algn="ctr">
              <a:defRPr sz="1800">
                <a:solidFill>
                  <a:srgbClr val="F5F7F7"/>
                </a:solidFill>
              </a:defRPr>
            </a:pPr>
          </a:p>
        </p:txBody>
      </p:sp>
      <p:sp>
        <p:nvSpPr>
          <p:cNvPr id="111" name="Title Text"/>
          <p:cNvSpPr txBox="1"/>
          <p:nvPr>
            <p:ph type="title"/>
          </p:nvPr>
        </p:nvSpPr>
        <p:spPr>
          <a:xfrm>
            <a:off x="599661" y="1141200"/>
            <a:ext cx="4936436" cy="1522488"/>
          </a:xfrm>
          <a:prstGeom prst="rect">
            <a:avLst/>
          </a:prstGeom>
        </p:spPr>
        <p:txBody>
          <a:bodyPr anchor="t"/>
          <a:lstStyle>
            <a:lvl1pPr>
              <a:defRPr b="1" sz="4500">
                <a:solidFill>
                  <a:srgbClr val="F5F7F7"/>
                </a:solidFill>
                <a:latin typeface="+mj-lt"/>
                <a:ea typeface="+mj-ea"/>
                <a:cs typeface="+mj-cs"/>
                <a:sym typeface="Arial"/>
              </a:defRPr>
            </a:lvl1pPr>
          </a:lstStyle>
          <a:p>
            <a:pPr/>
            <a:r>
              <a:t>Title Text</a:t>
            </a:r>
          </a:p>
        </p:txBody>
      </p:sp>
      <p:sp>
        <p:nvSpPr>
          <p:cNvPr id="112" name="Body Level One…"/>
          <p:cNvSpPr txBox="1"/>
          <p:nvPr>
            <p:ph type="body" sz="quarter" idx="1"/>
          </p:nvPr>
        </p:nvSpPr>
        <p:spPr>
          <a:xfrm>
            <a:off x="599661" y="2949024"/>
            <a:ext cx="4936436" cy="1828801"/>
          </a:xfrm>
          <a:prstGeom prst="rect">
            <a:avLst/>
          </a:prstGeom>
        </p:spPr>
        <p:txBody>
          <a:bodyPr/>
          <a:lstStyle>
            <a:lvl1pPr marL="406400" indent="-355600">
              <a:buClrTx/>
              <a:buSzTx/>
              <a:buFontTx/>
              <a:buNone/>
              <a:defRPr sz="2400">
                <a:solidFill>
                  <a:srgbClr val="F5F7F7"/>
                </a:solidFill>
                <a:latin typeface="+mj-lt"/>
                <a:ea typeface="+mj-ea"/>
                <a:cs typeface="+mj-cs"/>
                <a:sym typeface="Arial"/>
              </a:defRPr>
            </a:lvl1pPr>
            <a:lvl2pPr marL="406400" indent="127000">
              <a:buClrTx/>
              <a:buSzTx/>
              <a:buFontTx/>
              <a:buNone/>
              <a:defRPr sz="2400">
                <a:solidFill>
                  <a:srgbClr val="F5F7F7"/>
                </a:solidFill>
                <a:latin typeface="+mj-lt"/>
                <a:ea typeface="+mj-ea"/>
                <a:cs typeface="+mj-cs"/>
                <a:sym typeface="Arial"/>
              </a:defRPr>
            </a:lvl2pPr>
            <a:lvl3pPr marL="406400" indent="609600">
              <a:buClrTx/>
              <a:buSzTx/>
              <a:buFontTx/>
              <a:buNone/>
              <a:defRPr sz="2400">
                <a:solidFill>
                  <a:srgbClr val="F5F7F7"/>
                </a:solidFill>
                <a:latin typeface="+mj-lt"/>
                <a:ea typeface="+mj-ea"/>
                <a:cs typeface="+mj-cs"/>
                <a:sym typeface="Arial"/>
              </a:defRPr>
            </a:lvl3pPr>
            <a:lvl4pPr marL="406400" indent="1079500">
              <a:buClrTx/>
              <a:buSzTx/>
              <a:buFontTx/>
              <a:buNone/>
              <a:defRPr sz="2400">
                <a:solidFill>
                  <a:srgbClr val="F5F7F7"/>
                </a:solidFill>
                <a:latin typeface="+mj-lt"/>
                <a:ea typeface="+mj-ea"/>
                <a:cs typeface="+mj-cs"/>
                <a:sym typeface="Arial"/>
              </a:defRPr>
            </a:lvl4pPr>
            <a:lvl5pPr marL="406400" indent="1536700">
              <a:buClrTx/>
              <a:buSzTx/>
              <a:buFontTx/>
              <a:buNone/>
              <a:defRPr sz="2400">
                <a:solidFill>
                  <a:srgbClr val="F5F7F7"/>
                </a:solidFill>
                <a:latin typeface="+mj-lt"/>
                <a:ea typeface="+mj-ea"/>
                <a:cs typeface="+mj-cs"/>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113" name="Slide Number"/>
          <p:cNvSpPr txBox="1"/>
          <p:nvPr>
            <p:ph type="sldNum" sz="quarter" idx="2"/>
          </p:nvPr>
        </p:nvSpPr>
        <p:spPr>
          <a:xfrm>
            <a:off x="5892800" y="6172200"/>
            <a:ext cx="2844800" cy="3683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5_Title Slide">
    <p:bg>
      <p:bgPr>
        <a:solidFill>
          <a:srgbClr val="172828"/>
        </a:solidFill>
      </p:bgPr>
    </p:bg>
    <p:spTree>
      <p:nvGrpSpPr>
        <p:cNvPr id="1" name=""/>
        <p:cNvGrpSpPr/>
        <p:nvPr/>
      </p:nvGrpSpPr>
      <p:grpSpPr>
        <a:xfrm>
          <a:off x="0" y="0"/>
          <a:ext cx="0" cy="0"/>
          <a:chOff x="0" y="0"/>
          <a:chExt cx="0" cy="0"/>
        </a:xfrm>
      </p:grpSpPr>
      <p:sp>
        <p:nvSpPr>
          <p:cNvPr id="120" name="Google Shape;63;p25"/>
          <p:cNvSpPr/>
          <p:nvPr/>
        </p:nvSpPr>
        <p:spPr>
          <a:xfrm>
            <a:off x="6096000" y="0"/>
            <a:ext cx="6198705" cy="6858000"/>
          </a:xfrm>
          <a:prstGeom prst="rect">
            <a:avLst/>
          </a:prstGeom>
          <a:solidFill>
            <a:srgbClr val="D1F3CC"/>
          </a:solidFill>
          <a:ln w="12700">
            <a:miter lim="400000"/>
          </a:ln>
        </p:spPr>
        <p:txBody>
          <a:bodyPr lIns="0" tIns="0" rIns="0" bIns="0" anchor="ctr"/>
          <a:lstStyle/>
          <a:p>
            <a:pPr algn="ctr">
              <a:defRPr sz="1800">
                <a:solidFill>
                  <a:srgbClr val="F5F7F7"/>
                </a:solidFill>
              </a:defRPr>
            </a:pPr>
          </a:p>
        </p:txBody>
      </p:sp>
      <p:sp>
        <p:nvSpPr>
          <p:cNvPr id="121" name="Title Text"/>
          <p:cNvSpPr txBox="1"/>
          <p:nvPr>
            <p:ph type="title"/>
          </p:nvPr>
        </p:nvSpPr>
        <p:spPr>
          <a:xfrm>
            <a:off x="599661" y="1141200"/>
            <a:ext cx="4936436" cy="1522488"/>
          </a:xfrm>
          <a:prstGeom prst="rect">
            <a:avLst/>
          </a:prstGeom>
        </p:spPr>
        <p:txBody>
          <a:bodyPr anchor="t"/>
          <a:lstStyle>
            <a:lvl1pPr>
              <a:defRPr b="1" sz="4500">
                <a:solidFill>
                  <a:srgbClr val="F5F7F7"/>
                </a:solidFill>
                <a:latin typeface="+mj-lt"/>
                <a:ea typeface="+mj-ea"/>
                <a:cs typeface="+mj-cs"/>
                <a:sym typeface="Arial"/>
              </a:defRPr>
            </a:lvl1pPr>
          </a:lstStyle>
          <a:p>
            <a:pPr/>
            <a:r>
              <a:t>Title Text</a:t>
            </a:r>
          </a:p>
        </p:txBody>
      </p:sp>
      <p:sp>
        <p:nvSpPr>
          <p:cNvPr id="122" name="Body Level One…"/>
          <p:cNvSpPr txBox="1"/>
          <p:nvPr>
            <p:ph type="body" sz="quarter" idx="1"/>
          </p:nvPr>
        </p:nvSpPr>
        <p:spPr>
          <a:xfrm>
            <a:off x="599661" y="2949024"/>
            <a:ext cx="4936436" cy="1828801"/>
          </a:xfrm>
          <a:prstGeom prst="rect">
            <a:avLst/>
          </a:prstGeom>
        </p:spPr>
        <p:txBody>
          <a:bodyPr/>
          <a:lstStyle>
            <a:lvl1pPr marL="406400" indent="-355600">
              <a:buClrTx/>
              <a:buSzTx/>
              <a:buFontTx/>
              <a:buNone/>
              <a:defRPr sz="2400">
                <a:solidFill>
                  <a:srgbClr val="F5F7F7"/>
                </a:solidFill>
                <a:latin typeface="+mj-lt"/>
                <a:ea typeface="+mj-ea"/>
                <a:cs typeface="+mj-cs"/>
                <a:sym typeface="Arial"/>
              </a:defRPr>
            </a:lvl1pPr>
            <a:lvl2pPr marL="406400" indent="127000">
              <a:buClrTx/>
              <a:buSzTx/>
              <a:buFontTx/>
              <a:buNone/>
              <a:defRPr sz="2400">
                <a:solidFill>
                  <a:srgbClr val="F5F7F7"/>
                </a:solidFill>
                <a:latin typeface="+mj-lt"/>
                <a:ea typeface="+mj-ea"/>
                <a:cs typeface="+mj-cs"/>
                <a:sym typeface="Arial"/>
              </a:defRPr>
            </a:lvl2pPr>
            <a:lvl3pPr marL="406400" indent="609600">
              <a:buClrTx/>
              <a:buSzTx/>
              <a:buFontTx/>
              <a:buNone/>
              <a:defRPr sz="2400">
                <a:solidFill>
                  <a:srgbClr val="F5F7F7"/>
                </a:solidFill>
                <a:latin typeface="+mj-lt"/>
                <a:ea typeface="+mj-ea"/>
                <a:cs typeface="+mj-cs"/>
                <a:sym typeface="Arial"/>
              </a:defRPr>
            </a:lvl3pPr>
            <a:lvl4pPr marL="406400" indent="1079500">
              <a:buClrTx/>
              <a:buSzTx/>
              <a:buFontTx/>
              <a:buNone/>
              <a:defRPr sz="2400">
                <a:solidFill>
                  <a:srgbClr val="F5F7F7"/>
                </a:solidFill>
                <a:latin typeface="+mj-lt"/>
                <a:ea typeface="+mj-ea"/>
                <a:cs typeface="+mj-cs"/>
                <a:sym typeface="Arial"/>
              </a:defRPr>
            </a:lvl4pPr>
            <a:lvl5pPr marL="406400" indent="1536700">
              <a:buClrTx/>
              <a:buSzTx/>
              <a:buFontTx/>
              <a:buNone/>
              <a:defRPr sz="2400">
                <a:solidFill>
                  <a:srgbClr val="F5F7F7"/>
                </a:solidFill>
                <a:latin typeface="+mj-lt"/>
                <a:ea typeface="+mj-ea"/>
                <a:cs typeface="+mj-cs"/>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123" name="Slide Number"/>
          <p:cNvSpPr txBox="1"/>
          <p:nvPr>
            <p:ph type="sldNum" sz="quarter" idx="2"/>
          </p:nvPr>
        </p:nvSpPr>
        <p:spPr>
          <a:xfrm>
            <a:off x="5892800" y="6172200"/>
            <a:ext cx="2844800" cy="3683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9_Title Slide">
    <p:bg>
      <p:bgPr>
        <a:solidFill>
          <a:srgbClr val="00567D"/>
        </a:solidFill>
      </p:bgPr>
    </p:bg>
    <p:spTree>
      <p:nvGrpSpPr>
        <p:cNvPr id="1" name=""/>
        <p:cNvGrpSpPr/>
        <p:nvPr/>
      </p:nvGrpSpPr>
      <p:grpSpPr>
        <a:xfrm>
          <a:off x="0" y="0"/>
          <a:ext cx="0" cy="0"/>
          <a:chOff x="0" y="0"/>
          <a:chExt cx="0" cy="0"/>
        </a:xfrm>
      </p:grpSpPr>
      <p:sp>
        <p:nvSpPr>
          <p:cNvPr id="130" name="Google Shape;67;p26"/>
          <p:cNvSpPr/>
          <p:nvPr/>
        </p:nvSpPr>
        <p:spPr>
          <a:xfrm>
            <a:off x="6096000" y="0"/>
            <a:ext cx="6198705" cy="6858000"/>
          </a:xfrm>
          <a:prstGeom prst="rect">
            <a:avLst/>
          </a:prstGeom>
          <a:solidFill>
            <a:srgbClr val="F5F7F7"/>
          </a:solidFill>
          <a:ln w="12700">
            <a:miter lim="400000"/>
          </a:ln>
        </p:spPr>
        <p:txBody>
          <a:bodyPr lIns="0" tIns="0" rIns="0" bIns="0" anchor="ctr"/>
          <a:lstStyle/>
          <a:p>
            <a:pPr algn="ctr">
              <a:defRPr sz="1800">
                <a:solidFill>
                  <a:srgbClr val="F5F7F7"/>
                </a:solidFill>
              </a:defRPr>
            </a:pPr>
          </a:p>
        </p:txBody>
      </p:sp>
      <p:sp>
        <p:nvSpPr>
          <p:cNvPr id="131" name="Title Text"/>
          <p:cNvSpPr txBox="1"/>
          <p:nvPr>
            <p:ph type="title"/>
          </p:nvPr>
        </p:nvSpPr>
        <p:spPr>
          <a:xfrm>
            <a:off x="599661" y="1141200"/>
            <a:ext cx="4936436" cy="1522488"/>
          </a:xfrm>
          <a:prstGeom prst="rect">
            <a:avLst/>
          </a:prstGeom>
        </p:spPr>
        <p:txBody>
          <a:bodyPr anchor="t"/>
          <a:lstStyle>
            <a:lvl1pPr>
              <a:defRPr b="1" sz="4500">
                <a:solidFill>
                  <a:srgbClr val="F5F7F7"/>
                </a:solidFill>
                <a:latin typeface="+mj-lt"/>
                <a:ea typeface="+mj-ea"/>
                <a:cs typeface="+mj-cs"/>
                <a:sym typeface="Arial"/>
              </a:defRPr>
            </a:lvl1pPr>
          </a:lstStyle>
          <a:p>
            <a:pPr/>
            <a:r>
              <a:t>Title Text</a:t>
            </a:r>
          </a:p>
        </p:txBody>
      </p:sp>
      <p:sp>
        <p:nvSpPr>
          <p:cNvPr id="132" name="Body Level One…"/>
          <p:cNvSpPr txBox="1"/>
          <p:nvPr>
            <p:ph type="body" sz="quarter" idx="1"/>
          </p:nvPr>
        </p:nvSpPr>
        <p:spPr>
          <a:xfrm>
            <a:off x="599661" y="2949024"/>
            <a:ext cx="4936436" cy="1828801"/>
          </a:xfrm>
          <a:prstGeom prst="rect">
            <a:avLst/>
          </a:prstGeom>
        </p:spPr>
        <p:txBody>
          <a:bodyPr/>
          <a:lstStyle>
            <a:lvl1pPr marL="406400" indent="-355600">
              <a:buClrTx/>
              <a:buSzTx/>
              <a:buFontTx/>
              <a:buNone/>
              <a:defRPr sz="2400">
                <a:solidFill>
                  <a:srgbClr val="F5F7F7"/>
                </a:solidFill>
                <a:latin typeface="+mj-lt"/>
                <a:ea typeface="+mj-ea"/>
                <a:cs typeface="+mj-cs"/>
                <a:sym typeface="Arial"/>
              </a:defRPr>
            </a:lvl1pPr>
            <a:lvl2pPr marL="406400" indent="127000">
              <a:buClrTx/>
              <a:buSzTx/>
              <a:buFontTx/>
              <a:buNone/>
              <a:defRPr sz="2400">
                <a:solidFill>
                  <a:srgbClr val="F5F7F7"/>
                </a:solidFill>
                <a:latin typeface="+mj-lt"/>
                <a:ea typeface="+mj-ea"/>
                <a:cs typeface="+mj-cs"/>
                <a:sym typeface="Arial"/>
              </a:defRPr>
            </a:lvl2pPr>
            <a:lvl3pPr marL="406400" indent="609600">
              <a:buClrTx/>
              <a:buSzTx/>
              <a:buFontTx/>
              <a:buNone/>
              <a:defRPr sz="2400">
                <a:solidFill>
                  <a:srgbClr val="F5F7F7"/>
                </a:solidFill>
                <a:latin typeface="+mj-lt"/>
                <a:ea typeface="+mj-ea"/>
                <a:cs typeface="+mj-cs"/>
                <a:sym typeface="Arial"/>
              </a:defRPr>
            </a:lvl3pPr>
            <a:lvl4pPr marL="406400" indent="1079500">
              <a:buClrTx/>
              <a:buSzTx/>
              <a:buFontTx/>
              <a:buNone/>
              <a:defRPr sz="2400">
                <a:solidFill>
                  <a:srgbClr val="F5F7F7"/>
                </a:solidFill>
                <a:latin typeface="+mj-lt"/>
                <a:ea typeface="+mj-ea"/>
                <a:cs typeface="+mj-cs"/>
                <a:sym typeface="Arial"/>
              </a:defRPr>
            </a:lvl4pPr>
            <a:lvl5pPr marL="406400" indent="1536700">
              <a:buClrTx/>
              <a:buSzTx/>
              <a:buFontTx/>
              <a:buNone/>
              <a:defRPr sz="2400">
                <a:solidFill>
                  <a:srgbClr val="F5F7F7"/>
                </a:solidFill>
                <a:latin typeface="+mj-lt"/>
                <a:ea typeface="+mj-ea"/>
                <a:cs typeface="+mj-cs"/>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133" name="Slide Number"/>
          <p:cNvSpPr txBox="1"/>
          <p:nvPr>
            <p:ph type="sldNum" sz="quarter" idx="2"/>
          </p:nvPr>
        </p:nvSpPr>
        <p:spPr>
          <a:xfrm>
            <a:off x="5892800" y="6172200"/>
            <a:ext cx="2844800" cy="3683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6_Title Slide">
    <p:bg>
      <p:bgPr>
        <a:solidFill>
          <a:srgbClr val="F5F7F7"/>
        </a:solidFill>
      </p:bgPr>
    </p:bg>
    <p:spTree>
      <p:nvGrpSpPr>
        <p:cNvPr id="1" name=""/>
        <p:cNvGrpSpPr/>
        <p:nvPr/>
      </p:nvGrpSpPr>
      <p:grpSpPr>
        <a:xfrm>
          <a:off x="0" y="0"/>
          <a:ext cx="0" cy="0"/>
          <a:chOff x="0" y="0"/>
          <a:chExt cx="0" cy="0"/>
        </a:xfrm>
      </p:grpSpPr>
      <p:sp>
        <p:nvSpPr>
          <p:cNvPr id="140" name="Google Shape;71;p22"/>
          <p:cNvSpPr/>
          <p:nvPr/>
        </p:nvSpPr>
        <p:spPr>
          <a:xfrm>
            <a:off x="7682948" y="0"/>
            <a:ext cx="4611757" cy="6858000"/>
          </a:xfrm>
          <a:prstGeom prst="rect">
            <a:avLst/>
          </a:prstGeom>
          <a:solidFill>
            <a:srgbClr val="172828"/>
          </a:solidFill>
          <a:ln w="12700">
            <a:miter lim="400000"/>
          </a:ln>
        </p:spPr>
        <p:txBody>
          <a:bodyPr lIns="0" tIns="0" rIns="0" bIns="0" anchor="ctr"/>
          <a:lstStyle/>
          <a:p>
            <a:pPr algn="ctr">
              <a:defRPr sz="1800">
                <a:solidFill>
                  <a:srgbClr val="F5F7F7"/>
                </a:solidFill>
              </a:defRPr>
            </a:pPr>
          </a:p>
        </p:txBody>
      </p:sp>
      <p:sp>
        <p:nvSpPr>
          <p:cNvPr id="141" name="Title Text"/>
          <p:cNvSpPr txBox="1"/>
          <p:nvPr>
            <p:ph type="title"/>
          </p:nvPr>
        </p:nvSpPr>
        <p:spPr>
          <a:xfrm>
            <a:off x="599661" y="1141200"/>
            <a:ext cx="4936436" cy="1522488"/>
          </a:xfrm>
          <a:prstGeom prst="rect">
            <a:avLst/>
          </a:prstGeom>
        </p:spPr>
        <p:txBody>
          <a:bodyPr anchor="t"/>
          <a:lstStyle>
            <a:lvl1pPr>
              <a:defRPr b="1" sz="4500">
                <a:solidFill>
                  <a:srgbClr val="172828"/>
                </a:solidFill>
                <a:latin typeface="+mj-lt"/>
                <a:ea typeface="+mj-ea"/>
                <a:cs typeface="+mj-cs"/>
                <a:sym typeface="Arial"/>
              </a:defRPr>
            </a:lvl1pPr>
          </a:lstStyle>
          <a:p>
            <a:pPr/>
            <a:r>
              <a:t>Title Text</a:t>
            </a:r>
          </a:p>
        </p:txBody>
      </p:sp>
      <p:sp>
        <p:nvSpPr>
          <p:cNvPr id="142" name="Body Level One…"/>
          <p:cNvSpPr txBox="1"/>
          <p:nvPr>
            <p:ph type="body" sz="quarter" idx="1"/>
          </p:nvPr>
        </p:nvSpPr>
        <p:spPr>
          <a:xfrm>
            <a:off x="599661" y="2949024"/>
            <a:ext cx="4936436" cy="1828801"/>
          </a:xfrm>
          <a:prstGeom prst="rect">
            <a:avLst/>
          </a:prstGeom>
        </p:spPr>
        <p:txBody>
          <a:bodyPr/>
          <a:lstStyle>
            <a:lvl1pPr marL="406400" indent="-355600">
              <a:buClrTx/>
              <a:buSzTx/>
              <a:buFontTx/>
              <a:buNone/>
              <a:defRPr sz="2400">
                <a:solidFill>
                  <a:srgbClr val="172828"/>
                </a:solidFill>
                <a:latin typeface="+mj-lt"/>
                <a:ea typeface="+mj-ea"/>
                <a:cs typeface="+mj-cs"/>
                <a:sym typeface="Arial"/>
              </a:defRPr>
            </a:lvl1pPr>
            <a:lvl2pPr marL="406400" indent="127000">
              <a:buClrTx/>
              <a:buSzTx/>
              <a:buFontTx/>
              <a:buNone/>
              <a:defRPr sz="2400">
                <a:solidFill>
                  <a:srgbClr val="172828"/>
                </a:solidFill>
                <a:latin typeface="+mj-lt"/>
                <a:ea typeface="+mj-ea"/>
                <a:cs typeface="+mj-cs"/>
                <a:sym typeface="Arial"/>
              </a:defRPr>
            </a:lvl2pPr>
            <a:lvl3pPr marL="406400" indent="609600">
              <a:buClrTx/>
              <a:buSzTx/>
              <a:buFontTx/>
              <a:buNone/>
              <a:defRPr sz="2400">
                <a:solidFill>
                  <a:srgbClr val="172828"/>
                </a:solidFill>
                <a:latin typeface="+mj-lt"/>
                <a:ea typeface="+mj-ea"/>
                <a:cs typeface="+mj-cs"/>
                <a:sym typeface="Arial"/>
              </a:defRPr>
            </a:lvl3pPr>
            <a:lvl4pPr marL="406400" indent="1079500">
              <a:buClrTx/>
              <a:buSzTx/>
              <a:buFontTx/>
              <a:buNone/>
              <a:defRPr sz="2400">
                <a:solidFill>
                  <a:srgbClr val="172828"/>
                </a:solidFill>
                <a:latin typeface="+mj-lt"/>
                <a:ea typeface="+mj-ea"/>
                <a:cs typeface="+mj-cs"/>
                <a:sym typeface="Arial"/>
              </a:defRPr>
            </a:lvl4pPr>
            <a:lvl5pPr marL="406400" indent="1536700">
              <a:buClrTx/>
              <a:buSzTx/>
              <a:buFontTx/>
              <a:buNone/>
              <a:defRPr sz="2400">
                <a:solidFill>
                  <a:srgbClr val="172828"/>
                </a:solidFill>
                <a:latin typeface="+mj-lt"/>
                <a:ea typeface="+mj-ea"/>
                <a:cs typeface="+mj-cs"/>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143" name="Slide Number"/>
          <p:cNvSpPr txBox="1"/>
          <p:nvPr>
            <p:ph type="sldNum" sz="quarter" idx="2"/>
          </p:nvPr>
        </p:nvSpPr>
        <p:spPr>
          <a:xfrm>
            <a:off x="5892800" y="6172200"/>
            <a:ext cx="2844800" cy="3683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7_Title Slide">
    <p:bg>
      <p:bgPr>
        <a:solidFill>
          <a:srgbClr val="F5F7F7"/>
        </a:solidFill>
      </p:bgPr>
    </p:bg>
    <p:spTree>
      <p:nvGrpSpPr>
        <p:cNvPr id="1" name=""/>
        <p:cNvGrpSpPr/>
        <p:nvPr/>
      </p:nvGrpSpPr>
      <p:grpSpPr>
        <a:xfrm>
          <a:off x="0" y="0"/>
          <a:ext cx="0" cy="0"/>
          <a:chOff x="0" y="0"/>
          <a:chExt cx="0" cy="0"/>
        </a:xfrm>
      </p:grpSpPr>
      <p:sp>
        <p:nvSpPr>
          <p:cNvPr id="150" name="Google Shape;75;p27"/>
          <p:cNvSpPr/>
          <p:nvPr/>
        </p:nvSpPr>
        <p:spPr>
          <a:xfrm>
            <a:off x="6096000" y="0"/>
            <a:ext cx="6198705" cy="6858000"/>
          </a:xfrm>
          <a:prstGeom prst="rect">
            <a:avLst/>
          </a:prstGeom>
          <a:solidFill>
            <a:srgbClr val="00AE41"/>
          </a:solidFill>
          <a:ln w="12700">
            <a:miter lim="400000"/>
          </a:ln>
        </p:spPr>
        <p:txBody>
          <a:bodyPr lIns="0" tIns="0" rIns="0" bIns="0" anchor="ctr"/>
          <a:lstStyle/>
          <a:p>
            <a:pPr algn="ctr">
              <a:defRPr sz="1800">
                <a:solidFill>
                  <a:srgbClr val="F5F7F7"/>
                </a:solidFill>
              </a:defRPr>
            </a:pPr>
          </a:p>
        </p:txBody>
      </p:sp>
      <p:sp>
        <p:nvSpPr>
          <p:cNvPr id="151" name="Title Text"/>
          <p:cNvSpPr txBox="1"/>
          <p:nvPr>
            <p:ph type="title"/>
          </p:nvPr>
        </p:nvSpPr>
        <p:spPr>
          <a:xfrm>
            <a:off x="599661" y="1141200"/>
            <a:ext cx="4936436" cy="1522488"/>
          </a:xfrm>
          <a:prstGeom prst="rect">
            <a:avLst/>
          </a:prstGeom>
        </p:spPr>
        <p:txBody>
          <a:bodyPr anchor="t"/>
          <a:lstStyle>
            <a:lvl1pPr>
              <a:defRPr b="1" sz="4500">
                <a:solidFill>
                  <a:srgbClr val="172828"/>
                </a:solidFill>
                <a:latin typeface="+mj-lt"/>
                <a:ea typeface="+mj-ea"/>
                <a:cs typeface="+mj-cs"/>
                <a:sym typeface="Arial"/>
              </a:defRPr>
            </a:lvl1pPr>
          </a:lstStyle>
          <a:p>
            <a:pPr/>
            <a:r>
              <a:t>Title Text</a:t>
            </a:r>
          </a:p>
        </p:txBody>
      </p:sp>
      <p:sp>
        <p:nvSpPr>
          <p:cNvPr id="152" name="Body Level One…"/>
          <p:cNvSpPr txBox="1"/>
          <p:nvPr>
            <p:ph type="body" sz="quarter" idx="1"/>
          </p:nvPr>
        </p:nvSpPr>
        <p:spPr>
          <a:xfrm>
            <a:off x="599661" y="2949024"/>
            <a:ext cx="4936436" cy="1828801"/>
          </a:xfrm>
          <a:prstGeom prst="rect">
            <a:avLst/>
          </a:prstGeom>
        </p:spPr>
        <p:txBody>
          <a:bodyPr/>
          <a:lstStyle>
            <a:lvl1pPr marL="406400" indent="-355600">
              <a:buClrTx/>
              <a:buSzTx/>
              <a:buFontTx/>
              <a:buNone/>
              <a:defRPr sz="2400">
                <a:solidFill>
                  <a:srgbClr val="172828"/>
                </a:solidFill>
                <a:latin typeface="+mj-lt"/>
                <a:ea typeface="+mj-ea"/>
                <a:cs typeface="+mj-cs"/>
                <a:sym typeface="Arial"/>
              </a:defRPr>
            </a:lvl1pPr>
            <a:lvl2pPr marL="406400" indent="127000">
              <a:buClrTx/>
              <a:buSzTx/>
              <a:buFontTx/>
              <a:buNone/>
              <a:defRPr sz="2400">
                <a:solidFill>
                  <a:srgbClr val="172828"/>
                </a:solidFill>
                <a:latin typeface="+mj-lt"/>
                <a:ea typeface="+mj-ea"/>
                <a:cs typeface="+mj-cs"/>
                <a:sym typeface="Arial"/>
              </a:defRPr>
            </a:lvl2pPr>
            <a:lvl3pPr marL="406400" indent="609600">
              <a:buClrTx/>
              <a:buSzTx/>
              <a:buFontTx/>
              <a:buNone/>
              <a:defRPr sz="2400">
                <a:solidFill>
                  <a:srgbClr val="172828"/>
                </a:solidFill>
                <a:latin typeface="+mj-lt"/>
                <a:ea typeface="+mj-ea"/>
                <a:cs typeface="+mj-cs"/>
                <a:sym typeface="Arial"/>
              </a:defRPr>
            </a:lvl3pPr>
            <a:lvl4pPr marL="406400" indent="1079500">
              <a:buClrTx/>
              <a:buSzTx/>
              <a:buFontTx/>
              <a:buNone/>
              <a:defRPr sz="2400">
                <a:solidFill>
                  <a:srgbClr val="172828"/>
                </a:solidFill>
                <a:latin typeface="+mj-lt"/>
                <a:ea typeface="+mj-ea"/>
                <a:cs typeface="+mj-cs"/>
                <a:sym typeface="Arial"/>
              </a:defRPr>
            </a:lvl4pPr>
            <a:lvl5pPr marL="406400" indent="1536700">
              <a:buClrTx/>
              <a:buSzTx/>
              <a:buFontTx/>
              <a:buNone/>
              <a:defRPr sz="2400">
                <a:solidFill>
                  <a:srgbClr val="172828"/>
                </a:solidFill>
                <a:latin typeface="+mj-lt"/>
                <a:ea typeface="+mj-ea"/>
                <a:cs typeface="+mj-cs"/>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153" name="Slide Number"/>
          <p:cNvSpPr txBox="1"/>
          <p:nvPr>
            <p:ph type="sldNum" sz="quarter" idx="2"/>
          </p:nvPr>
        </p:nvSpPr>
        <p:spPr>
          <a:xfrm>
            <a:off x="5892800" y="6172200"/>
            <a:ext cx="2844800" cy="3683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_Title Slide">
    <p:bg>
      <p:bgPr>
        <a:solidFill>
          <a:srgbClr val="D1F3CC"/>
        </a:solidFill>
      </p:bgPr>
    </p:bg>
    <p:spTree>
      <p:nvGrpSpPr>
        <p:cNvPr id="1" name=""/>
        <p:cNvGrpSpPr/>
        <p:nvPr/>
      </p:nvGrpSpPr>
      <p:grpSpPr>
        <a:xfrm>
          <a:off x="0" y="0"/>
          <a:ext cx="0" cy="0"/>
          <a:chOff x="0" y="0"/>
          <a:chExt cx="0" cy="0"/>
        </a:xfrm>
      </p:grpSpPr>
      <p:sp>
        <p:nvSpPr>
          <p:cNvPr id="160" name="Title Text"/>
          <p:cNvSpPr txBox="1"/>
          <p:nvPr>
            <p:ph type="title"/>
          </p:nvPr>
        </p:nvSpPr>
        <p:spPr>
          <a:xfrm>
            <a:off x="599661" y="1122362"/>
            <a:ext cx="9144001" cy="2387601"/>
          </a:xfrm>
          <a:prstGeom prst="rect">
            <a:avLst/>
          </a:prstGeom>
        </p:spPr>
        <p:txBody>
          <a:bodyPr anchor="b"/>
          <a:lstStyle>
            <a:lvl1pPr>
              <a:defRPr b="1" sz="6000">
                <a:solidFill>
                  <a:srgbClr val="F5F7F7"/>
                </a:solidFill>
                <a:latin typeface="+mj-lt"/>
                <a:ea typeface="+mj-ea"/>
                <a:cs typeface="+mj-cs"/>
                <a:sym typeface="Arial"/>
              </a:defRPr>
            </a:lvl1pPr>
          </a:lstStyle>
          <a:p>
            <a:pPr/>
            <a:r>
              <a:t>Title Text</a:t>
            </a:r>
          </a:p>
        </p:txBody>
      </p:sp>
      <p:sp>
        <p:nvSpPr>
          <p:cNvPr id="161" name="Body Level One…"/>
          <p:cNvSpPr txBox="1"/>
          <p:nvPr>
            <p:ph type="body" sz="quarter" idx="1"/>
          </p:nvPr>
        </p:nvSpPr>
        <p:spPr>
          <a:xfrm>
            <a:off x="599661" y="3602037"/>
            <a:ext cx="9144001" cy="1655763"/>
          </a:xfrm>
          <a:prstGeom prst="rect">
            <a:avLst/>
          </a:prstGeom>
        </p:spPr>
        <p:txBody>
          <a:bodyPr/>
          <a:lstStyle>
            <a:lvl1pPr marL="406400" indent="-355600">
              <a:buClrTx/>
              <a:buSzTx/>
              <a:buFontTx/>
              <a:buNone/>
              <a:defRPr sz="2400">
                <a:solidFill>
                  <a:srgbClr val="F5F7F7"/>
                </a:solidFill>
                <a:latin typeface="+mj-lt"/>
                <a:ea typeface="+mj-ea"/>
                <a:cs typeface="+mj-cs"/>
                <a:sym typeface="Arial"/>
              </a:defRPr>
            </a:lvl1pPr>
            <a:lvl2pPr marL="406400" indent="127000">
              <a:buClrTx/>
              <a:buSzTx/>
              <a:buFontTx/>
              <a:buNone/>
              <a:defRPr sz="2400">
                <a:solidFill>
                  <a:srgbClr val="F5F7F7"/>
                </a:solidFill>
                <a:latin typeface="+mj-lt"/>
                <a:ea typeface="+mj-ea"/>
                <a:cs typeface="+mj-cs"/>
                <a:sym typeface="Arial"/>
              </a:defRPr>
            </a:lvl2pPr>
            <a:lvl3pPr marL="406400" indent="609600">
              <a:buClrTx/>
              <a:buSzTx/>
              <a:buFontTx/>
              <a:buNone/>
              <a:defRPr sz="2400">
                <a:solidFill>
                  <a:srgbClr val="F5F7F7"/>
                </a:solidFill>
                <a:latin typeface="+mj-lt"/>
                <a:ea typeface="+mj-ea"/>
                <a:cs typeface="+mj-cs"/>
                <a:sym typeface="Arial"/>
              </a:defRPr>
            </a:lvl3pPr>
            <a:lvl4pPr marL="406400" indent="1079500">
              <a:buClrTx/>
              <a:buSzTx/>
              <a:buFontTx/>
              <a:buNone/>
              <a:defRPr sz="2400">
                <a:solidFill>
                  <a:srgbClr val="F5F7F7"/>
                </a:solidFill>
                <a:latin typeface="+mj-lt"/>
                <a:ea typeface="+mj-ea"/>
                <a:cs typeface="+mj-cs"/>
                <a:sym typeface="Arial"/>
              </a:defRPr>
            </a:lvl4pPr>
            <a:lvl5pPr marL="406400" indent="1536700">
              <a:buClrTx/>
              <a:buSzTx/>
              <a:buFontTx/>
              <a:buNone/>
              <a:defRPr sz="2400">
                <a:solidFill>
                  <a:srgbClr val="F5F7F7"/>
                </a:solidFill>
                <a:latin typeface="+mj-lt"/>
                <a:ea typeface="+mj-ea"/>
                <a:cs typeface="+mj-cs"/>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162" name="Slide Number"/>
          <p:cNvSpPr txBox="1"/>
          <p:nvPr>
            <p:ph type="sldNum" sz="quarter" idx="2"/>
          </p:nvPr>
        </p:nvSpPr>
        <p:spPr>
          <a:xfrm>
            <a:off x="5892800" y="6172200"/>
            <a:ext cx="2844800" cy="3683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8_Title Slide">
    <p:bg>
      <p:bgPr>
        <a:solidFill>
          <a:srgbClr val="00567D"/>
        </a:solidFill>
      </p:bgPr>
    </p:bg>
    <p:spTree>
      <p:nvGrpSpPr>
        <p:cNvPr id="1" name=""/>
        <p:cNvGrpSpPr/>
        <p:nvPr/>
      </p:nvGrpSpPr>
      <p:grpSpPr>
        <a:xfrm>
          <a:off x="0" y="0"/>
          <a:ext cx="0" cy="0"/>
          <a:chOff x="0" y="0"/>
          <a:chExt cx="0" cy="0"/>
        </a:xfrm>
      </p:grpSpPr>
      <p:sp>
        <p:nvSpPr>
          <p:cNvPr id="169" name="Title Text"/>
          <p:cNvSpPr txBox="1"/>
          <p:nvPr>
            <p:ph type="title"/>
          </p:nvPr>
        </p:nvSpPr>
        <p:spPr>
          <a:xfrm>
            <a:off x="599661" y="1122362"/>
            <a:ext cx="9144001" cy="2387601"/>
          </a:xfrm>
          <a:prstGeom prst="rect">
            <a:avLst/>
          </a:prstGeom>
        </p:spPr>
        <p:txBody>
          <a:bodyPr anchor="b"/>
          <a:lstStyle>
            <a:lvl1pPr>
              <a:defRPr b="1" sz="6000">
                <a:solidFill>
                  <a:srgbClr val="F5F7F7"/>
                </a:solidFill>
                <a:latin typeface="+mj-lt"/>
                <a:ea typeface="+mj-ea"/>
                <a:cs typeface="+mj-cs"/>
                <a:sym typeface="Arial"/>
              </a:defRPr>
            </a:lvl1pPr>
          </a:lstStyle>
          <a:p>
            <a:pPr/>
            <a:r>
              <a:t>Title Text</a:t>
            </a:r>
          </a:p>
        </p:txBody>
      </p:sp>
      <p:sp>
        <p:nvSpPr>
          <p:cNvPr id="170" name="Body Level One…"/>
          <p:cNvSpPr txBox="1"/>
          <p:nvPr>
            <p:ph type="body" sz="quarter" idx="1"/>
          </p:nvPr>
        </p:nvSpPr>
        <p:spPr>
          <a:xfrm>
            <a:off x="599661" y="3602037"/>
            <a:ext cx="9144001" cy="1655763"/>
          </a:xfrm>
          <a:prstGeom prst="rect">
            <a:avLst/>
          </a:prstGeom>
        </p:spPr>
        <p:txBody>
          <a:bodyPr/>
          <a:lstStyle>
            <a:lvl1pPr marL="406400" indent="-355600">
              <a:buClrTx/>
              <a:buSzTx/>
              <a:buFontTx/>
              <a:buNone/>
              <a:defRPr sz="2400">
                <a:solidFill>
                  <a:srgbClr val="F5F7F7"/>
                </a:solidFill>
                <a:latin typeface="+mj-lt"/>
                <a:ea typeface="+mj-ea"/>
                <a:cs typeface="+mj-cs"/>
                <a:sym typeface="Arial"/>
              </a:defRPr>
            </a:lvl1pPr>
            <a:lvl2pPr marL="406400" indent="127000">
              <a:buClrTx/>
              <a:buSzTx/>
              <a:buFontTx/>
              <a:buNone/>
              <a:defRPr sz="2400">
                <a:solidFill>
                  <a:srgbClr val="F5F7F7"/>
                </a:solidFill>
                <a:latin typeface="+mj-lt"/>
                <a:ea typeface="+mj-ea"/>
                <a:cs typeface="+mj-cs"/>
                <a:sym typeface="Arial"/>
              </a:defRPr>
            </a:lvl2pPr>
            <a:lvl3pPr marL="406400" indent="609600">
              <a:buClrTx/>
              <a:buSzTx/>
              <a:buFontTx/>
              <a:buNone/>
              <a:defRPr sz="2400">
                <a:solidFill>
                  <a:srgbClr val="F5F7F7"/>
                </a:solidFill>
                <a:latin typeface="+mj-lt"/>
                <a:ea typeface="+mj-ea"/>
                <a:cs typeface="+mj-cs"/>
                <a:sym typeface="Arial"/>
              </a:defRPr>
            </a:lvl3pPr>
            <a:lvl4pPr marL="406400" indent="1079500">
              <a:buClrTx/>
              <a:buSzTx/>
              <a:buFontTx/>
              <a:buNone/>
              <a:defRPr sz="2400">
                <a:solidFill>
                  <a:srgbClr val="F5F7F7"/>
                </a:solidFill>
                <a:latin typeface="+mj-lt"/>
                <a:ea typeface="+mj-ea"/>
                <a:cs typeface="+mj-cs"/>
                <a:sym typeface="Arial"/>
              </a:defRPr>
            </a:lvl4pPr>
            <a:lvl5pPr marL="406400" indent="1536700">
              <a:buClrTx/>
              <a:buSzTx/>
              <a:buFontTx/>
              <a:buNone/>
              <a:defRPr sz="2400">
                <a:solidFill>
                  <a:srgbClr val="F5F7F7"/>
                </a:solidFill>
                <a:latin typeface="+mj-lt"/>
                <a:ea typeface="+mj-ea"/>
                <a:cs typeface="+mj-cs"/>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171" name="Slide Number"/>
          <p:cNvSpPr txBox="1"/>
          <p:nvPr>
            <p:ph type="sldNum" sz="quarter" idx="2"/>
          </p:nvPr>
        </p:nvSpPr>
        <p:spPr>
          <a:xfrm>
            <a:off x="5892800" y="6172200"/>
            <a:ext cx="2844800" cy="3683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_Title Slide">
    <p:bg>
      <p:bgPr>
        <a:solidFill>
          <a:srgbClr val="4C5F61"/>
        </a:solidFill>
      </p:bgPr>
    </p:bg>
    <p:spTree>
      <p:nvGrpSpPr>
        <p:cNvPr id="1" name=""/>
        <p:cNvGrpSpPr/>
        <p:nvPr/>
      </p:nvGrpSpPr>
      <p:grpSpPr>
        <a:xfrm>
          <a:off x="0" y="0"/>
          <a:ext cx="0" cy="0"/>
          <a:chOff x="0" y="0"/>
          <a:chExt cx="0" cy="0"/>
        </a:xfrm>
      </p:grpSpPr>
      <p:sp>
        <p:nvSpPr>
          <p:cNvPr id="178" name="Title Text"/>
          <p:cNvSpPr txBox="1"/>
          <p:nvPr>
            <p:ph type="title"/>
          </p:nvPr>
        </p:nvSpPr>
        <p:spPr>
          <a:xfrm>
            <a:off x="599661" y="1122362"/>
            <a:ext cx="9144001" cy="2387601"/>
          </a:xfrm>
          <a:prstGeom prst="rect">
            <a:avLst/>
          </a:prstGeom>
        </p:spPr>
        <p:txBody>
          <a:bodyPr anchor="b"/>
          <a:lstStyle>
            <a:lvl1pPr>
              <a:defRPr b="1" sz="6000">
                <a:solidFill>
                  <a:srgbClr val="F5F7F7"/>
                </a:solidFill>
                <a:latin typeface="+mj-lt"/>
                <a:ea typeface="+mj-ea"/>
                <a:cs typeface="+mj-cs"/>
                <a:sym typeface="Arial"/>
              </a:defRPr>
            </a:lvl1pPr>
          </a:lstStyle>
          <a:p>
            <a:pPr/>
            <a:r>
              <a:t>Title Text</a:t>
            </a:r>
          </a:p>
        </p:txBody>
      </p:sp>
      <p:sp>
        <p:nvSpPr>
          <p:cNvPr id="179" name="Body Level One…"/>
          <p:cNvSpPr txBox="1"/>
          <p:nvPr>
            <p:ph type="body" sz="quarter" idx="1"/>
          </p:nvPr>
        </p:nvSpPr>
        <p:spPr>
          <a:xfrm>
            <a:off x="599661" y="3602037"/>
            <a:ext cx="9144001" cy="1655763"/>
          </a:xfrm>
          <a:prstGeom prst="rect">
            <a:avLst/>
          </a:prstGeom>
        </p:spPr>
        <p:txBody>
          <a:bodyPr/>
          <a:lstStyle>
            <a:lvl1pPr marL="406400" indent="-355600">
              <a:buClrTx/>
              <a:buSzTx/>
              <a:buFontTx/>
              <a:buNone/>
              <a:defRPr sz="2400">
                <a:solidFill>
                  <a:srgbClr val="F5F7F7"/>
                </a:solidFill>
                <a:latin typeface="+mj-lt"/>
                <a:ea typeface="+mj-ea"/>
                <a:cs typeface="+mj-cs"/>
                <a:sym typeface="Arial"/>
              </a:defRPr>
            </a:lvl1pPr>
            <a:lvl2pPr marL="406400" indent="127000">
              <a:buClrTx/>
              <a:buSzTx/>
              <a:buFontTx/>
              <a:buNone/>
              <a:defRPr sz="2400">
                <a:solidFill>
                  <a:srgbClr val="F5F7F7"/>
                </a:solidFill>
                <a:latin typeface="+mj-lt"/>
                <a:ea typeface="+mj-ea"/>
                <a:cs typeface="+mj-cs"/>
                <a:sym typeface="Arial"/>
              </a:defRPr>
            </a:lvl2pPr>
            <a:lvl3pPr marL="406400" indent="609600">
              <a:buClrTx/>
              <a:buSzTx/>
              <a:buFontTx/>
              <a:buNone/>
              <a:defRPr sz="2400">
                <a:solidFill>
                  <a:srgbClr val="F5F7F7"/>
                </a:solidFill>
                <a:latin typeface="+mj-lt"/>
                <a:ea typeface="+mj-ea"/>
                <a:cs typeface="+mj-cs"/>
                <a:sym typeface="Arial"/>
              </a:defRPr>
            </a:lvl3pPr>
            <a:lvl4pPr marL="406400" indent="1079500">
              <a:buClrTx/>
              <a:buSzTx/>
              <a:buFontTx/>
              <a:buNone/>
              <a:defRPr sz="2400">
                <a:solidFill>
                  <a:srgbClr val="F5F7F7"/>
                </a:solidFill>
                <a:latin typeface="+mj-lt"/>
                <a:ea typeface="+mj-ea"/>
                <a:cs typeface="+mj-cs"/>
                <a:sym typeface="Arial"/>
              </a:defRPr>
            </a:lvl4pPr>
            <a:lvl5pPr marL="406400" indent="1536700">
              <a:buClrTx/>
              <a:buSzTx/>
              <a:buFontTx/>
              <a:buNone/>
              <a:defRPr sz="2400">
                <a:solidFill>
                  <a:srgbClr val="F5F7F7"/>
                </a:solidFill>
                <a:latin typeface="+mj-lt"/>
                <a:ea typeface="+mj-ea"/>
                <a:cs typeface="+mj-cs"/>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180" name="Slide Number"/>
          <p:cNvSpPr txBox="1"/>
          <p:nvPr>
            <p:ph type="sldNum" sz="quarter" idx="2"/>
          </p:nvPr>
        </p:nvSpPr>
        <p:spPr>
          <a:xfrm>
            <a:off x="5892800" y="6172200"/>
            <a:ext cx="2844800" cy="3683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p:spTree>
      <p:nvGrpSpPr>
        <p:cNvPr id="1" name=""/>
        <p:cNvGrpSpPr/>
        <p:nvPr/>
      </p:nvGrpSpPr>
      <p:grpSpPr>
        <a:xfrm>
          <a:off x="0" y="0"/>
          <a:ext cx="0" cy="0"/>
          <a:chOff x="0" y="0"/>
          <a:chExt cx="0" cy="0"/>
        </a:xfrm>
      </p:grpSpPr>
      <p:sp>
        <p:nvSpPr>
          <p:cNvPr id="18" name="Title Text"/>
          <p:cNvSpPr txBox="1"/>
          <p:nvPr>
            <p:ph type="title"/>
          </p:nvPr>
        </p:nvSpPr>
        <p:spPr>
          <a:xfrm>
            <a:off x="1524000" y="1122362"/>
            <a:ext cx="9144000" cy="2387601"/>
          </a:xfrm>
          <a:prstGeom prst="rect">
            <a:avLst/>
          </a:prstGeom>
        </p:spPr>
        <p:txBody>
          <a:bodyPr anchor="b"/>
          <a:lstStyle>
            <a:lvl1pPr algn="ctr">
              <a:defRPr sz="6000"/>
            </a:lvl1pPr>
          </a:lstStyle>
          <a:p>
            <a:pPr/>
            <a:r>
              <a:t>Title Text</a:t>
            </a:r>
          </a:p>
        </p:txBody>
      </p:sp>
      <p:sp>
        <p:nvSpPr>
          <p:cNvPr id="19" name="Body Level One…"/>
          <p:cNvSpPr txBox="1"/>
          <p:nvPr>
            <p:ph type="body" sz="quarter" idx="1"/>
          </p:nvPr>
        </p:nvSpPr>
        <p:spPr>
          <a:xfrm>
            <a:off x="1524000" y="3602037"/>
            <a:ext cx="9144000" cy="1655764"/>
          </a:xfrm>
          <a:prstGeom prst="rect">
            <a:avLst/>
          </a:prstGeom>
        </p:spPr>
        <p:txBody>
          <a:bodyPr/>
          <a:lstStyle>
            <a:lvl1pPr marL="228600" indent="0" algn="ctr">
              <a:buClrTx/>
              <a:buSzTx/>
              <a:buFontTx/>
              <a:buNone/>
              <a:defRPr sz="2400"/>
            </a:lvl1pPr>
            <a:lvl2pPr marL="228600" indent="457200" algn="ctr">
              <a:buClrTx/>
              <a:buSzTx/>
              <a:buFontTx/>
              <a:buNone/>
              <a:defRPr sz="2400"/>
            </a:lvl2pPr>
            <a:lvl3pPr marL="228600" indent="914400" algn="ctr">
              <a:buClrTx/>
              <a:buSzTx/>
              <a:buFontTx/>
              <a:buNone/>
              <a:defRPr sz="2400"/>
            </a:lvl3pPr>
            <a:lvl4pPr marL="228600" indent="1371600" algn="ctr">
              <a:buClrTx/>
              <a:buSzTx/>
              <a:buFontTx/>
              <a:buNone/>
              <a:defRPr sz="2400"/>
            </a:lvl4pPr>
            <a:lvl5pPr marL="228600" indent="1828800" algn="ctr">
              <a:buClrTx/>
              <a:buSzTx/>
              <a:buFont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2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_Title Slide">
    <p:bg>
      <p:bgPr>
        <a:solidFill>
          <a:srgbClr val="F5F7F7"/>
        </a:solidFill>
      </p:bgPr>
    </p:bg>
    <p:spTree>
      <p:nvGrpSpPr>
        <p:cNvPr id="1" name=""/>
        <p:cNvGrpSpPr/>
        <p:nvPr/>
      </p:nvGrpSpPr>
      <p:grpSpPr>
        <a:xfrm>
          <a:off x="0" y="0"/>
          <a:ext cx="0" cy="0"/>
          <a:chOff x="0" y="0"/>
          <a:chExt cx="0" cy="0"/>
        </a:xfrm>
      </p:grpSpPr>
      <p:sp>
        <p:nvSpPr>
          <p:cNvPr id="187" name="Title Text"/>
          <p:cNvSpPr txBox="1"/>
          <p:nvPr>
            <p:ph type="title"/>
          </p:nvPr>
        </p:nvSpPr>
        <p:spPr>
          <a:xfrm>
            <a:off x="599661" y="1122362"/>
            <a:ext cx="9144001" cy="2387601"/>
          </a:xfrm>
          <a:prstGeom prst="rect">
            <a:avLst/>
          </a:prstGeom>
        </p:spPr>
        <p:txBody>
          <a:bodyPr anchor="b"/>
          <a:lstStyle>
            <a:lvl1pPr>
              <a:defRPr b="1" sz="6000">
                <a:solidFill>
                  <a:srgbClr val="172828"/>
                </a:solidFill>
                <a:latin typeface="+mj-lt"/>
                <a:ea typeface="+mj-ea"/>
                <a:cs typeface="+mj-cs"/>
                <a:sym typeface="Arial"/>
              </a:defRPr>
            </a:lvl1pPr>
          </a:lstStyle>
          <a:p>
            <a:pPr/>
            <a:r>
              <a:t>Title Text</a:t>
            </a:r>
          </a:p>
        </p:txBody>
      </p:sp>
      <p:sp>
        <p:nvSpPr>
          <p:cNvPr id="188" name="Body Level One…"/>
          <p:cNvSpPr txBox="1"/>
          <p:nvPr>
            <p:ph type="body" sz="quarter" idx="1"/>
          </p:nvPr>
        </p:nvSpPr>
        <p:spPr>
          <a:xfrm>
            <a:off x="599661" y="3602037"/>
            <a:ext cx="9144001" cy="1655763"/>
          </a:xfrm>
          <a:prstGeom prst="rect">
            <a:avLst/>
          </a:prstGeom>
        </p:spPr>
        <p:txBody>
          <a:bodyPr/>
          <a:lstStyle>
            <a:lvl1pPr marL="406400" indent="-355600">
              <a:buClrTx/>
              <a:buSzTx/>
              <a:buFontTx/>
              <a:buNone/>
              <a:defRPr sz="2400">
                <a:solidFill>
                  <a:srgbClr val="172828"/>
                </a:solidFill>
                <a:latin typeface="+mj-lt"/>
                <a:ea typeface="+mj-ea"/>
                <a:cs typeface="+mj-cs"/>
                <a:sym typeface="Arial"/>
              </a:defRPr>
            </a:lvl1pPr>
            <a:lvl2pPr marL="406400" indent="127000">
              <a:buClrTx/>
              <a:buSzTx/>
              <a:buFontTx/>
              <a:buNone/>
              <a:defRPr sz="2400">
                <a:solidFill>
                  <a:srgbClr val="172828"/>
                </a:solidFill>
                <a:latin typeface="+mj-lt"/>
                <a:ea typeface="+mj-ea"/>
                <a:cs typeface="+mj-cs"/>
                <a:sym typeface="Arial"/>
              </a:defRPr>
            </a:lvl2pPr>
            <a:lvl3pPr marL="406400" indent="609600">
              <a:buClrTx/>
              <a:buSzTx/>
              <a:buFontTx/>
              <a:buNone/>
              <a:defRPr sz="2400">
                <a:solidFill>
                  <a:srgbClr val="172828"/>
                </a:solidFill>
                <a:latin typeface="+mj-lt"/>
                <a:ea typeface="+mj-ea"/>
                <a:cs typeface="+mj-cs"/>
                <a:sym typeface="Arial"/>
              </a:defRPr>
            </a:lvl3pPr>
            <a:lvl4pPr marL="406400" indent="1079500">
              <a:buClrTx/>
              <a:buSzTx/>
              <a:buFontTx/>
              <a:buNone/>
              <a:defRPr sz="2400">
                <a:solidFill>
                  <a:srgbClr val="172828"/>
                </a:solidFill>
                <a:latin typeface="+mj-lt"/>
                <a:ea typeface="+mj-ea"/>
                <a:cs typeface="+mj-cs"/>
                <a:sym typeface="Arial"/>
              </a:defRPr>
            </a:lvl4pPr>
            <a:lvl5pPr marL="406400" indent="1536700">
              <a:buClrTx/>
              <a:buSzTx/>
              <a:buFontTx/>
              <a:buNone/>
              <a:defRPr sz="2400">
                <a:solidFill>
                  <a:srgbClr val="172828"/>
                </a:solidFill>
                <a:latin typeface="+mj-lt"/>
                <a:ea typeface="+mj-ea"/>
                <a:cs typeface="+mj-cs"/>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189" name="Slide Number"/>
          <p:cNvSpPr txBox="1"/>
          <p:nvPr>
            <p:ph type="sldNum" sz="quarter" idx="2"/>
          </p:nvPr>
        </p:nvSpPr>
        <p:spPr>
          <a:xfrm>
            <a:off x="5892800" y="6172200"/>
            <a:ext cx="2844800" cy="3683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6_Title Slide">
    <p:bg>
      <p:bgPr>
        <a:solidFill>
          <a:srgbClr val="F5F7F7"/>
        </a:solidFill>
      </p:bgPr>
    </p:bg>
    <p:spTree>
      <p:nvGrpSpPr>
        <p:cNvPr id="1" name=""/>
        <p:cNvGrpSpPr/>
        <p:nvPr/>
      </p:nvGrpSpPr>
      <p:grpSpPr>
        <a:xfrm>
          <a:off x="0" y="0"/>
          <a:ext cx="0" cy="0"/>
          <a:chOff x="0" y="0"/>
          <a:chExt cx="0" cy="0"/>
        </a:xfrm>
      </p:grpSpPr>
      <p:sp>
        <p:nvSpPr>
          <p:cNvPr id="196" name="Google Shape;94;p23"/>
          <p:cNvSpPr/>
          <p:nvPr/>
        </p:nvSpPr>
        <p:spPr>
          <a:xfrm>
            <a:off x="7682948" y="0"/>
            <a:ext cx="4611757" cy="6858000"/>
          </a:xfrm>
          <a:prstGeom prst="rect">
            <a:avLst/>
          </a:prstGeom>
          <a:solidFill>
            <a:srgbClr val="172828"/>
          </a:solidFill>
          <a:ln w="12700">
            <a:miter lim="400000"/>
          </a:ln>
        </p:spPr>
        <p:txBody>
          <a:bodyPr lIns="0" tIns="0" rIns="0" bIns="0" anchor="ctr"/>
          <a:lstStyle/>
          <a:p>
            <a:pPr algn="ctr">
              <a:defRPr sz="1800">
                <a:solidFill>
                  <a:srgbClr val="F5F7F7"/>
                </a:solidFill>
              </a:defRPr>
            </a:pPr>
          </a:p>
        </p:txBody>
      </p:sp>
      <p:sp>
        <p:nvSpPr>
          <p:cNvPr id="197" name="Title Text"/>
          <p:cNvSpPr txBox="1"/>
          <p:nvPr>
            <p:ph type="title"/>
          </p:nvPr>
        </p:nvSpPr>
        <p:spPr>
          <a:xfrm>
            <a:off x="599661" y="1141200"/>
            <a:ext cx="4936436" cy="1522488"/>
          </a:xfrm>
          <a:prstGeom prst="rect">
            <a:avLst/>
          </a:prstGeom>
        </p:spPr>
        <p:txBody>
          <a:bodyPr anchor="t"/>
          <a:lstStyle>
            <a:lvl1pPr>
              <a:defRPr b="1" sz="4500">
                <a:solidFill>
                  <a:srgbClr val="172828"/>
                </a:solidFill>
                <a:latin typeface="+mj-lt"/>
                <a:ea typeface="+mj-ea"/>
                <a:cs typeface="+mj-cs"/>
                <a:sym typeface="Arial"/>
              </a:defRPr>
            </a:lvl1pPr>
          </a:lstStyle>
          <a:p>
            <a:pPr/>
            <a:r>
              <a:t>Title Text</a:t>
            </a:r>
          </a:p>
        </p:txBody>
      </p:sp>
      <p:sp>
        <p:nvSpPr>
          <p:cNvPr id="198" name="Body Level One…"/>
          <p:cNvSpPr txBox="1"/>
          <p:nvPr>
            <p:ph type="body" sz="quarter" idx="1"/>
          </p:nvPr>
        </p:nvSpPr>
        <p:spPr>
          <a:xfrm>
            <a:off x="599661" y="2949024"/>
            <a:ext cx="4936436" cy="1828801"/>
          </a:xfrm>
          <a:prstGeom prst="rect">
            <a:avLst/>
          </a:prstGeom>
        </p:spPr>
        <p:txBody>
          <a:bodyPr/>
          <a:lstStyle>
            <a:lvl1pPr marL="406400" indent="-355600">
              <a:buClrTx/>
              <a:buSzTx/>
              <a:buFontTx/>
              <a:buNone/>
              <a:defRPr sz="2400">
                <a:solidFill>
                  <a:srgbClr val="172828"/>
                </a:solidFill>
                <a:latin typeface="+mj-lt"/>
                <a:ea typeface="+mj-ea"/>
                <a:cs typeface="+mj-cs"/>
                <a:sym typeface="Arial"/>
              </a:defRPr>
            </a:lvl1pPr>
            <a:lvl2pPr marL="406400" indent="127000">
              <a:buClrTx/>
              <a:buSzTx/>
              <a:buFontTx/>
              <a:buNone/>
              <a:defRPr sz="2400">
                <a:solidFill>
                  <a:srgbClr val="172828"/>
                </a:solidFill>
                <a:latin typeface="+mj-lt"/>
                <a:ea typeface="+mj-ea"/>
                <a:cs typeface="+mj-cs"/>
                <a:sym typeface="Arial"/>
              </a:defRPr>
            </a:lvl2pPr>
            <a:lvl3pPr marL="406400" indent="609600">
              <a:buClrTx/>
              <a:buSzTx/>
              <a:buFontTx/>
              <a:buNone/>
              <a:defRPr sz="2400">
                <a:solidFill>
                  <a:srgbClr val="172828"/>
                </a:solidFill>
                <a:latin typeface="+mj-lt"/>
                <a:ea typeface="+mj-ea"/>
                <a:cs typeface="+mj-cs"/>
                <a:sym typeface="Arial"/>
              </a:defRPr>
            </a:lvl3pPr>
            <a:lvl4pPr marL="406400" indent="1079500">
              <a:buClrTx/>
              <a:buSzTx/>
              <a:buFontTx/>
              <a:buNone/>
              <a:defRPr sz="2400">
                <a:solidFill>
                  <a:srgbClr val="172828"/>
                </a:solidFill>
                <a:latin typeface="+mj-lt"/>
                <a:ea typeface="+mj-ea"/>
                <a:cs typeface="+mj-cs"/>
                <a:sym typeface="Arial"/>
              </a:defRPr>
            </a:lvl4pPr>
            <a:lvl5pPr marL="406400" indent="1536700">
              <a:buClrTx/>
              <a:buSzTx/>
              <a:buFontTx/>
              <a:buNone/>
              <a:defRPr sz="2400">
                <a:solidFill>
                  <a:srgbClr val="172828"/>
                </a:solidFill>
                <a:latin typeface="+mj-lt"/>
                <a:ea typeface="+mj-ea"/>
                <a:cs typeface="+mj-cs"/>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199" name="Slide Number"/>
          <p:cNvSpPr txBox="1"/>
          <p:nvPr>
            <p:ph type="sldNum" sz="quarter" idx="2"/>
          </p:nvPr>
        </p:nvSpPr>
        <p:spPr>
          <a:xfrm>
            <a:off x="5892800" y="6172200"/>
            <a:ext cx="2844800" cy="3683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27" name="Title Text"/>
          <p:cNvSpPr txBox="1"/>
          <p:nvPr>
            <p:ph type="title"/>
          </p:nvPr>
        </p:nvSpPr>
        <p:spPr>
          <a:prstGeom prst="rect">
            <a:avLst/>
          </a:prstGeom>
        </p:spPr>
        <p:txBody>
          <a:bodyPr/>
          <a:lstStyle/>
          <a:p>
            <a:pPr/>
            <a:r>
              <a:t>Title Text</a:t>
            </a:r>
          </a:p>
        </p:txBody>
      </p:sp>
      <p:sp>
        <p:nvSpPr>
          <p:cNvPr id="28"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p:spTree>
      <p:nvGrpSpPr>
        <p:cNvPr id="1" name=""/>
        <p:cNvGrpSpPr/>
        <p:nvPr/>
      </p:nvGrpSpPr>
      <p:grpSpPr>
        <a:xfrm>
          <a:off x="0" y="0"/>
          <a:ext cx="0" cy="0"/>
          <a:chOff x="0" y="0"/>
          <a:chExt cx="0" cy="0"/>
        </a:xfrm>
      </p:grpSpPr>
      <p:sp>
        <p:nvSpPr>
          <p:cNvPr id="36" name="Title Text"/>
          <p:cNvSpPr txBox="1"/>
          <p:nvPr>
            <p:ph type="title"/>
          </p:nvPr>
        </p:nvSpPr>
        <p:spPr>
          <a:xfrm>
            <a:off x="831850" y="1709738"/>
            <a:ext cx="10515600" cy="2852737"/>
          </a:xfrm>
          <a:prstGeom prst="rect">
            <a:avLst/>
          </a:prstGeom>
        </p:spPr>
        <p:txBody>
          <a:bodyPr anchor="b"/>
          <a:lstStyle>
            <a:lvl1pPr>
              <a:defRPr sz="6000"/>
            </a:lvl1pPr>
          </a:lstStyle>
          <a:p>
            <a:pPr/>
            <a:r>
              <a:t>Title Text</a:t>
            </a:r>
          </a:p>
        </p:txBody>
      </p:sp>
      <p:sp>
        <p:nvSpPr>
          <p:cNvPr id="37" name="Body Level One…"/>
          <p:cNvSpPr txBox="1"/>
          <p:nvPr>
            <p:ph type="body" sz="quarter" idx="1"/>
          </p:nvPr>
        </p:nvSpPr>
        <p:spPr>
          <a:xfrm>
            <a:off x="831850" y="4589462"/>
            <a:ext cx="10515600" cy="1500189"/>
          </a:xfrm>
          <a:prstGeom prst="rect">
            <a:avLst/>
          </a:prstGeom>
        </p:spPr>
        <p:txBody>
          <a:bodyPr/>
          <a:lstStyle>
            <a:lvl1pPr marL="228600" indent="0">
              <a:buClrTx/>
              <a:buSzTx/>
              <a:buFontTx/>
              <a:buNone/>
              <a:defRPr sz="2400">
                <a:solidFill>
                  <a:srgbClr val="888888"/>
                </a:solidFill>
              </a:defRPr>
            </a:lvl1pPr>
            <a:lvl2pPr marL="228600" indent="457200">
              <a:buClrTx/>
              <a:buSzTx/>
              <a:buFontTx/>
              <a:buNone/>
              <a:defRPr sz="2400">
                <a:solidFill>
                  <a:srgbClr val="888888"/>
                </a:solidFill>
              </a:defRPr>
            </a:lvl2pPr>
            <a:lvl3pPr marL="228600" indent="914400">
              <a:buClrTx/>
              <a:buSzTx/>
              <a:buFontTx/>
              <a:buNone/>
              <a:defRPr sz="2400">
                <a:solidFill>
                  <a:srgbClr val="888888"/>
                </a:solidFill>
              </a:defRPr>
            </a:lvl3pPr>
            <a:lvl4pPr marL="228600" indent="1371600">
              <a:buClrTx/>
              <a:buSzTx/>
              <a:buFontTx/>
              <a:buNone/>
              <a:defRPr sz="2400">
                <a:solidFill>
                  <a:srgbClr val="888888"/>
                </a:solidFill>
              </a:defRPr>
            </a:lvl4pPr>
            <a:lvl5pPr marL="228600" indent="1828800">
              <a:buClrTx/>
              <a:buSzTx/>
              <a:buFontTx/>
              <a:buNone/>
              <a:defRPr sz="2400">
                <a:solidFill>
                  <a:srgbClr val="888888"/>
                </a:solidFill>
              </a:defRPr>
            </a:lvl5pPr>
          </a:lstStyle>
          <a:p>
            <a:pPr/>
            <a:r>
              <a:t>Body Level One</a:t>
            </a:r>
          </a:p>
          <a:p>
            <a:pPr lvl="1"/>
            <a:r>
              <a:t>Body Level Two</a:t>
            </a:r>
          </a:p>
          <a:p>
            <a:pPr lvl="2"/>
            <a:r>
              <a:t>Body Level Three</a:t>
            </a:r>
          </a:p>
          <a:p>
            <a:pPr lvl="3"/>
            <a:r>
              <a:t>Body Level Four</a:t>
            </a:r>
          </a:p>
          <a:p>
            <a:pPr lvl="4"/>
            <a:r>
              <a:t>Body Level Five</a:t>
            </a:r>
          </a:p>
        </p:txBody>
      </p:sp>
      <p:sp>
        <p:nvSpPr>
          <p:cNvPr id="3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45" name="Title Text"/>
          <p:cNvSpPr txBox="1"/>
          <p:nvPr>
            <p:ph type="title"/>
          </p:nvPr>
        </p:nvSpPr>
        <p:spPr>
          <a:prstGeom prst="rect">
            <a:avLst/>
          </a:prstGeom>
        </p:spPr>
        <p:txBody>
          <a:bodyPr/>
          <a:lstStyle/>
          <a:p>
            <a:pPr/>
            <a:r>
              <a:t>Title Text</a:t>
            </a:r>
          </a:p>
        </p:txBody>
      </p:sp>
      <p:sp>
        <p:nvSpPr>
          <p:cNvPr id="46" name="Body Level One…"/>
          <p:cNvSpPr txBox="1"/>
          <p:nvPr>
            <p:ph type="body" sz="half" idx="1"/>
          </p:nvPr>
        </p:nvSpPr>
        <p:spPr>
          <a:xfrm>
            <a:off x="838200" y="1825625"/>
            <a:ext cx="5181600" cy="4351338"/>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4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spTree>
      <p:nvGrpSpPr>
        <p:cNvPr id="1" name=""/>
        <p:cNvGrpSpPr/>
        <p:nvPr/>
      </p:nvGrpSpPr>
      <p:grpSpPr>
        <a:xfrm>
          <a:off x="0" y="0"/>
          <a:ext cx="0" cy="0"/>
          <a:chOff x="0" y="0"/>
          <a:chExt cx="0" cy="0"/>
        </a:xfrm>
      </p:grpSpPr>
      <p:sp>
        <p:nvSpPr>
          <p:cNvPr id="54" name="Title Text"/>
          <p:cNvSpPr txBox="1"/>
          <p:nvPr>
            <p:ph type="title"/>
          </p:nvPr>
        </p:nvSpPr>
        <p:spPr>
          <a:xfrm>
            <a:off x="839787" y="365125"/>
            <a:ext cx="10515601" cy="1325563"/>
          </a:xfrm>
          <a:prstGeom prst="rect">
            <a:avLst/>
          </a:prstGeom>
        </p:spPr>
        <p:txBody>
          <a:bodyPr/>
          <a:lstStyle/>
          <a:p>
            <a:pPr/>
            <a:r>
              <a:t>Title Text</a:t>
            </a:r>
          </a:p>
        </p:txBody>
      </p:sp>
      <p:sp>
        <p:nvSpPr>
          <p:cNvPr id="55" name="Body Level One…"/>
          <p:cNvSpPr txBox="1"/>
          <p:nvPr>
            <p:ph type="body" sz="quarter" idx="1"/>
          </p:nvPr>
        </p:nvSpPr>
        <p:spPr>
          <a:xfrm>
            <a:off x="839787" y="1681163"/>
            <a:ext cx="5157790" cy="823914"/>
          </a:xfrm>
          <a:prstGeom prst="rect">
            <a:avLst/>
          </a:prstGeom>
        </p:spPr>
        <p:txBody>
          <a:bodyPr anchor="b"/>
          <a:lstStyle>
            <a:lvl1pPr marL="228600" indent="0">
              <a:buClrTx/>
              <a:buSzTx/>
              <a:buFontTx/>
              <a:buNone/>
              <a:defRPr b="1" sz="2400"/>
            </a:lvl1pPr>
            <a:lvl2pPr marL="228600" indent="457200">
              <a:buClrTx/>
              <a:buSzTx/>
              <a:buFontTx/>
              <a:buNone/>
              <a:defRPr b="1" sz="2400"/>
            </a:lvl2pPr>
            <a:lvl3pPr marL="228600" indent="914400">
              <a:buClrTx/>
              <a:buSzTx/>
              <a:buFontTx/>
              <a:buNone/>
              <a:defRPr b="1" sz="2400"/>
            </a:lvl3pPr>
            <a:lvl4pPr marL="228600" indent="1371600">
              <a:buClrTx/>
              <a:buSzTx/>
              <a:buFontTx/>
              <a:buNone/>
              <a:defRPr b="1" sz="2400"/>
            </a:lvl4pPr>
            <a:lvl5pPr marL="228600" indent="1828800">
              <a:buClrTx/>
              <a:buSzTx/>
              <a:buFontTx/>
              <a:buNone/>
              <a:defRPr b="1" sz="2400"/>
            </a:lvl5pPr>
          </a:lstStyle>
          <a:p>
            <a:pPr/>
            <a:r>
              <a:t>Body Level One</a:t>
            </a:r>
          </a:p>
          <a:p>
            <a:pPr lvl="1"/>
            <a:r>
              <a:t>Body Level Two</a:t>
            </a:r>
          </a:p>
          <a:p>
            <a:pPr lvl="2"/>
            <a:r>
              <a:t>Body Level Three</a:t>
            </a:r>
          </a:p>
          <a:p>
            <a:pPr lvl="3"/>
            <a:r>
              <a:t>Body Level Four</a:t>
            </a:r>
          </a:p>
          <a:p>
            <a:pPr lvl="4"/>
            <a:r>
              <a:t>Body Level Five</a:t>
            </a:r>
          </a:p>
        </p:txBody>
      </p:sp>
      <p:sp>
        <p:nvSpPr>
          <p:cNvPr id="56" name="Google Shape;34;p35"/>
          <p:cNvSpPr txBox="1"/>
          <p:nvPr>
            <p:ph type="body" sz="quarter" idx="21"/>
          </p:nvPr>
        </p:nvSpPr>
        <p:spPr>
          <a:xfrm>
            <a:off x="6172200" y="1681163"/>
            <a:ext cx="5183188" cy="823914"/>
          </a:xfrm>
          <a:prstGeom prst="rect">
            <a:avLst/>
          </a:prstGeom>
        </p:spPr>
        <p:txBody>
          <a:bodyPr anchor="b"/>
          <a:lstStyle/>
          <a:p>
            <a:pPr/>
          </a:p>
        </p:txBody>
      </p:sp>
      <p:sp>
        <p:nvSpPr>
          <p:cNvPr id="5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64" name="Title Text"/>
          <p:cNvSpPr txBox="1"/>
          <p:nvPr>
            <p:ph type="title"/>
          </p:nvPr>
        </p:nvSpPr>
        <p:spPr>
          <a:prstGeom prst="rect">
            <a:avLst/>
          </a:prstGeom>
        </p:spPr>
        <p:txBody>
          <a:bodyPr/>
          <a:lstStyle/>
          <a:p>
            <a:pPr/>
            <a:r>
              <a:t>Title Text</a:t>
            </a:r>
          </a:p>
        </p:txBody>
      </p:sp>
      <p:sp>
        <p:nvSpPr>
          <p:cNvPr id="6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spTree>
      <p:nvGrpSpPr>
        <p:cNvPr id="1" name=""/>
        <p:cNvGrpSpPr/>
        <p:nvPr/>
      </p:nvGrpSpPr>
      <p:grpSpPr>
        <a:xfrm>
          <a:off x="0" y="0"/>
          <a:ext cx="0" cy="0"/>
          <a:chOff x="0" y="0"/>
          <a:chExt cx="0" cy="0"/>
        </a:xfrm>
      </p:grpSpPr>
      <p:sp>
        <p:nvSpPr>
          <p:cNvPr id="72" name="Title Text"/>
          <p:cNvSpPr txBox="1"/>
          <p:nvPr>
            <p:ph type="title"/>
          </p:nvPr>
        </p:nvSpPr>
        <p:spPr>
          <a:xfrm>
            <a:off x="839787" y="457200"/>
            <a:ext cx="3932240" cy="1600200"/>
          </a:xfrm>
          <a:prstGeom prst="rect">
            <a:avLst/>
          </a:prstGeom>
        </p:spPr>
        <p:txBody>
          <a:bodyPr anchor="b"/>
          <a:lstStyle>
            <a:lvl1pPr>
              <a:defRPr sz="3200"/>
            </a:lvl1pPr>
          </a:lstStyle>
          <a:p>
            <a:pPr/>
            <a:r>
              <a:t>Title Text</a:t>
            </a:r>
          </a:p>
        </p:txBody>
      </p:sp>
      <p:sp>
        <p:nvSpPr>
          <p:cNvPr id="73" name="Body Level One…"/>
          <p:cNvSpPr txBox="1"/>
          <p:nvPr>
            <p:ph type="body" sz="half" idx="1"/>
          </p:nvPr>
        </p:nvSpPr>
        <p:spPr>
          <a:xfrm>
            <a:off x="5183187" y="987425"/>
            <a:ext cx="6172202" cy="4873625"/>
          </a:xfrm>
          <a:prstGeom prst="rect">
            <a:avLst/>
          </a:prstGeom>
        </p:spPr>
        <p:txBody>
          <a:bodyPr/>
          <a:lstStyle>
            <a:lvl1pPr indent="-431800">
              <a:buSzPts val="3200"/>
              <a:defRPr sz="3200"/>
            </a:lvl1pPr>
            <a:lvl2pPr indent="-431800">
              <a:buSzPts val="3200"/>
              <a:defRPr sz="3200"/>
            </a:lvl2pPr>
            <a:lvl3pPr indent="-431800">
              <a:buSzPts val="3200"/>
              <a:defRPr sz="3200"/>
            </a:lvl3pPr>
            <a:lvl4pPr indent="-431800">
              <a:buSzPts val="3200"/>
              <a:defRPr sz="3200"/>
            </a:lvl4pPr>
            <a:lvl5pPr indent="-431800">
              <a:buSzPts val="3200"/>
              <a:defRPr sz="3200"/>
            </a:lvl5pPr>
          </a:lstStyle>
          <a:p>
            <a:pPr/>
            <a:r>
              <a:t>Body Level One</a:t>
            </a:r>
          </a:p>
          <a:p>
            <a:pPr lvl="1"/>
            <a:r>
              <a:t>Body Level Two</a:t>
            </a:r>
          </a:p>
          <a:p>
            <a:pPr lvl="2"/>
            <a:r>
              <a:t>Body Level Three</a:t>
            </a:r>
          </a:p>
          <a:p>
            <a:pPr lvl="3"/>
            <a:r>
              <a:t>Body Level Four</a:t>
            </a:r>
          </a:p>
          <a:p>
            <a:pPr lvl="4"/>
            <a:r>
              <a:t>Body Level Five</a:t>
            </a:r>
          </a:p>
        </p:txBody>
      </p:sp>
      <p:sp>
        <p:nvSpPr>
          <p:cNvPr id="74" name="Google Shape;42;p37"/>
          <p:cNvSpPr txBox="1"/>
          <p:nvPr>
            <p:ph type="body" sz="quarter" idx="21"/>
          </p:nvPr>
        </p:nvSpPr>
        <p:spPr>
          <a:xfrm>
            <a:off x="839787" y="2057400"/>
            <a:ext cx="3932238" cy="3811588"/>
          </a:xfrm>
          <a:prstGeom prst="rect">
            <a:avLst/>
          </a:prstGeom>
        </p:spPr>
        <p:txBody>
          <a:bodyPr/>
          <a:lstStyle/>
          <a:p>
            <a:pPr/>
          </a:p>
        </p:txBody>
      </p:sp>
      <p:sp>
        <p:nvSpPr>
          <p:cNvPr id="7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spTree>
      <p:nvGrpSpPr>
        <p:cNvPr id="1" name=""/>
        <p:cNvGrpSpPr/>
        <p:nvPr/>
      </p:nvGrpSpPr>
      <p:grpSpPr>
        <a:xfrm>
          <a:off x="0" y="0"/>
          <a:ext cx="0" cy="0"/>
          <a:chOff x="0" y="0"/>
          <a:chExt cx="0" cy="0"/>
        </a:xfrm>
      </p:grpSpPr>
      <p:sp>
        <p:nvSpPr>
          <p:cNvPr id="82" name="Title Text"/>
          <p:cNvSpPr txBox="1"/>
          <p:nvPr>
            <p:ph type="title"/>
          </p:nvPr>
        </p:nvSpPr>
        <p:spPr>
          <a:xfrm>
            <a:off x="839787" y="457200"/>
            <a:ext cx="3932240" cy="1600200"/>
          </a:xfrm>
          <a:prstGeom prst="rect">
            <a:avLst/>
          </a:prstGeom>
        </p:spPr>
        <p:txBody>
          <a:bodyPr anchor="b"/>
          <a:lstStyle>
            <a:lvl1pPr>
              <a:defRPr sz="3200"/>
            </a:lvl1pPr>
          </a:lstStyle>
          <a:p>
            <a:pPr/>
            <a:r>
              <a:t>Title Text</a:t>
            </a:r>
          </a:p>
        </p:txBody>
      </p:sp>
      <p:sp>
        <p:nvSpPr>
          <p:cNvPr id="83" name="Google Shape;46;p38"/>
          <p:cNvSpPr/>
          <p:nvPr>
            <p:ph type="pic" sz="half" idx="21"/>
          </p:nvPr>
        </p:nvSpPr>
        <p:spPr>
          <a:xfrm>
            <a:off x="5183187" y="987425"/>
            <a:ext cx="6172202" cy="4873625"/>
          </a:xfrm>
          <a:prstGeom prst="rect">
            <a:avLst/>
          </a:prstGeom>
        </p:spPr>
        <p:txBody>
          <a:bodyPr lIns="91439" tIns="45719" rIns="91439" bIns="45719">
            <a:noAutofit/>
          </a:bodyPr>
          <a:lstStyle/>
          <a:p>
            <a:pPr/>
          </a:p>
        </p:txBody>
      </p:sp>
      <p:sp>
        <p:nvSpPr>
          <p:cNvPr id="84" name="Body Level One…"/>
          <p:cNvSpPr txBox="1"/>
          <p:nvPr>
            <p:ph type="body" sz="quarter" idx="1"/>
          </p:nvPr>
        </p:nvSpPr>
        <p:spPr>
          <a:xfrm>
            <a:off x="839787" y="2057400"/>
            <a:ext cx="3932240" cy="3811588"/>
          </a:xfrm>
          <a:prstGeom prst="rect">
            <a:avLst/>
          </a:prstGeom>
        </p:spPr>
        <p:txBody>
          <a:bodyPr/>
          <a:lstStyle>
            <a:lvl1pPr marL="228600" indent="0">
              <a:buClrTx/>
              <a:buSzTx/>
              <a:buFontTx/>
              <a:buNone/>
              <a:defRPr sz="1600"/>
            </a:lvl1pPr>
            <a:lvl2pPr marL="228600" indent="457200">
              <a:buClrTx/>
              <a:buSzTx/>
              <a:buFontTx/>
              <a:buNone/>
              <a:defRPr sz="1600"/>
            </a:lvl2pPr>
            <a:lvl3pPr marL="228600" indent="914400">
              <a:buClrTx/>
              <a:buSzTx/>
              <a:buFontTx/>
              <a:buNone/>
              <a:defRPr sz="1600"/>
            </a:lvl3pPr>
            <a:lvl4pPr marL="228600" indent="1371600">
              <a:buClrTx/>
              <a:buSzTx/>
              <a:buFontTx/>
              <a:buNone/>
              <a:defRPr sz="1600"/>
            </a:lvl4pPr>
            <a:lvl5pPr marL="228600" indent="1828800">
              <a:buClrTx/>
              <a:buSzTx/>
              <a:buFontTx/>
              <a:buNone/>
              <a:defRPr sz="1600"/>
            </a:lvl5pPr>
          </a:lstStyle>
          <a:p>
            <a:pPr/>
            <a:r>
              <a:t>Body Level One</a:t>
            </a:r>
          </a:p>
          <a:p>
            <a:pPr lvl="1"/>
            <a:r>
              <a:t>Body Level Two</a:t>
            </a:r>
          </a:p>
          <a:p>
            <a:pPr lvl="2"/>
            <a:r>
              <a:t>Body Level Three</a:t>
            </a:r>
          </a:p>
          <a:p>
            <a:pPr lvl="3"/>
            <a:r>
              <a:t>Body Level Four</a:t>
            </a:r>
          </a:p>
          <a:p>
            <a:pPr lvl="4"/>
            <a:r>
              <a:t>Body Level Five</a:t>
            </a:r>
          </a:p>
        </p:txBody>
      </p:sp>
      <p:sp>
        <p:nvSpPr>
          <p:cNvPr id="8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 Id="rId20" Type="http://schemas.openxmlformats.org/officeDocument/2006/relationships/slideLayout" Target="../slideLayouts/slideLayout19.xml"/><Relationship Id="rId21" Type="http://schemas.openxmlformats.org/officeDocument/2006/relationships/slideLayout" Target="../slideLayouts/slideLayout20.xml"/><Relationship Id="rId22"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nchor="ctr">
            <a:normAutofit fontScale="100000" lnSpcReduction="0"/>
          </a:bodyPr>
          <a:lstStyle/>
          <a:p>
            <a:pPr/>
            <a:r>
              <a:t>Title Text</a:t>
            </a:r>
          </a:p>
        </p:txBody>
      </p:sp>
      <p:sp>
        <p:nvSpPr>
          <p:cNvPr id="3" name="Body Level One…"/>
          <p:cNvSpPr txBox="1"/>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095216" y="6414780"/>
            <a:ext cx="258585" cy="248265"/>
          </a:xfrm>
          <a:prstGeom prst="rect">
            <a:avLst/>
          </a:prstGeom>
          <a:ln w="12700">
            <a:miter lim="400000"/>
          </a:ln>
        </p:spPr>
        <p:txBody>
          <a:bodyPr wrap="none" lIns="45699" tIns="45699" rIns="45699" bIns="45699" anchor="ctr">
            <a:spAutoFit/>
          </a:bodyPr>
          <a:lstStyle>
            <a:lvl1pPr algn="r">
              <a:defRPr sz="1200">
                <a:solidFill>
                  <a:srgbClr val="888888"/>
                </a:solidFill>
                <a:latin typeface="Calibri"/>
                <a:ea typeface="Calibri"/>
                <a:cs typeface="Calibri"/>
                <a:sym typeface="Calibri"/>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Lst>
  <p:transition xmlns:p14="http://schemas.microsoft.com/office/powerpoint/2010/main" spd="med" advClick="1"/>
  <p:txStyles>
    <p:titleStyle>
      <a:lvl1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a:ea typeface="Calibri"/>
          <a:cs typeface="Calibri"/>
          <a:sym typeface="Calibri"/>
        </a:defRPr>
      </a:lvl1pPr>
      <a:lvl2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a:ea typeface="Calibri"/>
          <a:cs typeface="Calibri"/>
          <a:sym typeface="Calibri"/>
        </a:defRPr>
      </a:lvl2pPr>
      <a:lvl3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a:ea typeface="Calibri"/>
          <a:cs typeface="Calibri"/>
          <a:sym typeface="Calibri"/>
        </a:defRPr>
      </a:lvl3pPr>
      <a:lvl4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a:ea typeface="Calibri"/>
          <a:cs typeface="Calibri"/>
          <a:sym typeface="Calibri"/>
        </a:defRPr>
      </a:lvl4pPr>
      <a:lvl5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a:ea typeface="Calibri"/>
          <a:cs typeface="Calibri"/>
          <a:sym typeface="Calibri"/>
        </a:defRPr>
      </a:lvl5pPr>
      <a:lvl6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a:ea typeface="Calibri"/>
          <a:cs typeface="Calibri"/>
          <a:sym typeface="Calibri"/>
        </a:defRPr>
      </a:lvl6pPr>
      <a:lvl7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a:ea typeface="Calibri"/>
          <a:cs typeface="Calibri"/>
          <a:sym typeface="Calibri"/>
        </a:defRPr>
      </a:lvl7pPr>
      <a:lvl8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a:ea typeface="Calibri"/>
          <a:cs typeface="Calibri"/>
          <a:sym typeface="Calibri"/>
        </a:defRPr>
      </a:lvl8pPr>
      <a:lvl9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a:ea typeface="Calibri"/>
          <a:cs typeface="Calibri"/>
          <a:sym typeface="Calibri"/>
        </a:defRPr>
      </a:lvl9pPr>
    </p:titleStyle>
    <p:bodyStyle>
      <a:lvl1pPr marL="457200" marR="0" indent="-342900" algn="l" defTabSz="914400" rtl="0" latinLnBrk="0">
        <a:lnSpc>
          <a:spcPct val="90000"/>
        </a:lnSpc>
        <a:spcBef>
          <a:spcPts val="1000"/>
        </a:spcBef>
        <a:spcAft>
          <a:spcPts val="0"/>
        </a:spcAft>
        <a:buClr>
          <a:srgbClr val="000000"/>
        </a:buClr>
        <a:buSzPts val="2800"/>
        <a:buFont typeface="Arial"/>
        <a:buChar char="•"/>
        <a:tabLst/>
        <a:defRPr b="0" baseline="0" cap="none" i="0" spc="0" strike="noStrike" sz="2800" u="none">
          <a:solidFill>
            <a:srgbClr val="000000"/>
          </a:solidFill>
          <a:uFillTx/>
          <a:latin typeface="Calibri"/>
          <a:ea typeface="Calibri"/>
          <a:cs typeface="Calibri"/>
          <a:sym typeface="Calibri"/>
        </a:defRPr>
      </a:lvl1pPr>
      <a:lvl2pPr marL="914400" marR="0" indent="-342900" algn="l" defTabSz="914400" rtl="0" latinLnBrk="0">
        <a:lnSpc>
          <a:spcPct val="90000"/>
        </a:lnSpc>
        <a:spcBef>
          <a:spcPts val="1000"/>
        </a:spcBef>
        <a:spcAft>
          <a:spcPts val="0"/>
        </a:spcAft>
        <a:buClr>
          <a:srgbClr val="000000"/>
        </a:buClr>
        <a:buSzPts val="2800"/>
        <a:buFont typeface="Arial"/>
        <a:buChar char="•"/>
        <a:tabLst/>
        <a:defRPr b="0" baseline="0" cap="none" i="0" spc="0" strike="noStrike" sz="2800" u="none">
          <a:solidFill>
            <a:srgbClr val="000000"/>
          </a:solidFill>
          <a:uFillTx/>
          <a:latin typeface="Calibri"/>
          <a:ea typeface="Calibri"/>
          <a:cs typeface="Calibri"/>
          <a:sym typeface="Calibri"/>
        </a:defRPr>
      </a:lvl2pPr>
      <a:lvl3pPr marL="1371600" marR="0" indent="-342900" algn="l" defTabSz="914400" rtl="0" latinLnBrk="0">
        <a:lnSpc>
          <a:spcPct val="90000"/>
        </a:lnSpc>
        <a:spcBef>
          <a:spcPts val="1000"/>
        </a:spcBef>
        <a:spcAft>
          <a:spcPts val="0"/>
        </a:spcAft>
        <a:buClr>
          <a:srgbClr val="000000"/>
        </a:buClr>
        <a:buSzPts val="2800"/>
        <a:buFont typeface="Arial"/>
        <a:buChar char="•"/>
        <a:tabLst/>
        <a:defRPr b="0" baseline="0" cap="none" i="0" spc="0" strike="noStrike" sz="2800" u="none">
          <a:solidFill>
            <a:srgbClr val="000000"/>
          </a:solidFill>
          <a:uFillTx/>
          <a:latin typeface="Calibri"/>
          <a:ea typeface="Calibri"/>
          <a:cs typeface="Calibri"/>
          <a:sym typeface="Calibri"/>
        </a:defRPr>
      </a:lvl3pPr>
      <a:lvl4pPr marL="1828800" marR="0" indent="-342900" algn="l" defTabSz="914400" rtl="0" latinLnBrk="0">
        <a:lnSpc>
          <a:spcPct val="90000"/>
        </a:lnSpc>
        <a:spcBef>
          <a:spcPts val="1000"/>
        </a:spcBef>
        <a:spcAft>
          <a:spcPts val="0"/>
        </a:spcAft>
        <a:buClr>
          <a:srgbClr val="000000"/>
        </a:buClr>
        <a:buSzPts val="2800"/>
        <a:buFont typeface="Arial"/>
        <a:buChar char="•"/>
        <a:tabLst/>
        <a:defRPr b="0" baseline="0" cap="none" i="0" spc="0" strike="noStrike" sz="2800" u="none">
          <a:solidFill>
            <a:srgbClr val="000000"/>
          </a:solidFill>
          <a:uFillTx/>
          <a:latin typeface="Calibri"/>
          <a:ea typeface="Calibri"/>
          <a:cs typeface="Calibri"/>
          <a:sym typeface="Calibri"/>
        </a:defRPr>
      </a:lvl4pPr>
      <a:lvl5pPr marL="2286000" marR="0" indent="-342900" algn="l" defTabSz="914400" rtl="0" latinLnBrk="0">
        <a:lnSpc>
          <a:spcPct val="90000"/>
        </a:lnSpc>
        <a:spcBef>
          <a:spcPts val="1000"/>
        </a:spcBef>
        <a:spcAft>
          <a:spcPts val="0"/>
        </a:spcAft>
        <a:buClr>
          <a:srgbClr val="000000"/>
        </a:buClr>
        <a:buSzPts val="2800"/>
        <a:buFont typeface="Arial"/>
        <a:buChar char="•"/>
        <a:tabLst/>
        <a:defRPr b="0" baseline="0" cap="none" i="0" spc="0" strike="noStrike" sz="2800" u="none">
          <a:solidFill>
            <a:srgbClr val="000000"/>
          </a:solidFill>
          <a:uFillTx/>
          <a:latin typeface="Calibri"/>
          <a:ea typeface="Calibri"/>
          <a:cs typeface="Calibri"/>
          <a:sym typeface="Calibri"/>
        </a:defRPr>
      </a:lvl5pPr>
      <a:lvl6pPr marL="2743200" marR="0" indent="-342900" algn="l" defTabSz="914400" rtl="0" latinLnBrk="0">
        <a:lnSpc>
          <a:spcPct val="90000"/>
        </a:lnSpc>
        <a:spcBef>
          <a:spcPts val="1000"/>
        </a:spcBef>
        <a:spcAft>
          <a:spcPts val="0"/>
        </a:spcAft>
        <a:buClr>
          <a:srgbClr val="000000"/>
        </a:buClr>
        <a:buSzPts val="2800"/>
        <a:buFont typeface="Arial"/>
        <a:buChar char="•"/>
        <a:tabLst/>
        <a:defRPr b="0" baseline="0" cap="none" i="0" spc="0" strike="noStrike" sz="2800" u="none">
          <a:solidFill>
            <a:srgbClr val="000000"/>
          </a:solidFill>
          <a:uFillTx/>
          <a:latin typeface="Calibri"/>
          <a:ea typeface="Calibri"/>
          <a:cs typeface="Calibri"/>
          <a:sym typeface="Calibri"/>
        </a:defRPr>
      </a:lvl6pPr>
      <a:lvl7pPr marL="3200400" marR="0" indent="-342900" algn="l" defTabSz="914400" rtl="0" latinLnBrk="0">
        <a:lnSpc>
          <a:spcPct val="90000"/>
        </a:lnSpc>
        <a:spcBef>
          <a:spcPts val="1000"/>
        </a:spcBef>
        <a:spcAft>
          <a:spcPts val="0"/>
        </a:spcAft>
        <a:buClr>
          <a:srgbClr val="000000"/>
        </a:buClr>
        <a:buSzPts val="2800"/>
        <a:buFont typeface="Arial"/>
        <a:buChar char="•"/>
        <a:tabLst/>
        <a:defRPr b="0" baseline="0" cap="none" i="0" spc="0" strike="noStrike" sz="2800" u="none">
          <a:solidFill>
            <a:srgbClr val="000000"/>
          </a:solidFill>
          <a:uFillTx/>
          <a:latin typeface="Calibri"/>
          <a:ea typeface="Calibri"/>
          <a:cs typeface="Calibri"/>
          <a:sym typeface="Calibri"/>
        </a:defRPr>
      </a:lvl7pPr>
      <a:lvl8pPr marL="3657600" marR="0" indent="-342900" algn="l" defTabSz="914400" rtl="0" latinLnBrk="0">
        <a:lnSpc>
          <a:spcPct val="90000"/>
        </a:lnSpc>
        <a:spcBef>
          <a:spcPts val="1000"/>
        </a:spcBef>
        <a:spcAft>
          <a:spcPts val="0"/>
        </a:spcAft>
        <a:buClr>
          <a:srgbClr val="000000"/>
        </a:buClr>
        <a:buSzPts val="2800"/>
        <a:buFont typeface="Arial"/>
        <a:buChar char="•"/>
        <a:tabLst/>
        <a:defRPr b="0" baseline="0" cap="none" i="0" spc="0" strike="noStrike" sz="2800" u="none">
          <a:solidFill>
            <a:srgbClr val="000000"/>
          </a:solidFill>
          <a:uFillTx/>
          <a:latin typeface="Calibri"/>
          <a:ea typeface="Calibri"/>
          <a:cs typeface="Calibri"/>
          <a:sym typeface="Calibri"/>
        </a:defRPr>
      </a:lvl8pPr>
      <a:lvl9pPr marL="4114800" marR="0" indent="-342900" algn="l" defTabSz="914400" rtl="0" latinLnBrk="0">
        <a:lnSpc>
          <a:spcPct val="90000"/>
        </a:lnSpc>
        <a:spcBef>
          <a:spcPts val="1000"/>
        </a:spcBef>
        <a:spcAft>
          <a:spcPts val="0"/>
        </a:spcAft>
        <a:buClr>
          <a:srgbClr val="000000"/>
        </a:buClr>
        <a:buSzPts val="2800"/>
        <a:buFont typeface="Arial"/>
        <a:buChar char="•"/>
        <a:tabLst/>
        <a:defRPr b="0" baseline="0" cap="none" i="0" spc="0" strike="noStrike" sz="2800" u="none">
          <a:solidFill>
            <a:srgbClr val="000000"/>
          </a:solidFill>
          <a:uFillTx/>
          <a:latin typeface="Calibri"/>
          <a:ea typeface="Calibri"/>
          <a:cs typeface="Calibri"/>
          <a:sym typeface="Calibri"/>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xml"/><Relationship Id="rId3" Type="http://schemas.openxmlformats.org/officeDocument/2006/relationships/image" Target="../media/image9.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xml"/><Relationship Id="rId3" Type="http://schemas.openxmlformats.org/officeDocument/2006/relationships/image" Target="../media/image10.jpe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xml"/><Relationship Id="rId3" Type="http://schemas.openxmlformats.org/officeDocument/2006/relationships/image" Target="../media/image11.jpe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3.xml"/><Relationship Id="rId3" Type="http://schemas.openxmlformats.org/officeDocument/2006/relationships/image" Target="../media/image12.jpe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4.xml"/><Relationship Id="rId3" Type="http://schemas.openxmlformats.org/officeDocument/2006/relationships/image" Target="../media/image13.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5.xml"/><Relationship Id="rId3" Type="http://schemas.openxmlformats.org/officeDocument/2006/relationships/image" Target="../media/image14.jpe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6.xml"/><Relationship Id="rId3" Type="http://schemas.openxmlformats.org/officeDocument/2006/relationships/image" Target="../media/image15.jpeg"/></Relationships>

</file>

<file path=ppt/slides/_rels/slide17.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7.xml"/><Relationship Id="rId3" Type="http://schemas.openxmlformats.org/officeDocument/2006/relationships/image" Target="../media/image11.jpeg"/></Relationships>

</file>

<file path=ppt/slides/_rels/slide18.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8.xml"/><Relationship Id="rId3" Type="http://schemas.openxmlformats.org/officeDocument/2006/relationships/image" Target="../media/image2.png"/><Relationship Id="rId4" Type="http://schemas.openxmlformats.org/officeDocument/2006/relationships/image" Target="../media/image16.jpeg"/></Relationships>

</file>

<file path=ppt/slides/_rels/slide19.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9.xml"/><Relationship Id="rId3" Type="http://schemas.openxmlformats.org/officeDocument/2006/relationships/image" Target="../media/image17.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xml"/><Relationship Id="rId3" Type="http://schemas.openxmlformats.org/officeDocument/2006/relationships/image" Target="../media/image1.jpeg"/></Relationships>

</file>

<file path=ppt/slides/_rels/slide20.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0.xml"/><Relationship Id="rId3" Type="http://schemas.openxmlformats.org/officeDocument/2006/relationships/image" Target="../media/image18.jpeg"/></Relationships>

</file>

<file path=ppt/slides/_rels/slide21.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1.xml"/><Relationship Id="rId3" Type="http://schemas.openxmlformats.org/officeDocument/2006/relationships/image" Target="../media/image19.jpeg"/></Relationships>

</file>

<file path=ppt/slides/_rels/slide22.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2.xml"/><Relationship Id="rId3" Type="http://schemas.openxmlformats.org/officeDocument/2006/relationships/image" Target="../media/image20.jpeg"/></Relationships>

</file>

<file path=ppt/slides/_rels/slide23.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3.xml"/><Relationship Id="rId3" Type="http://schemas.openxmlformats.org/officeDocument/2006/relationships/image" Target="../media/image21.jpeg"/></Relationships>

</file>

<file path=ppt/slides/_rels/slide24.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4.xml"/><Relationship Id="rId3" Type="http://schemas.openxmlformats.org/officeDocument/2006/relationships/image" Target="../media/image22.jpeg"/></Relationships>

</file>

<file path=ppt/slides/_rels/slide25.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5.xml"/><Relationship Id="rId3" Type="http://schemas.openxmlformats.org/officeDocument/2006/relationships/image" Target="../media/image23.jpeg"/></Relationships>

</file>

<file path=ppt/slides/_rels/slide26.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6.xml"/><Relationship Id="rId3" Type="http://schemas.openxmlformats.org/officeDocument/2006/relationships/image" Target="../media/image24.jpe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7.xml"/><Relationship Id="rId3" Type="http://schemas.openxmlformats.org/officeDocument/2006/relationships/image" Target="../media/image25.jpe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8.xml"/><Relationship Id="rId3" Type="http://schemas.openxmlformats.org/officeDocument/2006/relationships/image" Target="../media/image9.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xml"/><Relationship Id="rId3" Type="http://schemas.openxmlformats.org/officeDocument/2006/relationships/image" Target="../media/image2.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xml"/><Relationship Id="rId3" Type="http://schemas.openxmlformats.org/officeDocument/2006/relationships/image" Target="../media/image3.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xml"/><Relationship Id="rId3" Type="http://schemas.openxmlformats.org/officeDocument/2006/relationships/image" Target="../media/image4.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xml"/><Relationship Id="rId3" Type="http://schemas.openxmlformats.org/officeDocument/2006/relationships/image" Target="../media/image5.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xml"/><Relationship Id="rId3" Type="http://schemas.openxmlformats.org/officeDocument/2006/relationships/image" Target="../media/image6.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xml"/><Relationship Id="rId3" Type="http://schemas.openxmlformats.org/officeDocument/2006/relationships/image" Target="../media/image7.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xml"/><Relationship Id="rId3"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8" name="AGV_vUegakkzaJoqRsNyEoJmDxjn--JfSRV4PD47bniFdpcan1a0cMEFDxevdWcFA8d-gcixzcjBentnP3BevOkxsfvFiQb1cB2SCDIcE_eQ-81Vr7G_dLQ1HlM5WR7eXjvQoom_CyComGhPluro-Htc30Q=s2048.png" descr="AGV_vUegakkzaJoqRsNyEoJmDxjn--JfSRV4PD47bniFdpcan1a0cMEFDxevdWcFA8d-gcixzcjBentnP3BevOkxsfvFiQb1cB2SCDIcE_eQ-81Vr7G_dLQ1HlM5WR7eXjvQoom_CyComGhPluro-Htc30Q=s2048.png"/>
          <p:cNvPicPr>
            <a:picLocks noChangeAspect="1"/>
          </p:cNvPicPr>
          <p:nvPr/>
        </p:nvPicPr>
        <p:blipFill>
          <a:blip r:embed="rId3">
            <a:extLst/>
          </a:blip>
          <a:stretch>
            <a:fillRect/>
          </a:stretch>
        </p:blipFill>
        <p:spPr>
          <a:xfrm>
            <a:off x="0" y="0"/>
            <a:ext cx="12192000" cy="6858001"/>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8" name="Groups That Thrive 2024 - hires.018.jpeg" descr="Groups That Thrive 2024 - hires.018.jpeg"/>
          <p:cNvPicPr>
            <a:picLocks noChangeAspect="1"/>
          </p:cNvPicPr>
          <p:nvPr/>
        </p:nvPicPr>
        <p:blipFill>
          <a:blip r:embed="rId3">
            <a:extLst/>
          </a:blip>
          <a:stretch>
            <a:fillRect/>
          </a:stretch>
        </p:blipFill>
        <p:spPr>
          <a:xfrm>
            <a:off x="0" y="0"/>
            <a:ext cx="12192000" cy="6858000"/>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2" name="Google Shape;175;g375b5109d5a_0_60"/>
          <p:cNvSpPr txBox="1"/>
          <p:nvPr>
            <p:ph type="title"/>
          </p:nvPr>
        </p:nvSpPr>
        <p:spPr>
          <a:xfrm>
            <a:off x="599661" y="1122362"/>
            <a:ext cx="9144001" cy="2387701"/>
          </a:xfrm>
          <a:prstGeom prst="rect">
            <a:avLst/>
          </a:prstGeom>
        </p:spPr>
        <p:txBody>
          <a:bodyPr/>
          <a:lstStyle/>
          <a:p>
            <a:pPr/>
          </a:p>
        </p:txBody>
      </p:sp>
      <p:sp>
        <p:nvSpPr>
          <p:cNvPr id="263" name="Google Shape;176;g375b5109d5a_0_60"/>
          <p:cNvSpPr txBox="1"/>
          <p:nvPr>
            <p:ph type="body" sz="quarter" idx="1"/>
          </p:nvPr>
        </p:nvSpPr>
        <p:spPr>
          <a:xfrm>
            <a:off x="599661" y="3602037"/>
            <a:ext cx="9144001" cy="1655700"/>
          </a:xfrm>
          <a:prstGeom prst="rect">
            <a:avLst/>
          </a:prstGeom>
        </p:spPr>
        <p:txBody>
          <a:bodyPr/>
          <a:lstStyle/>
          <a:p>
            <a:pPr marL="0" indent="0"/>
          </a:p>
        </p:txBody>
      </p:sp>
      <p:pic>
        <p:nvPicPr>
          <p:cNvPr id="264" name="Groups That Thrive 2024 - hires.011.jpeg" descr="Groups That Thrive 2024 - hires.011.jpeg"/>
          <p:cNvPicPr>
            <a:picLocks noChangeAspect="1"/>
          </p:cNvPicPr>
          <p:nvPr/>
        </p:nvPicPr>
        <p:blipFill>
          <a:blip r:embed="rId3">
            <a:extLst/>
          </a:blip>
          <a:stretch>
            <a:fillRect/>
          </a:stretch>
        </p:blipFill>
        <p:spPr>
          <a:xfrm>
            <a:off x="0" y="0"/>
            <a:ext cx="12192000" cy="6858000"/>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8" name="Google Shape;183;g375b5109d5a_0_66"/>
          <p:cNvSpPr txBox="1"/>
          <p:nvPr>
            <p:ph type="title"/>
          </p:nvPr>
        </p:nvSpPr>
        <p:spPr>
          <a:xfrm>
            <a:off x="599661" y="1122362"/>
            <a:ext cx="9144001" cy="2387701"/>
          </a:xfrm>
          <a:prstGeom prst="rect">
            <a:avLst/>
          </a:prstGeom>
        </p:spPr>
        <p:txBody>
          <a:bodyPr/>
          <a:lstStyle/>
          <a:p>
            <a:pPr/>
          </a:p>
        </p:txBody>
      </p:sp>
      <p:sp>
        <p:nvSpPr>
          <p:cNvPr id="269" name="Google Shape;184;g375b5109d5a_0_66"/>
          <p:cNvSpPr txBox="1"/>
          <p:nvPr>
            <p:ph type="body" sz="quarter" idx="1"/>
          </p:nvPr>
        </p:nvSpPr>
        <p:spPr>
          <a:xfrm>
            <a:off x="599661" y="3602037"/>
            <a:ext cx="9144001" cy="1655700"/>
          </a:xfrm>
          <a:prstGeom prst="rect">
            <a:avLst/>
          </a:prstGeom>
        </p:spPr>
        <p:txBody>
          <a:bodyPr/>
          <a:lstStyle/>
          <a:p>
            <a:pPr marL="0" indent="0"/>
          </a:p>
        </p:txBody>
      </p:sp>
      <p:pic>
        <p:nvPicPr>
          <p:cNvPr id="270" name="Groups That Thrive 2024 - hires.012.jpeg" descr="Groups That Thrive 2024 - hires.012.jpeg"/>
          <p:cNvPicPr>
            <a:picLocks noChangeAspect="1"/>
          </p:cNvPicPr>
          <p:nvPr/>
        </p:nvPicPr>
        <p:blipFill>
          <a:blip r:embed="rId3">
            <a:extLst/>
          </a:blip>
          <a:stretch>
            <a:fillRect/>
          </a:stretch>
        </p:blipFill>
        <p:spPr>
          <a:xfrm>
            <a:off x="0" y="0"/>
            <a:ext cx="12192000" cy="6858000"/>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4" name="Google Shape;191;g375b5109d5a_0_78"/>
          <p:cNvSpPr txBox="1"/>
          <p:nvPr>
            <p:ph type="title"/>
          </p:nvPr>
        </p:nvSpPr>
        <p:spPr>
          <a:xfrm>
            <a:off x="599661" y="1122362"/>
            <a:ext cx="9144001" cy="2387701"/>
          </a:xfrm>
          <a:prstGeom prst="rect">
            <a:avLst/>
          </a:prstGeom>
        </p:spPr>
        <p:txBody>
          <a:bodyPr/>
          <a:lstStyle/>
          <a:p>
            <a:pPr/>
          </a:p>
        </p:txBody>
      </p:sp>
      <p:sp>
        <p:nvSpPr>
          <p:cNvPr id="275" name="Google Shape;192;g375b5109d5a_0_78"/>
          <p:cNvSpPr txBox="1"/>
          <p:nvPr>
            <p:ph type="body" sz="quarter" idx="1"/>
          </p:nvPr>
        </p:nvSpPr>
        <p:spPr>
          <a:xfrm>
            <a:off x="599661" y="3602037"/>
            <a:ext cx="9144001" cy="1655700"/>
          </a:xfrm>
          <a:prstGeom prst="rect">
            <a:avLst/>
          </a:prstGeom>
        </p:spPr>
        <p:txBody>
          <a:bodyPr/>
          <a:lstStyle/>
          <a:p>
            <a:pPr marL="0" indent="0"/>
          </a:p>
        </p:txBody>
      </p:sp>
      <p:pic>
        <p:nvPicPr>
          <p:cNvPr id="276" name="Groups That Thrive 2024 - hires.014.jpeg" descr="Groups That Thrive 2024 - hires.014.jpeg"/>
          <p:cNvPicPr>
            <a:picLocks noChangeAspect="1"/>
          </p:cNvPicPr>
          <p:nvPr/>
        </p:nvPicPr>
        <p:blipFill>
          <a:blip r:embed="rId3">
            <a:extLst/>
          </a:blip>
          <a:stretch>
            <a:fillRect/>
          </a:stretch>
        </p:blipFill>
        <p:spPr>
          <a:xfrm>
            <a:off x="0" y="0"/>
            <a:ext cx="12192000" cy="6858000"/>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0" name="Google Shape;199;g375b5109d5a_0_84"/>
          <p:cNvSpPr txBox="1"/>
          <p:nvPr>
            <p:ph type="title"/>
          </p:nvPr>
        </p:nvSpPr>
        <p:spPr>
          <a:xfrm>
            <a:off x="599661" y="1122362"/>
            <a:ext cx="9144001" cy="2387701"/>
          </a:xfrm>
          <a:prstGeom prst="rect">
            <a:avLst/>
          </a:prstGeom>
        </p:spPr>
        <p:txBody>
          <a:bodyPr/>
          <a:lstStyle/>
          <a:p>
            <a:pPr/>
          </a:p>
        </p:txBody>
      </p:sp>
      <p:sp>
        <p:nvSpPr>
          <p:cNvPr id="281" name="Google Shape;200;g375b5109d5a_0_84"/>
          <p:cNvSpPr txBox="1"/>
          <p:nvPr>
            <p:ph type="body" sz="quarter" idx="1"/>
          </p:nvPr>
        </p:nvSpPr>
        <p:spPr>
          <a:xfrm>
            <a:off x="599661" y="3602037"/>
            <a:ext cx="9144001" cy="1655700"/>
          </a:xfrm>
          <a:prstGeom prst="rect">
            <a:avLst/>
          </a:prstGeom>
        </p:spPr>
        <p:txBody>
          <a:bodyPr/>
          <a:lstStyle/>
          <a:p>
            <a:pPr marL="0" indent="0"/>
          </a:p>
        </p:txBody>
      </p:sp>
      <p:pic>
        <p:nvPicPr>
          <p:cNvPr id="282" name="Groups That Thrive 2024 - hires.015.jpeg" descr="Groups That Thrive 2024 - hires.015.jpeg"/>
          <p:cNvPicPr>
            <a:picLocks noChangeAspect="1"/>
          </p:cNvPicPr>
          <p:nvPr/>
        </p:nvPicPr>
        <p:blipFill>
          <a:blip r:embed="rId3">
            <a:extLst/>
          </a:blip>
          <a:stretch>
            <a:fillRect/>
          </a:stretch>
        </p:blipFill>
        <p:spPr>
          <a:xfrm>
            <a:off x="0" y="0"/>
            <a:ext cx="12192000" cy="6858000"/>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6" name="Google Shape;207;g375b5109d5a_0_99"/>
          <p:cNvSpPr txBox="1"/>
          <p:nvPr>
            <p:ph type="title"/>
          </p:nvPr>
        </p:nvSpPr>
        <p:spPr>
          <a:xfrm>
            <a:off x="599661" y="1122362"/>
            <a:ext cx="9144001" cy="2387701"/>
          </a:xfrm>
          <a:prstGeom prst="rect">
            <a:avLst/>
          </a:prstGeom>
        </p:spPr>
        <p:txBody>
          <a:bodyPr/>
          <a:lstStyle/>
          <a:p>
            <a:pPr/>
          </a:p>
        </p:txBody>
      </p:sp>
      <p:sp>
        <p:nvSpPr>
          <p:cNvPr id="287" name="Google Shape;208;g375b5109d5a_0_99"/>
          <p:cNvSpPr txBox="1"/>
          <p:nvPr>
            <p:ph type="body" sz="quarter" idx="1"/>
          </p:nvPr>
        </p:nvSpPr>
        <p:spPr>
          <a:xfrm>
            <a:off x="599661" y="3602037"/>
            <a:ext cx="9144001" cy="1655700"/>
          </a:xfrm>
          <a:prstGeom prst="rect">
            <a:avLst/>
          </a:prstGeom>
        </p:spPr>
        <p:txBody>
          <a:bodyPr/>
          <a:lstStyle/>
          <a:p>
            <a:pPr marL="0" indent="0"/>
          </a:p>
        </p:txBody>
      </p:sp>
      <p:pic>
        <p:nvPicPr>
          <p:cNvPr id="288" name="Groups That Thrive 2024 - hires.016.jpeg" descr="Groups That Thrive 2024 - hires.016.jpeg"/>
          <p:cNvPicPr>
            <a:picLocks noChangeAspect="1"/>
          </p:cNvPicPr>
          <p:nvPr/>
        </p:nvPicPr>
        <p:blipFill>
          <a:blip r:embed="rId3">
            <a:extLst/>
          </a:blip>
          <a:stretch>
            <a:fillRect/>
          </a:stretch>
        </p:blipFill>
        <p:spPr>
          <a:xfrm>
            <a:off x="0" y="0"/>
            <a:ext cx="12192000" cy="6858000"/>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2" name="Google Shape;215;g375b5109d5a_0_105"/>
          <p:cNvSpPr txBox="1"/>
          <p:nvPr>
            <p:ph type="title"/>
          </p:nvPr>
        </p:nvSpPr>
        <p:spPr>
          <a:xfrm>
            <a:off x="599661" y="1122362"/>
            <a:ext cx="9144001" cy="2387701"/>
          </a:xfrm>
          <a:prstGeom prst="rect">
            <a:avLst/>
          </a:prstGeom>
        </p:spPr>
        <p:txBody>
          <a:bodyPr/>
          <a:lstStyle/>
          <a:p>
            <a:pPr/>
          </a:p>
        </p:txBody>
      </p:sp>
      <p:sp>
        <p:nvSpPr>
          <p:cNvPr id="293" name="Google Shape;216;g375b5109d5a_0_105"/>
          <p:cNvSpPr txBox="1"/>
          <p:nvPr>
            <p:ph type="body" sz="quarter" idx="1"/>
          </p:nvPr>
        </p:nvSpPr>
        <p:spPr>
          <a:xfrm>
            <a:off x="599661" y="3602037"/>
            <a:ext cx="9144001" cy="1655700"/>
          </a:xfrm>
          <a:prstGeom prst="rect">
            <a:avLst/>
          </a:prstGeom>
        </p:spPr>
        <p:txBody>
          <a:bodyPr/>
          <a:lstStyle/>
          <a:p>
            <a:pPr marL="0" indent="0"/>
          </a:p>
        </p:txBody>
      </p:sp>
      <p:pic>
        <p:nvPicPr>
          <p:cNvPr id="294" name="Groups That Thrive 2024 - hires.017.jpeg" descr="Groups That Thrive 2024 - hires.017.jpeg"/>
          <p:cNvPicPr>
            <a:picLocks noChangeAspect="1"/>
          </p:cNvPicPr>
          <p:nvPr/>
        </p:nvPicPr>
        <p:blipFill>
          <a:blip r:embed="rId3">
            <a:extLst/>
          </a:blip>
          <a:stretch>
            <a:fillRect/>
          </a:stretch>
        </p:blipFill>
        <p:spPr>
          <a:xfrm>
            <a:off x="0" y="0"/>
            <a:ext cx="12192000" cy="6858000"/>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8" name="Groups That Thrive 2024 - hires.012.jpeg" descr="Groups That Thrive 2024 - hires.012.jpeg"/>
          <p:cNvPicPr>
            <a:picLocks noChangeAspect="1"/>
          </p:cNvPicPr>
          <p:nvPr/>
        </p:nvPicPr>
        <p:blipFill>
          <a:blip r:embed="rId3">
            <a:extLst/>
          </a:blip>
          <a:stretch>
            <a:fillRect/>
          </a:stretch>
        </p:blipFill>
        <p:spPr>
          <a:xfrm>
            <a:off x="-4181934" y="-2352338"/>
            <a:ext cx="20555868" cy="11562676"/>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2" name="Google Shape;243;p4" descr="Google Shape;243;p4"/>
          <p:cNvPicPr>
            <a:picLocks noChangeAspect="1"/>
          </p:cNvPicPr>
          <p:nvPr/>
        </p:nvPicPr>
        <p:blipFill>
          <a:blip r:embed="rId3">
            <a:extLst/>
          </a:blip>
          <a:stretch>
            <a:fillRect/>
          </a:stretch>
        </p:blipFill>
        <p:spPr>
          <a:xfrm flipH="1">
            <a:off x="458402" y="3125802"/>
            <a:ext cx="527098" cy="606396"/>
          </a:xfrm>
          <a:prstGeom prst="rect">
            <a:avLst/>
          </a:prstGeom>
          <a:ln w="12700">
            <a:miter lim="400000"/>
          </a:ln>
        </p:spPr>
      </p:pic>
      <p:pic>
        <p:nvPicPr>
          <p:cNvPr id="303" name="Groups That Thrive 2024 - hires.034.jpeg" descr="Groups That Thrive 2024 - hires.034.jpeg"/>
          <p:cNvPicPr>
            <a:picLocks noChangeAspect="1"/>
          </p:cNvPicPr>
          <p:nvPr/>
        </p:nvPicPr>
        <p:blipFill>
          <a:blip r:embed="rId4">
            <a:extLst/>
          </a:blip>
          <a:stretch>
            <a:fillRect/>
          </a:stretch>
        </p:blipFill>
        <p:spPr>
          <a:xfrm>
            <a:off x="0" y="0"/>
            <a:ext cx="12192000" cy="6858000"/>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7" name="Groups That Thrive 2024 - hires.035.jpeg" descr="Groups That Thrive 2024 - hires.035.jpeg"/>
          <p:cNvPicPr>
            <a:picLocks noChangeAspect="1"/>
          </p:cNvPicPr>
          <p:nvPr/>
        </p:nvPicPr>
        <p:blipFill>
          <a:blip r:embed="rId3">
            <a:extLst/>
          </a:blip>
          <a:stretch>
            <a:fillRect/>
          </a:stretch>
        </p:blipFill>
        <p:spPr>
          <a:xfrm>
            <a:off x="0" y="0"/>
            <a:ext cx="12192000" cy="6858000"/>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2" name="Groups That Thrive 2024 - hires.002.jpeg" descr="Groups That Thrive 2024 - hires.002.jpeg"/>
          <p:cNvPicPr>
            <a:picLocks noChangeAspect="1"/>
          </p:cNvPicPr>
          <p:nvPr/>
        </p:nvPicPr>
        <p:blipFill>
          <a:blip r:embed="rId3">
            <a:extLst/>
          </a:blip>
          <a:stretch>
            <a:fillRect/>
          </a:stretch>
        </p:blipFill>
        <p:spPr>
          <a:xfrm>
            <a:off x="0" y="0"/>
            <a:ext cx="12192001" cy="6858001"/>
          </a:xfrm>
          <a:prstGeom prst="rect">
            <a:avLst/>
          </a:prstGeom>
          <a:ln w="12700">
            <a:miter lim="400000"/>
          </a:ln>
        </p:spPr>
      </p:pic>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1" name="Groups That Thrive 2024 - hires.040.jpeg" descr="Groups That Thrive 2024 - hires.040.jpeg"/>
          <p:cNvPicPr>
            <a:picLocks noChangeAspect="1"/>
          </p:cNvPicPr>
          <p:nvPr/>
        </p:nvPicPr>
        <p:blipFill>
          <a:blip r:embed="rId3">
            <a:extLst/>
          </a:blip>
          <a:stretch>
            <a:fillRect/>
          </a:stretch>
        </p:blipFill>
        <p:spPr>
          <a:xfrm>
            <a:off x="0" y="0"/>
            <a:ext cx="12192000" cy="6858000"/>
          </a:xfrm>
          <a:prstGeom prst="rect">
            <a:avLst/>
          </a:prstGeom>
          <a:ln w="12700">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5" name="Groups That Thrive 2024 - hires.021.jpeg" descr="Groups That Thrive 2024 - hires.021.jpeg"/>
          <p:cNvPicPr>
            <a:picLocks noChangeAspect="1"/>
          </p:cNvPicPr>
          <p:nvPr/>
        </p:nvPicPr>
        <p:blipFill>
          <a:blip r:embed="rId3">
            <a:extLst/>
          </a:blip>
          <a:stretch>
            <a:fillRect/>
          </a:stretch>
        </p:blipFill>
        <p:spPr>
          <a:xfrm>
            <a:off x="0" y="0"/>
            <a:ext cx="12192001" cy="6858001"/>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9" name="Groups That Thrive 2024 - hires.026.jpeg" descr="Groups That Thrive 2024 - hires.026.jpeg"/>
          <p:cNvPicPr>
            <a:picLocks noChangeAspect="1"/>
          </p:cNvPicPr>
          <p:nvPr/>
        </p:nvPicPr>
        <p:blipFill>
          <a:blip r:embed="rId3">
            <a:extLst/>
          </a:blip>
          <a:stretch>
            <a:fillRect/>
          </a:stretch>
        </p:blipFill>
        <p:spPr>
          <a:xfrm>
            <a:off x="0" y="0"/>
            <a:ext cx="12192000" cy="6858000"/>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3" name="Groups That Thrive 2024 - hires.019.jpeg" descr="Groups That Thrive 2024 - hires.019.jpeg"/>
          <p:cNvPicPr>
            <a:picLocks noChangeAspect="1"/>
          </p:cNvPicPr>
          <p:nvPr/>
        </p:nvPicPr>
        <p:blipFill>
          <a:blip r:embed="rId3">
            <a:extLst/>
          </a:blip>
          <a:stretch>
            <a:fillRect/>
          </a:stretch>
        </p:blipFill>
        <p:spPr>
          <a:xfrm>
            <a:off x="0" y="0"/>
            <a:ext cx="12192000" cy="6858000"/>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7" name="Groups That Thrive 2024 - hires.020.jpeg" descr="Groups That Thrive 2024 - hires.020.jpeg"/>
          <p:cNvPicPr>
            <a:picLocks noChangeAspect="1"/>
          </p:cNvPicPr>
          <p:nvPr/>
        </p:nvPicPr>
        <p:blipFill>
          <a:blip r:embed="rId3">
            <a:extLst/>
          </a:blip>
          <a:stretch>
            <a:fillRect/>
          </a:stretch>
        </p:blipFill>
        <p:spPr>
          <a:xfrm>
            <a:off x="0" y="0"/>
            <a:ext cx="12192000" cy="6858000"/>
          </a:xfrm>
          <a:prstGeom prst="rect">
            <a:avLst/>
          </a:prstGeom>
          <a:ln w="12700">
            <a:miter lim="400000"/>
          </a:ln>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1" name="Groups That Thrive 2024 - hires.041.jpeg" descr="Groups That Thrive 2024 - hires.041.jpeg"/>
          <p:cNvPicPr>
            <a:picLocks noChangeAspect="1"/>
          </p:cNvPicPr>
          <p:nvPr/>
        </p:nvPicPr>
        <p:blipFill>
          <a:blip r:embed="rId3">
            <a:extLst/>
          </a:blip>
          <a:stretch>
            <a:fillRect/>
          </a:stretch>
        </p:blipFill>
        <p:spPr>
          <a:xfrm>
            <a:off x="0" y="0"/>
            <a:ext cx="12192000" cy="6858000"/>
          </a:xfrm>
          <a:prstGeom prst="rect">
            <a:avLst/>
          </a:prstGeom>
          <a:ln w="12700">
            <a:miter lim="400000"/>
          </a:ln>
        </p:spPr>
      </p:pic>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5" name="Groups That Thrive 2024 - hires.043.jpeg" descr="Groups That Thrive 2024 - hires.043.jpeg"/>
          <p:cNvPicPr>
            <a:picLocks noChangeAspect="1"/>
          </p:cNvPicPr>
          <p:nvPr/>
        </p:nvPicPr>
        <p:blipFill>
          <a:blip r:embed="rId3">
            <a:extLst/>
          </a:blip>
          <a:stretch>
            <a:fillRect/>
          </a:stretch>
        </p:blipFill>
        <p:spPr>
          <a:xfrm>
            <a:off x="0" y="0"/>
            <a:ext cx="12192000" cy="6858000"/>
          </a:xfrm>
          <a:prstGeom prst="rect">
            <a:avLst/>
          </a:prstGeom>
          <a:ln w="12700">
            <a:miter lim="400000"/>
          </a:ln>
        </p:spPr>
      </p:pic>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9" name="Groups That Thrive 2024 - hires.044.jpeg" descr="Groups That Thrive 2024 - hires.044.jpeg"/>
          <p:cNvPicPr>
            <a:picLocks noChangeAspect="1"/>
          </p:cNvPicPr>
          <p:nvPr/>
        </p:nvPicPr>
        <p:blipFill>
          <a:blip r:embed="rId3">
            <a:extLst/>
          </a:blip>
          <a:stretch>
            <a:fillRect/>
          </a:stretch>
        </p:blipFill>
        <p:spPr>
          <a:xfrm>
            <a:off x="0" y="0"/>
            <a:ext cx="12192000" cy="6858000"/>
          </a:xfrm>
          <a:prstGeom prst="rect">
            <a:avLst/>
          </a:prstGeom>
          <a:ln w="12700">
            <a:miter lim="400000"/>
          </a:ln>
        </p:spPr>
      </p:pic>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3" name="Groups That Thrive 2024 - hires.018.jpeg" descr="Groups That Thrive 2024 - hires.018.jpeg"/>
          <p:cNvPicPr>
            <a:picLocks noChangeAspect="1"/>
          </p:cNvPicPr>
          <p:nvPr/>
        </p:nvPicPr>
        <p:blipFill>
          <a:blip r:embed="rId3">
            <a:extLst/>
          </a:blip>
          <a:stretch>
            <a:fillRect/>
          </a:stretch>
        </p:blipFill>
        <p:spPr>
          <a:xfrm>
            <a:off x="0" y="0"/>
            <a:ext cx="12192000" cy="6858000"/>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6" name="Google Shape;113;g375b5109d5a_0_47"/>
          <p:cNvSpPr txBox="1"/>
          <p:nvPr>
            <p:ph type="title"/>
          </p:nvPr>
        </p:nvSpPr>
        <p:spPr>
          <a:xfrm>
            <a:off x="599661" y="1122362"/>
            <a:ext cx="9144001" cy="2387701"/>
          </a:xfrm>
          <a:prstGeom prst="rect">
            <a:avLst/>
          </a:prstGeom>
        </p:spPr>
        <p:txBody>
          <a:bodyPr/>
          <a:lstStyle/>
          <a:p>
            <a:pPr/>
          </a:p>
        </p:txBody>
      </p:sp>
      <p:sp>
        <p:nvSpPr>
          <p:cNvPr id="217" name="Google Shape;114;g375b5109d5a_0_47"/>
          <p:cNvSpPr txBox="1"/>
          <p:nvPr>
            <p:ph type="body" sz="quarter" idx="1"/>
          </p:nvPr>
        </p:nvSpPr>
        <p:spPr>
          <a:xfrm>
            <a:off x="599661" y="3602037"/>
            <a:ext cx="9144001" cy="1655700"/>
          </a:xfrm>
          <a:prstGeom prst="rect">
            <a:avLst/>
          </a:prstGeom>
        </p:spPr>
        <p:txBody>
          <a:bodyPr/>
          <a:lstStyle/>
          <a:p>
            <a:pPr marL="0" indent="0"/>
          </a:p>
        </p:txBody>
      </p:sp>
      <p:pic>
        <p:nvPicPr>
          <p:cNvPr id="218" name="Groups That Thrive 2024 - hires.003.jpeg" descr="Groups That Thrive 2024 - hires.003.jpeg"/>
          <p:cNvPicPr>
            <a:picLocks noChangeAspect="1"/>
          </p:cNvPicPr>
          <p:nvPr/>
        </p:nvPicPr>
        <p:blipFill>
          <a:blip r:embed="rId3">
            <a:extLst/>
          </a:blip>
          <a:stretch>
            <a:fillRect/>
          </a:stretch>
        </p:blipFill>
        <p:spPr>
          <a:xfrm>
            <a:off x="0" y="-1"/>
            <a:ext cx="12192001" cy="6858001"/>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2" name="Google Shape;121;g375b5109d5a_0_11"/>
          <p:cNvSpPr txBox="1"/>
          <p:nvPr>
            <p:ph type="title"/>
          </p:nvPr>
        </p:nvSpPr>
        <p:spPr>
          <a:xfrm>
            <a:off x="599661" y="1122362"/>
            <a:ext cx="9144001" cy="2387701"/>
          </a:xfrm>
          <a:prstGeom prst="rect">
            <a:avLst/>
          </a:prstGeom>
        </p:spPr>
        <p:txBody>
          <a:bodyPr/>
          <a:lstStyle/>
          <a:p>
            <a:pPr/>
          </a:p>
        </p:txBody>
      </p:sp>
      <p:sp>
        <p:nvSpPr>
          <p:cNvPr id="223" name="Google Shape;122;g375b5109d5a_0_11"/>
          <p:cNvSpPr txBox="1"/>
          <p:nvPr>
            <p:ph type="body" sz="quarter" idx="1"/>
          </p:nvPr>
        </p:nvSpPr>
        <p:spPr>
          <a:xfrm>
            <a:off x="599661" y="3602037"/>
            <a:ext cx="9144001" cy="1655700"/>
          </a:xfrm>
          <a:prstGeom prst="rect">
            <a:avLst/>
          </a:prstGeom>
        </p:spPr>
        <p:txBody>
          <a:bodyPr/>
          <a:lstStyle/>
          <a:p>
            <a:pPr marL="0" indent="0"/>
          </a:p>
        </p:txBody>
      </p:sp>
      <p:pic>
        <p:nvPicPr>
          <p:cNvPr id="224" name="Groups That Thrive 2024 - 2 slides.001.jpeg" descr="Groups That Thrive 2024 - 2 slides.001.jpeg"/>
          <p:cNvPicPr>
            <a:picLocks noChangeAspect="1"/>
          </p:cNvPicPr>
          <p:nvPr/>
        </p:nvPicPr>
        <p:blipFill>
          <a:blip r:embed="rId3">
            <a:extLst/>
          </a:blip>
          <a:stretch>
            <a:fillRect/>
          </a:stretch>
        </p:blipFill>
        <p:spPr>
          <a:xfrm>
            <a:off x="0" y="0"/>
            <a:ext cx="12192000" cy="6858000"/>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8" name="Google Shape;129;g375b5109d5a_0_17"/>
          <p:cNvSpPr txBox="1"/>
          <p:nvPr>
            <p:ph type="title"/>
          </p:nvPr>
        </p:nvSpPr>
        <p:spPr>
          <a:xfrm>
            <a:off x="599661" y="1122362"/>
            <a:ext cx="9144001" cy="2387701"/>
          </a:xfrm>
          <a:prstGeom prst="rect">
            <a:avLst/>
          </a:prstGeom>
        </p:spPr>
        <p:txBody>
          <a:bodyPr/>
          <a:lstStyle/>
          <a:p>
            <a:pPr/>
          </a:p>
        </p:txBody>
      </p:sp>
      <p:sp>
        <p:nvSpPr>
          <p:cNvPr id="229" name="Google Shape;130;g375b5109d5a_0_17"/>
          <p:cNvSpPr txBox="1"/>
          <p:nvPr>
            <p:ph type="body" sz="quarter" idx="1"/>
          </p:nvPr>
        </p:nvSpPr>
        <p:spPr>
          <a:xfrm>
            <a:off x="599661" y="3602037"/>
            <a:ext cx="9144001" cy="1655700"/>
          </a:xfrm>
          <a:prstGeom prst="rect">
            <a:avLst/>
          </a:prstGeom>
        </p:spPr>
        <p:txBody>
          <a:bodyPr/>
          <a:lstStyle/>
          <a:p>
            <a:pPr marL="0" indent="0"/>
          </a:p>
        </p:txBody>
      </p:sp>
      <p:pic>
        <p:nvPicPr>
          <p:cNvPr id="230" name="Groups That Thrive 2024 - 2 slides.002.jpeg" descr="Groups That Thrive 2024 - 2 slides.002.jpeg"/>
          <p:cNvPicPr>
            <a:picLocks noChangeAspect="1"/>
          </p:cNvPicPr>
          <p:nvPr/>
        </p:nvPicPr>
        <p:blipFill>
          <a:blip r:embed="rId3">
            <a:extLst/>
          </a:blip>
          <a:stretch>
            <a:fillRect/>
          </a:stretch>
        </p:blipFill>
        <p:spPr>
          <a:xfrm>
            <a:off x="0" y="0"/>
            <a:ext cx="12192000" cy="6858000"/>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4" name="Google Shape;137;g375b5109d5a_0_23"/>
          <p:cNvSpPr txBox="1"/>
          <p:nvPr>
            <p:ph type="title"/>
          </p:nvPr>
        </p:nvSpPr>
        <p:spPr>
          <a:xfrm>
            <a:off x="599661" y="1122362"/>
            <a:ext cx="9144001" cy="2387701"/>
          </a:xfrm>
          <a:prstGeom prst="rect">
            <a:avLst/>
          </a:prstGeom>
        </p:spPr>
        <p:txBody>
          <a:bodyPr/>
          <a:lstStyle/>
          <a:p>
            <a:pPr/>
          </a:p>
        </p:txBody>
      </p:sp>
      <p:sp>
        <p:nvSpPr>
          <p:cNvPr id="235" name="Google Shape;138;g375b5109d5a_0_23"/>
          <p:cNvSpPr txBox="1"/>
          <p:nvPr>
            <p:ph type="body" sz="quarter" idx="1"/>
          </p:nvPr>
        </p:nvSpPr>
        <p:spPr>
          <a:xfrm>
            <a:off x="599661" y="3602037"/>
            <a:ext cx="9144001" cy="1655700"/>
          </a:xfrm>
          <a:prstGeom prst="rect">
            <a:avLst/>
          </a:prstGeom>
        </p:spPr>
        <p:txBody>
          <a:bodyPr/>
          <a:lstStyle/>
          <a:p>
            <a:pPr marL="0" indent="0"/>
          </a:p>
        </p:txBody>
      </p:sp>
      <p:pic>
        <p:nvPicPr>
          <p:cNvPr id="236" name="Groups That Thrive 2024 - hires.006.jpeg" descr="Groups That Thrive 2024 - hires.006.jpeg"/>
          <p:cNvPicPr>
            <a:picLocks noChangeAspect="1"/>
          </p:cNvPicPr>
          <p:nvPr/>
        </p:nvPicPr>
        <p:blipFill>
          <a:blip r:embed="rId3">
            <a:extLst/>
          </a:blip>
          <a:stretch>
            <a:fillRect/>
          </a:stretch>
        </p:blipFill>
        <p:spPr>
          <a:xfrm>
            <a:off x="0" y="0"/>
            <a:ext cx="12192000" cy="6858000"/>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0" name="Google Shape;145;g375b5109d5a_0_29"/>
          <p:cNvSpPr txBox="1"/>
          <p:nvPr>
            <p:ph type="title"/>
          </p:nvPr>
        </p:nvSpPr>
        <p:spPr>
          <a:xfrm>
            <a:off x="599661" y="1122362"/>
            <a:ext cx="9144001" cy="2387701"/>
          </a:xfrm>
          <a:prstGeom prst="rect">
            <a:avLst/>
          </a:prstGeom>
        </p:spPr>
        <p:txBody>
          <a:bodyPr/>
          <a:lstStyle/>
          <a:p>
            <a:pPr/>
          </a:p>
        </p:txBody>
      </p:sp>
      <p:sp>
        <p:nvSpPr>
          <p:cNvPr id="241" name="Google Shape;146;g375b5109d5a_0_29"/>
          <p:cNvSpPr txBox="1"/>
          <p:nvPr>
            <p:ph type="body" sz="quarter" idx="1"/>
          </p:nvPr>
        </p:nvSpPr>
        <p:spPr>
          <a:xfrm>
            <a:off x="599661" y="3602037"/>
            <a:ext cx="9144001" cy="1655700"/>
          </a:xfrm>
          <a:prstGeom prst="rect">
            <a:avLst/>
          </a:prstGeom>
        </p:spPr>
        <p:txBody>
          <a:bodyPr/>
          <a:lstStyle/>
          <a:p>
            <a:pPr marL="0" indent="0"/>
          </a:p>
        </p:txBody>
      </p:sp>
      <p:pic>
        <p:nvPicPr>
          <p:cNvPr id="242" name="Groups That Thrive 2024 - hires.007.jpeg" descr="Groups That Thrive 2024 - hires.007.jpeg"/>
          <p:cNvPicPr>
            <a:picLocks noChangeAspect="1"/>
          </p:cNvPicPr>
          <p:nvPr/>
        </p:nvPicPr>
        <p:blipFill>
          <a:blip r:embed="rId3">
            <a:extLst/>
          </a:blip>
          <a:stretch>
            <a:fillRect/>
          </a:stretch>
        </p:blipFill>
        <p:spPr>
          <a:xfrm>
            <a:off x="0" y="0"/>
            <a:ext cx="12192000" cy="6858000"/>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6" name="Google Shape;153;g375b5109d5a_0_35"/>
          <p:cNvSpPr txBox="1"/>
          <p:nvPr>
            <p:ph type="title"/>
          </p:nvPr>
        </p:nvSpPr>
        <p:spPr>
          <a:xfrm>
            <a:off x="599661" y="1122362"/>
            <a:ext cx="9144001" cy="2387701"/>
          </a:xfrm>
          <a:prstGeom prst="rect">
            <a:avLst/>
          </a:prstGeom>
        </p:spPr>
        <p:txBody>
          <a:bodyPr/>
          <a:lstStyle/>
          <a:p>
            <a:pPr/>
          </a:p>
        </p:txBody>
      </p:sp>
      <p:sp>
        <p:nvSpPr>
          <p:cNvPr id="247" name="Google Shape;154;g375b5109d5a_0_35"/>
          <p:cNvSpPr txBox="1"/>
          <p:nvPr>
            <p:ph type="body" sz="quarter" idx="1"/>
          </p:nvPr>
        </p:nvSpPr>
        <p:spPr>
          <a:xfrm>
            <a:off x="599661" y="3602037"/>
            <a:ext cx="9144001" cy="1655700"/>
          </a:xfrm>
          <a:prstGeom prst="rect">
            <a:avLst/>
          </a:prstGeom>
        </p:spPr>
        <p:txBody>
          <a:bodyPr/>
          <a:lstStyle/>
          <a:p>
            <a:pPr marL="0" indent="0"/>
          </a:p>
        </p:txBody>
      </p:sp>
      <p:pic>
        <p:nvPicPr>
          <p:cNvPr id="248" name="Groups That Thrive 2024 - hires.008.jpeg" descr="Groups That Thrive 2024 - hires.008.jpeg"/>
          <p:cNvPicPr>
            <a:picLocks noChangeAspect="1"/>
          </p:cNvPicPr>
          <p:nvPr/>
        </p:nvPicPr>
        <p:blipFill>
          <a:blip r:embed="rId3">
            <a:extLst/>
          </a:blip>
          <a:stretch>
            <a:fillRect/>
          </a:stretch>
        </p:blipFill>
        <p:spPr>
          <a:xfrm>
            <a:off x="0" y="0"/>
            <a:ext cx="12192001" cy="6858001"/>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2" name="Google Shape;161;g375b5109d5a_0_41"/>
          <p:cNvSpPr txBox="1"/>
          <p:nvPr>
            <p:ph type="title"/>
          </p:nvPr>
        </p:nvSpPr>
        <p:spPr>
          <a:xfrm>
            <a:off x="599661" y="1122362"/>
            <a:ext cx="9144001" cy="2387701"/>
          </a:xfrm>
          <a:prstGeom prst="rect">
            <a:avLst/>
          </a:prstGeom>
        </p:spPr>
        <p:txBody>
          <a:bodyPr/>
          <a:lstStyle/>
          <a:p>
            <a:pPr/>
          </a:p>
        </p:txBody>
      </p:sp>
      <p:sp>
        <p:nvSpPr>
          <p:cNvPr id="253" name="Google Shape;162;g375b5109d5a_0_41"/>
          <p:cNvSpPr txBox="1"/>
          <p:nvPr>
            <p:ph type="body" sz="quarter" idx="1"/>
          </p:nvPr>
        </p:nvSpPr>
        <p:spPr>
          <a:xfrm>
            <a:off x="599661" y="3602037"/>
            <a:ext cx="9144001" cy="1655700"/>
          </a:xfrm>
          <a:prstGeom prst="rect">
            <a:avLst/>
          </a:prstGeom>
        </p:spPr>
        <p:txBody>
          <a:bodyPr/>
          <a:lstStyle/>
          <a:p>
            <a:pPr marL="0" indent="0"/>
          </a:p>
        </p:txBody>
      </p:sp>
      <p:pic>
        <p:nvPicPr>
          <p:cNvPr id="254" name="Groups That Thrive 2024 - hires.009.jpeg" descr="Groups That Thrive 2024 - hires.009.jpeg"/>
          <p:cNvPicPr>
            <a:picLocks noChangeAspect="1"/>
          </p:cNvPicPr>
          <p:nvPr/>
        </p:nvPicPr>
        <p:blipFill>
          <a:blip r:embed="rId3">
            <a:extLst/>
          </a:blip>
          <a:stretch>
            <a:fillRect/>
          </a:stretch>
        </p:blipFill>
        <p:spPr>
          <a:xfrm>
            <a:off x="0" y="0"/>
            <a:ext cx="12192000" cy="6858000"/>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1_Office Theme">
  <a:themeElements>
    <a:clrScheme name="1_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1_Office Theme">
      <a:majorFont>
        <a:latin typeface="Arial"/>
        <a:ea typeface="Arial"/>
        <a:cs typeface="Arial"/>
      </a:majorFont>
      <a:minorFont>
        <a:latin typeface="Helvetica"/>
        <a:ea typeface="Helvetica"/>
        <a:cs typeface="Helvetica"/>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0" tIns="0" rIns="0" bIns="0"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1_Office Theme">
  <a:themeElements>
    <a:clrScheme name="1_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1_Office Theme">
      <a:majorFont>
        <a:latin typeface="Arial"/>
        <a:ea typeface="Arial"/>
        <a:cs typeface="Arial"/>
      </a:majorFont>
      <a:minorFont>
        <a:latin typeface="Helvetica"/>
        <a:ea typeface="Helvetica"/>
        <a:cs typeface="Helvetica"/>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0" tIns="0" rIns="0" bIns="0"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